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5" r:id="rId5"/>
    <p:sldId id="261" r:id="rId6"/>
    <p:sldId id="257" r:id="rId7"/>
    <p:sldId id="258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999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16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20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84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83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573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40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0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973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97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64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8CFE4-F73F-4D22-9953-A68E1A82334F}" type="datetimeFigureOut">
              <a:rPr lang="zh-TW" altLang="en-US" smtClean="0"/>
              <a:t>2024/12/15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FB9D-66D5-4F6E-8804-1FE042CD17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25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gGxWlofV2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Caa-DwODe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Pe4IIA6Bs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s5iUMuxqP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xJegtMLmEo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GTZxkVovS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Ng2xlFeMs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解碼器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676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Part A. </a:t>
            </a:r>
            <a:r>
              <a:rPr lang="zh-TW" altLang="en-US" b="1" dirty="0"/>
              <a:t>二對四</a:t>
            </a:r>
            <a:r>
              <a:rPr lang="zh-TW" altLang="en-US" b="1" dirty="0" smtClean="0"/>
              <a:t>解碼器實驗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https://www.youtube.com/watch?v=6gGxWlofV2U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59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Part B. </a:t>
            </a:r>
            <a:r>
              <a:rPr lang="zh-TW" altLang="en-US" b="1" dirty="0"/>
              <a:t>含致能腳二對四</a:t>
            </a:r>
            <a:r>
              <a:rPr lang="zh-TW" altLang="en-US" b="1" dirty="0" smtClean="0"/>
              <a:t>解碼器實驗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https://www.youtube.com/watch?v=RCaa-DwODek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577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Part C. </a:t>
            </a:r>
            <a:r>
              <a:rPr lang="zh-TW" altLang="en-US" b="1" dirty="0"/>
              <a:t>使用含致能二對四解碼器組成三對八解碼器</a:t>
            </a:r>
            <a:r>
              <a:rPr lang="zh-TW" altLang="en-US" b="1" dirty="0" smtClean="0"/>
              <a:t>實驗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https://www.youtube.com/watch?v=3Pe4IIA6Bs4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66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Part D. </a:t>
            </a:r>
            <a:r>
              <a:rPr lang="zh-TW" altLang="en-US" b="1" dirty="0"/>
              <a:t>二位元七段顯示器遮沒</a:t>
            </a:r>
            <a:r>
              <a:rPr lang="zh-TW" altLang="en-US" b="1" dirty="0" smtClean="0"/>
              <a:t>電路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https://www.youtube.com/watch?v=Ts5iUMuxqPk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270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解碼器電路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https://www.youtube.com/watch?v=GxJegtMLmEo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783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解碼器應用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https://www.youtube.com/watch?v=KGTZxkVovSE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4137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PART I BCD</a:t>
            </a:r>
            <a:r>
              <a:rPr lang="zh-TW" altLang="en-US" b="1" dirty="0"/>
              <a:t>碼對七段</a:t>
            </a:r>
            <a:r>
              <a:rPr lang="zh-TW" altLang="en-US" b="1" dirty="0" smtClean="0"/>
              <a:t>解碼器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https://www.youtube.com/watch?v=jNg2xlFeMsM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728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解碼器的用途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解碼器（</a:t>
            </a:r>
            <a:r>
              <a:rPr lang="en-US" altLang="zh-TW" b="1" dirty="0" smtClean="0"/>
              <a:t>Decoder</a:t>
            </a:r>
            <a:r>
              <a:rPr lang="zh-TW" altLang="en-US" b="1" dirty="0" smtClean="0"/>
              <a:t>）</a:t>
            </a:r>
            <a:r>
              <a:rPr lang="zh-TW" altLang="en-US" dirty="0" smtClean="0"/>
              <a:t> 是數位邏輯電路中的一種基本元件，其主要用途是將編碼的輸入信號轉換成未編碼的輸出信號，從而實現輸入信號與輸出信號的一對多映射。它在數位電路設計和嵌入式應用中有廣泛用途，以下是解碼器的主要功能與用途：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29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解碼器的用途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1. </a:t>
            </a:r>
            <a:r>
              <a:rPr lang="zh-TW" altLang="en-US" b="1" dirty="0" smtClean="0"/>
              <a:t>訊號選擇</a:t>
            </a:r>
          </a:p>
          <a:p>
            <a:r>
              <a:rPr lang="zh-TW" altLang="en-US" dirty="0" smtClean="0"/>
              <a:t>解碼器可以將二進制編碼信號轉換為唯一的輸出線路啟動。例如，</a:t>
            </a:r>
            <a:r>
              <a:rPr lang="en-US" altLang="zh-TW" dirty="0" smtClean="0"/>
              <a:t>3-to-8</a:t>
            </a:r>
            <a:r>
              <a:rPr lang="zh-TW" altLang="en-US" dirty="0" smtClean="0"/>
              <a:t>解碼器可以將</a:t>
            </a:r>
            <a:r>
              <a:rPr lang="en-US" altLang="zh-TW" dirty="0" smtClean="0"/>
              <a:t>3</a:t>
            </a:r>
            <a:r>
              <a:rPr lang="zh-TW" altLang="en-US" dirty="0" smtClean="0"/>
              <a:t>位二進制數解碼為</a:t>
            </a:r>
            <a:r>
              <a:rPr lang="en-US" altLang="zh-TW" dirty="0" smtClean="0"/>
              <a:t>8</a:t>
            </a:r>
            <a:r>
              <a:rPr lang="zh-TW" altLang="en-US" dirty="0" smtClean="0"/>
              <a:t>條單獨的輸出線路中的一條。</a:t>
            </a:r>
          </a:p>
          <a:p>
            <a:r>
              <a:rPr lang="zh-TW" altLang="en-US" dirty="0" smtClean="0"/>
              <a:t>常用於多路傳輸器（</a:t>
            </a:r>
            <a:r>
              <a:rPr lang="en-US" altLang="zh-TW" dirty="0" smtClean="0"/>
              <a:t>Multiplexer</a:t>
            </a:r>
            <a:r>
              <a:rPr lang="zh-TW" altLang="en-US" dirty="0" smtClean="0"/>
              <a:t>）和記憶體地址選擇等應用。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554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74138</a:t>
            </a:r>
            <a:r>
              <a:rPr lang="zh-TW" altLang="en-US" dirty="0" smtClean="0"/>
              <a:t>解碼器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363" y="1700808"/>
            <a:ext cx="64770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30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解碼器的用途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2. </a:t>
            </a:r>
            <a:r>
              <a:rPr lang="zh-TW" altLang="en-US" b="1" dirty="0" smtClean="0"/>
              <a:t>記憶體地址解碼</a:t>
            </a:r>
          </a:p>
          <a:p>
            <a:r>
              <a:rPr lang="zh-TW" altLang="en-US" dirty="0" smtClean="0"/>
              <a:t>解碼器常用於記憶體模組中，用來將處理器提供的二進制地址信號解碼成特定的記憶體單元。</a:t>
            </a:r>
          </a:p>
          <a:p>
            <a:r>
              <a:rPr lang="zh-TW" altLang="en-US" dirty="0" smtClean="0"/>
              <a:t>例如，在</a:t>
            </a:r>
            <a:r>
              <a:rPr lang="en-US" altLang="zh-TW" dirty="0" smtClean="0"/>
              <a:t>4K</a:t>
            </a:r>
            <a:r>
              <a:rPr lang="zh-TW" altLang="en-US" dirty="0" smtClean="0"/>
              <a:t>記憶體中，地址信號會被解碼成對應於</a:t>
            </a:r>
            <a:r>
              <a:rPr lang="en-US" altLang="zh-TW" dirty="0" smtClean="0"/>
              <a:t>4,096</a:t>
            </a:r>
            <a:r>
              <a:rPr lang="zh-TW" altLang="en-US" dirty="0" smtClean="0"/>
              <a:t>個記憶體單元的啟動信號。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899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解碼器的用途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3. </a:t>
            </a:r>
            <a:r>
              <a:rPr lang="zh-TW" altLang="en-US" b="1" dirty="0" smtClean="0"/>
              <a:t>顯示驅動</a:t>
            </a:r>
          </a:p>
          <a:p>
            <a:r>
              <a:rPr lang="zh-TW" altLang="en-US" dirty="0" smtClean="0"/>
              <a:t>解碼器可以用於驅動七段顯示器或更複雜的顯示設備，將二進制數據轉換為顯示器需要的格式。</a:t>
            </a:r>
          </a:p>
          <a:p>
            <a:r>
              <a:rPr lang="zh-TW" altLang="en-US" dirty="0" smtClean="0"/>
              <a:t>例如，</a:t>
            </a:r>
            <a:r>
              <a:rPr lang="en-US" altLang="zh-TW" dirty="0" smtClean="0"/>
              <a:t>BCD</a:t>
            </a:r>
            <a:r>
              <a:rPr lang="zh-TW" altLang="en-US" dirty="0" smtClean="0"/>
              <a:t>（</a:t>
            </a:r>
            <a:r>
              <a:rPr lang="en-US" altLang="zh-TW" dirty="0" smtClean="0"/>
              <a:t>Binary-Coded Decimal</a:t>
            </a:r>
            <a:r>
              <a:rPr lang="zh-TW" altLang="en-US" dirty="0" smtClean="0"/>
              <a:t>）解碼器可將</a:t>
            </a:r>
            <a:r>
              <a:rPr lang="en-US" altLang="zh-TW" dirty="0" smtClean="0"/>
              <a:t>4</a:t>
            </a:r>
            <a:r>
              <a:rPr lang="zh-TW" altLang="en-US" dirty="0" smtClean="0"/>
              <a:t>位</a:t>
            </a:r>
            <a:r>
              <a:rPr lang="en-US" altLang="zh-TW" dirty="0" smtClean="0"/>
              <a:t>BCD</a:t>
            </a:r>
            <a:r>
              <a:rPr lang="zh-TW" altLang="en-US" dirty="0" smtClean="0"/>
              <a:t>數據轉換為驅動七段顯示器的訊號。</a:t>
            </a:r>
          </a:p>
        </p:txBody>
      </p:sp>
    </p:spTree>
    <p:extLst>
      <p:ext uri="{BB962C8B-B14F-4D97-AF65-F5344CB8AC3E}">
        <p14:creationId xmlns:p14="http://schemas.microsoft.com/office/powerpoint/2010/main" val="342129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解碼器的用途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4. </a:t>
            </a:r>
            <a:r>
              <a:rPr lang="zh-TW" altLang="en-US" b="1" dirty="0" smtClean="0"/>
              <a:t>控制訊號解碼</a:t>
            </a:r>
          </a:p>
          <a:p>
            <a:r>
              <a:rPr lang="zh-TW" altLang="en-US" dirty="0" smtClean="0"/>
              <a:t>解碼器用於處理器或微控制器中，用來解碼指令或控制訊號，協助執行不同的指令操作。</a:t>
            </a:r>
          </a:p>
          <a:p>
            <a:r>
              <a:rPr lang="zh-TW" altLang="en-US" dirty="0" smtClean="0"/>
              <a:t>例如，在指令解碼單元中，解碼器可以解析操作碼（</a:t>
            </a:r>
            <a:r>
              <a:rPr lang="en-US" altLang="zh-TW" dirty="0" err="1" smtClean="0"/>
              <a:t>Opcode</a:t>
            </a:r>
            <a:r>
              <a:rPr lang="zh-TW" altLang="en-US" dirty="0" smtClean="0"/>
              <a:t>）並啟動對應的控制信號。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64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解碼器的用途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5. </a:t>
            </a:r>
            <a:r>
              <a:rPr lang="zh-TW" altLang="en-US" b="1" dirty="0" smtClean="0"/>
              <a:t>工業應用</a:t>
            </a:r>
          </a:p>
          <a:p>
            <a:r>
              <a:rPr lang="zh-TW" altLang="en-US" dirty="0" smtClean="0"/>
              <a:t>在工業控制系統中，解碼器可以用於多路控制，如電機啟動、燈光控制或其他多輸出設備的選擇。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51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解碼器的用途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實際例子</a:t>
            </a:r>
          </a:p>
          <a:p>
            <a:r>
              <a:rPr lang="en-US" altLang="zh-TW" b="1" dirty="0" smtClean="0"/>
              <a:t>74LS138</a:t>
            </a:r>
            <a:r>
              <a:rPr lang="zh-TW" altLang="en-US" dirty="0" smtClean="0"/>
              <a:t>：</a:t>
            </a:r>
            <a:r>
              <a:rPr lang="en-US" altLang="zh-TW" dirty="0" smtClean="0"/>
              <a:t>3-to-8</a:t>
            </a:r>
            <a:r>
              <a:rPr lang="zh-TW" altLang="en-US" dirty="0" smtClean="0"/>
              <a:t>線解碼器，常用於地址選擇和控制信號解碼。</a:t>
            </a:r>
          </a:p>
          <a:p>
            <a:r>
              <a:rPr lang="en-US" altLang="zh-TW" b="1" dirty="0" smtClean="0"/>
              <a:t>74LS47</a:t>
            </a:r>
            <a:r>
              <a:rPr lang="zh-TW" altLang="en-US" dirty="0" smtClean="0"/>
              <a:t>：</a:t>
            </a:r>
            <a:r>
              <a:rPr lang="en-US" altLang="zh-TW" dirty="0" smtClean="0"/>
              <a:t>BCD</a:t>
            </a:r>
            <a:r>
              <a:rPr lang="zh-TW" altLang="en-US" dirty="0" smtClean="0"/>
              <a:t>到七段顯示解碼器，用於驅動數字顯示器。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224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442</Words>
  <Application>Microsoft Office PowerPoint</Application>
  <PresentationFormat>如螢幕大小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解碼器</vt:lpstr>
      <vt:lpstr>解碼器的用途</vt:lpstr>
      <vt:lpstr>解碼器的用途</vt:lpstr>
      <vt:lpstr>74138解碼器</vt:lpstr>
      <vt:lpstr>解碼器的用途</vt:lpstr>
      <vt:lpstr>解碼器的用途</vt:lpstr>
      <vt:lpstr>解碼器的用途</vt:lpstr>
      <vt:lpstr>解碼器的用途</vt:lpstr>
      <vt:lpstr>解碼器的用途</vt:lpstr>
      <vt:lpstr>Part A. 二對四解碼器實驗</vt:lpstr>
      <vt:lpstr>Part B. 含致能腳二對四解碼器實驗</vt:lpstr>
      <vt:lpstr>Part C. 使用含致能二對四解碼器組成三對八解碼器實驗</vt:lpstr>
      <vt:lpstr>Part D. 二位元七段顯示器遮沒電路</vt:lpstr>
      <vt:lpstr>解碼器電路</vt:lpstr>
      <vt:lpstr>解碼器應用</vt:lpstr>
      <vt:lpstr>PART I BCD碼對七段解碼器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解碼器</dc:title>
  <dc:creator>Windows 使用者</dc:creator>
  <cp:lastModifiedBy>Windows 使用者</cp:lastModifiedBy>
  <cp:revision>5</cp:revision>
  <dcterms:created xsi:type="dcterms:W3CDTF">2024-12-15T15:27:00Z</dcterms:created>
  <dcterms:modified xsi:type="dcterms:W3CDTF">2024-12-15T16:53:36Z</dcterms:modified>
</cp:coreProperties>
</file>