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58" r:id="rId12"/>
    <p:sldId id="257" r:id="rId13"/>
    <p:sldId id="259" r:id="rId14"/>
    <p:sldId id="262" r:id="rId15"/>
    <p:sldId id="260" r:id="rId16"/>
    <p:sldId id="261" r:id="rId17"/>
    <p:sldId id="263" r:id="rId18"/>
    <p:sldId id="264" r:id="rId19"/>
    <p:sldId id="266" r:id="rId20"/>
    <p:sldId id="265" r:id="rId21"/>
    <p:sldId id="267" r:id="rId22"/>
    <p:sldId id="268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999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8168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220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84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383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5731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240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50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973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997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864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8CFE4-F73F-4D22-9953-A68E1A82334F}" type="datetimeFigureOut">
              <a:rPr lang="zh-TW" altLang="en-US" smtClean="0"/>
              <a:t>2024/12/16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125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U2OYawMSF0&amp;list=PLI6pJZaOCtF3YbK6kc_R-2QnaVwlrIBhq&amp;index=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SA4P4QSfYI&amp;list=PLI6pJZaOCtF3YbK6kc_R-2QnaVwlrIBhq&amp;index=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SA4P4QSfYI&amp;list=PLI6pJZaOCtF3YbK6kc_R-2QnaVwlrIBhq&amp;index=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vAW4Dw01lc&amp;list=PLI6pJZaOCtF3YbK6kc_R-2QnaVwlrIBhq&amp;index=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vAW4Dw01lc&amp;list=PLI6pJZaOCtF3YbK6kc_R-2QnaVwlrIBhq&amp;index=6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Rl4xrieRXo&amp;list=PLI6pJZaOCtF3YbK6kc_R-2QnaVwlrIBhq&amp;index=7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Rl4xrieRXo&amp;list=PLI6pJZaOCtF3YbK6kc_R-2QnaVwlrIBhq&amp;index=8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_ID0RWhL0Q&amp;list=PLI6pJZaOCtF3YbK6kc_R-2QnaVwlrIBhq&amp;index=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7f63zZKce8&amp;list=PLI6pJZaOCtF3YbK6kc_R-2QnaVwlrIBhq&amp;index=11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ROfQWyDAE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閂鎖器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3676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實際應用案例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按鈕</a:t>
            </a:r>
            <a:r>
              <a:rPr lang="zh-TW" altLang="en-US" b="1" dirty="0"/>
              <a:t>去彈跳電路</a:t>
            </a:r>
            <a:r>
              <a:rPr lang="zh-TW" altLang="en-US" dirty="0"/>
              <a:t>：穩定機械開關的輸出信號。</a:t>
            </a:r>
          </a:p>
          <a:p>
            <a:r>
              <a:rPr lang="zh-TW" altLang="en-US" b="1" dirty="0"/>
              <a:t>資料暫存器</a:t>
            </a:r>
            <a:r>
              <a:rPr lang="zh-TW" altLang="en-US" dirty="0"/>
              <a:t>：在數據傳輸過程中暫存中間數據。</a:t>
            </a:r>
          </a:p>
          <a:p>
            <a:r>
              <a:rPr lang="zh-TW" altLang="en-US" b="1" dirty="0"/>
              <a:t>警報系統</a:t>
            </a:r>
            <a:r>
              <a:rPr lang="zh-TW" altLang="en-US" dirty="0"/>
              <a:t>：當警報信號觸發後鎖存輸出，直到系統重置。</a:t>
            </a:r>
          </a:p>
          <a:p>
            <a:r>
              <a:rPr lang="zh-TW" altLang="en-US" b="1" dirty="0"/>
              <a:t>時脈同步電路</a:t>
            </a:r>
            <a:r>
              <a:rPr lang="zh-TW" altLang="en-US" dirty="0"/>
              <a:t>：閂鎖器是建構正反器的重要基礎，廣泛應用於同步系統中。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25143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循序邏輯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https://www.youtube.com/watch?v=QU2OYawMSF0&amp;list=PLI6pJZaOCtF3YbK6kc_R-2QnaVwlrIBhq&amp;index=1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9802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SR</a:t>
            </a:r>
            <a:r>
              <a:rPr lang="zh-TW" altLang="en-US" dirty="0" smtClean="0"/>
              <a:t>門閂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https://www.youtube.com/watch?v=SSA4P4QSfYI&amp;list=PLI6pJZaOCtF3YbK6kc_R-2QnaVwlrIBhq&amp;index=2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0870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SR</a:t>
            </a:r>
            <a:r>
              <a:rPr lang="zh-TW" altLang="en-US" b="1" dirty="0"/>
              <a:t>閂鎖器的</a:t>
            </a:r>
            <a:r>
              <a:rPr lang="zh-TW" altLang="en-US" b="1" dirty="0" smtClean="0"/>
              <a:t>動作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https://www.youtube.com/watch?v=SSA4P4QSfYI&amp;list=PLI6pJZaOCtF3YbK6kc_R-2QnaVwlrIBhq&amp;index=3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217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S’R’</a:t>
            </a:r>
            <a:r>
              <a:rPr lang="zh-TW" altLang="en-US" b="1" dirty="0"/>
              <a:t>閂鎖器與致能閂鎖</a:t>
            </a:r>
            <a:r>
              <a:rPr lang="zh-TW" altLang="en-US" b="1" dirty="0" smtClean="0"/>
              <a:t>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https://www.youtube.com/watch?v=SSA4P4QSfYI&amp;list=PLI6pJZaOCtF3YbK6kc_R-2QnaVwlrIBhq&amp;index=4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7865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D</a:t>
            </a:r>
            <a:r>
              <a:rPr lang="zh-TW" altLang="en-US" b="1" dirty="0"/>
              <a:t>型閂鎖</a:t>
            </a:r>
            <a:r>
              <a:rPr lang="zh-TW" altLang="en-US" b="1" dirty="0" smtClean="0"/>
              <a:t>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https://www.youtube.com/watch?v=ovAW4Dw01lc&amp;list=PLI6pJZaOCtF3YbK6kc_R-2QnaVwlrIBhq&amp;index=5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12737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D</a:t>
            </a:r>
            <a:r>
              <a:rPr lang="zh-TW" altLang="en-US" b="1" dirty="0"/>
              <a:t>型正反器</a:t>
            </a:r>
            <a:r>
              <a:rPr lang="en-US" altLang="zh-TW" b="1" dirty="0"/>
              <a:t>(</a:t>
            </a:r>
            <a:r>
              <a:rPr lang="zh-TW" altLang="en-US" b="1" dirty="0"/>
              <a:t>主僕型</a:t>
            </a:r>
            <a:r>
              <a:rPr lang="en-US" altLang="zh-TW" b="1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https://www.youtube.com/watch?v=ovAW4Dw01lc&amp;list=PLI6pJZaOCtF3YbK6kc_R-2QnaVwlrIBhq&amp;index=6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37242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D</a:t>
            </a:r>
            <a:r>
              <a:rPr lang="zh-TW" altLang="en-US" b="1" dirty="0"/>
              <a:t>型正反器</a:t>
            </a:r>
            <a:r>
              <a:rPr lang="en-US" altLang="zh-TW" b="1" dirty="0"/>
              <a:t>(SR</a:t>
            </a:r>
            <a:r>
              <a:rPr lang="zh-TW" altLang="en-US" b="1" dirty="0"/>
              <a:t>閂鎖型</a:t>
            </a:r>
            <a:r>
              <a:rPr lang="en-US" altLang="zh-TW" b="1" dirty="0"/>
              <a:t>)(</a:t>
            </a:r>
            <a:r>
              <a:rPr lang="zh-TW" altLang="en-US" b="1" dirty="0"/>
              <a:t>上</a:t>
            </a:r>
            <a:r>
              <a:rPr lang="en-US" altLang="zh-TW" b="1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https://www.youtube.com/watch?v=ARl4xrieRXo&amp;list=PLI6pJZaOCtF3YbK6kc_R-2QnaVwlrIBhq&amp;index=7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694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D</a:t>
            </a:r>
            <a:r>
              <a:rPr lang="zh-TW" altLang="en-US" b="1" dirty="0"/>
              <a:t>型正反器</a:t>
            </a:r>
            <a:r>
              <a:rPr lang="en-US" altLang="zh-TW" b="1" dirty="0"/>
              <a:t>(SR</a:t>
            </a:r>
            <a:r>
              <a:rPr lang="zh-TW" altLang="en-US" b="1" dirty="0"/>
              <a:t>閂鎖型</a:t>
            </a:r>
            <a:r>
              <a:rPr lang="en-US" altLang="zh-TW" b="1" dirty="0" smtClean="0"/>
              <a:t>)(</a:t>
            </a:r>
            <a:r>
              <a:rPr lang="zh-TW" altLang="en-US" b="1" dirty="0" smtClean="0"/>
              <a:t>下</a:t>
            </a:r>
            <a:r>
              <a:rPr lang="en-US" altLang="zh-TW" b="1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https://www.youtube.com/watch?v=ARl4xrieRXo&amp;list=PLI6pJZaOCtF3YbK6kc_R-2QnaVwlrIBhq&amp;index=8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44608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JK</a:t>
            </a:r>
            <a:r>
              <a:rPr lang="zh-TW" altLang="en-US" b="1" dirty="0"/>
              <a:t>型正反</a:t>
            </a:r>
            <a:r>
              <a:rPr lang="zh-TW" altLang="en-US" b="1" dirty="0" smtClean="0"/>
              <a:t>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https://www.youtube.com/watch?v=n_ID0RWhL0Q&amp;list=PLI6pJZaOCtF3YbK6kc_R-2QnaVwlrIBhq&amp;index=9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864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閂鎖器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閂鎖器（</a:t>
            </a:r>
            <a:r>
              <a:rPr lang="en-US" altLang="zh-TW" b="1" dirty="0"/>
              <a:t>Latch</a:t>
            </a:r>
            <a:r>
              <a:rPr lang="zh-TW" altLang="en-US" b="1" dirty="0"/>
              <a:t>）</a:t>
            </a:r>
            <a:r>
              <a:rPr lang="zh-TW" altLang="en-US" dirty="0"/>
              <a:t> 是數位邏輯電路中一種</a:t>
            </a:r>
            <a:r>
              <a:rPr lang="zh-TW" altLang="en-US" b="1" dirty="0"/>
              <a:t>基本的記憶元件</a:t>
            </a:r>
            <a:r>
              <a:rPr lang="zh-TW" altLang="en-US" dirty="0"/>
              <a:t>，可用來</a:t>
            </a:r>
            <a:r>
              <a:rPr lang="zh-TW" altLang="en-US" b="1" dirty="0"/>
              <a:t>暫存一位或多位資料</a:t>
            </a:r>
            <a:r>
              <a:rPr lang="zh-TW" altLang="en-US" dirty="0"/>
              <a:t>。它能夠保持輸入狀態，直到有新的信號輸入為止。閂鎖器的特性使其成為時序電路和儲存單元設計中的核心元件之一。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918911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T</a:t>
            </a:r>
            <a:r>
              <a:rPr lang="zh-TW" altLang="en-US" b="1" dirty="0"/>
              <a:t>型正反</a:t>
            </a:r>
            <a:r>
              <a:rPr lang="zh-TW" altLang="en-US" b="1" dirty="0" smtClean="0"/>
              <a:t>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https://www.youtube.com/watch?v=n_ID0RWhL0Q&amp;list=PLI6pJZaOCtF3YbK6kc_R-2QnaVwlrIBhq&amp;index=10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3171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正反器的特性表與特性</a:t>
            </a:r>
            <a:r>
              <a:rPr lang="zh-TW" altLang="en-US" b="1" dirty="0" smtClean="0"/>
              <a:t>方程式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https://www.youtube.com/watch?v=p7f63zZKce8&amp;list=PLI6pJZaOCtF3YbK6kc_R-2QnaVwlrIBhq&amp;index=11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27520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暫存器</a:t>
            </a:r>
            <a:r>
              <a:rPr lang="zh-TW" altLang="en-US" b="1" dirty="0" smtClean="0"/>
              <a:t>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https://www.youtube.com/watch?v=nROfQWyDAEE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37260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主要用途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/>
              <a:t>閂鎖器的主要用途</a:t>
            </a:r>
          </a:p>
          <a:p>
            <a:r>
              <a:rPr lang="zh-TW" altLang="en-US" b="1" dirty="0"/>
              <a:t>資料暫存（</a:t>
            </a:r>
            <a:r>
              <a:rPr lang="en-US" altLang="zh-TW" b="1" dirty="0"/>
              <a:t>Data Storage</a:t>
            </a:r>
            <a:r>
              <a:rPr lang="zh-TW" altLang="en-US" b="1" dirty="0"/>
              <a:t>）</a:t>
            </a:r>
            <a:endParaRPr lang="zh-TW" altLang="en-US" dirty="0"/>
          </a:p>
          <a:p>
            <a:pPr lvl="1"/>
            <a:r>
              <a:rPr lang="zh-TW" altLang="en-US" dirty="0"/>
              <a:t>閂鎖器最基本的用途是</a:t>
            </a:r>
            <a:r>
              <a:rPr lang="zh-TW" altLang="en-US" b="1" dirty="0"/>
              <a:t>暫存資料</a:t>
            </a:r>
            <a:r>
              <a:rPr lang="zh-TW" altLang="en-US" dirty="0"/>
              <a:t>。</a:t>
            </a:r>
          </a:p>
          <a:p>
            <a:pPr lvl="1"/>
            <a:r>
              <a:rPr lang="zh-TW" altLang="en-US" dirty="0"/>
              <a:t>在某一時刻接收輸入資料後，閂鎖器能</a:t>
            </a:r>
            <a:r>
              <a:rPr lang="zh-TW" altLang="en-US" b="1" dirty="0"/>
              <a:t>保持資料不變</a:t>
            </a:r>
            <a:r>
              <a:rPr lang="zh-TW" altLang="en-US" dirty="0"/>
              <a:t>，直到下一個有效的控制信號到來。</a:t>
            </a:r>
          </a:p>
          <a:p>
            <a:pPr lvl="1"/>
            <a:r>
              <a:rPr lang="zh-TW" altLang="en-US" dirty="0"/>
              <a:t>常見的例子是</a:t>
            </a:r>
            <a:r>
              <a:rPr lang="en-US" altLang="zh-TW" b="1" dirty="0"/>
              <a:t>SR</a:t>
            </a:r>
            <a:r>
              <a:rPr lang="zh-TW" altLang="en-US" b="1" dirty="0"/>
              <a:t>閂鎖器</a:t>
            </a:r>
            <a:r>
              <a:rPr lang="zh-TW" altLang="en-US" dirty="0"/>
              <a:t>或</a:t>
            </a:r>
            <a:r>
              <a:rPr lang="en-US" altLang="zh-TW" b="1" dirty="0"/>
              <a:t>D</a:t>
            </a:r>
            <a:r>
              <a:rPr lang="zh-TW" altLang="en-US" b="1" dirty="0"/>
              <a:t>型閂鎖器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0781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去彈跳（</a:t>
            </a:r>
            <a:r>
              <a:rPr lang="en-US" altLang="zh-TW" b="1" dirty="0" err="1"/>
              <a:t>Debouncing</a:t>
            </a:r>
            <a:r>
              <a:rPr lang="zh-TW" altLang="en-US" b="1" dirty="0"/>
              <a:t>）</a:t>
            </a:r>
            <a:endParaRPr lang="zh-TW" altLang="en-US" dirty="0"/>
          </a:p>
          <a:p>
            <a:pPr lvl="1"/>
            <a:r>
              <a:rPr lang="zh-TW" altLang="en-US" dirty="0"/>
              <a:t>在按鈕或開關的電路中，當按鈕按下或釋放時，接觸點會產生</a:t>
            </a:r>
            <a:r>
              <a:rPr lang="zh-TW" altLang="en-US" b="1" dirty="0"/>
              <a:t>彈跳現象</a:t>
            </a:r>
            <a:r>
              <a:rPr lang="zh-TW" altLang="en-US" dirty="0"/>
              <a:t>（抖動），導致輸出信號不穩定。</a:t>
            </a:r>
          </a:p>
          <a:p>
            <a:pPr lvl="1"/>
            <a:r>
              <a:rPr lang="zh-TW" altLang="en-US" dirty="0"/>
              <a:t>使用閂鎖器可以穩定按鈕的輸出，</a:t>
            </a:r>
            <a:r>
              <a:rPr lang="zh-TW" altLang="en-US" b="1" dirty="0"/>
              <a:t>去除彈跳</a:t>
            </a:r>
            <a:r>
              <a:rPr lang="zh-TW" altLang="en-US" dirty="0"/>
              <a:t>，輸出乾淨的開關訊號。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3661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狀態保持（</a:t>
            </a:r>
            <a:r>
              <a:rPr lang="en-US" altLang="zh-TW" b="1" dirty="0"/>
              <a:t>State Retention</a:t>
            </a:r>
            <a:r>
              <a:rPr lang="zh-TW" altLang="en-US" b="1" dirty="0"/>
              <a:t>）</a:t>
            </a:r>
            <a:endParaRPr lang="zh-TW" altLang="en-US" dirty="0"/>
          </a:p>
          <a:p>
            <a:pPr lvl="1"/>
            <a:r>
              <a:rPr lang="zh-TW" altLang="en-US" dirty="0"/>
              <a:t>閂鎖器可以用於</a:t>
            </a:r>
            <a:r>
              <a:rPr lang="zh-TW" altLang="en-US" b="1" dirty="0"/>
              <a:t>保持電路的狀態</a:t>
            </a:r>
            <a:r>
              <a:rPr lang="zh-TW" altLang="en-US" dirty="0"/>
              <a:t>，特別是在需要</a:t>
            </a:r>
            <a:r>
              <a:rPr lang="zh-TW" altLang="en-US" b="1" dirty="0"/>
              <a:t>狀態記憶</a:t>
            </a:r>
            <a:r>
              <a:rPr lang="zh-TW" altLang="en-US" dirty="0"/>
              <a:t>的應用中，例如有限狀態機（</a:t>
            </a:r>
            <a:r>
              <a:rPr lang="en-US" altLang="zh-TW" dirty="0"/>
              <a:t>FSM</a:t>
            </a:r>
            <a:r>
              <a:rPr lang="zh-TW" altLang="en-US" dirty="0"/>
              <a:t>）的設計。</a:t>
            </a:r>
          </a:p>
          <a:p>
            <a:pPr lvl="1"/>
            <a:r>
              <a:rPr lang="zh-TW" altLang="en-US" dirty="0"/>
              <a:t>它能在沒有新輸入時維持原來的輸出狀態。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03551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電路鎖存（</a:t>
            </a:r>
            <a:r>
              <a:rPr lang="en-US" altLang="zh-TW" b="1" dirty="0"/>
              <a:t>Signal Latching</a:t>
            </a:r>
            <a:r>
              <a:rPr lang="zh-TW" altLang="en-US" b="1" dirty="0"/>
              <a:t>）</a:t>
            </a:r>
            <a:endParaRPr lang="zh-TW" altLang="en-US" dirty="0"/>
          </a:p>
          <a:p>
            <a:pPr lvl="1"/>
            <a:r>
              <a:rPr lang="zh-TW" altLang="en-US" dirty="0"/>
              <a:t>閂鎖器可以將某個時刻的輸入信號</a:t>
            </a:r>
            <a:r>
              <a:rPr lang="zh-TW" altLang="en-US" b="1" dirty="0"/>
              <a:t>鎖存</a:t>
            </a:r>
            <a:r>
              <a:rPr lang="zh-TW" altLang="en-US" dirty="0"/>
              <a:t>住，使輸出保持在特定狀態，即使輸入後來改變。</a:t>
            </a:r>
          </a:p>
          <a:p>
            <a:pPr lvl="1"/>
            <a:r>
              <a:rPr lang="zh-TW" altLang="en-US" dirty="0"/>
              <a:t>例如，在控制電路中，閂鎖器可用來</a:t>
            </a:r>
            <a:r>
              <a:rPr lang="zh-TW" altLang="en-US" b="1" dirty="0"/>
              <a:t>鎖定警報信號</a:t>
            </a:r>
            <a:r>
              <a:rPr lang="zh-TW" altLang="en-US" dirty="0"/>
              <a:t>直到被重置。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589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時序電路的基礎元件</a:t>
            </a:r>
            <a:endParaRPr lang="zh-TW" altLang="en-US" dirty="0"/>
          </a:p>
          <a:p>
            <a:pPr lvl="1"/>
            <a:r>
              <a:rPr lang="zh-TW" altLang="en-US" dirty="0"/>
              <a:t>閂鎖器是時序邏輯電路中最基本的儲存元件之一。</a:t>
            </a:r>
          </a:p>
          <a:p>
            <a:pPr lvl="1"/>
            <a:r>
              <a:rPr lang="zh-TW" altLang="en-US" dirty="0"/>
              <a:t>組成更複雜的元件如</a:t>
            </a:r>
            <a:r>
              <a:rPr lang="zh-TW" altLang="en-US" b="1" dirty="0"/>
              <a:t>正反器（</a:t>
            </a:r>
            <a:r>
              <a:rPr lang="en-US" altLang="zh-TW" b="1" dirty="0"/>
              <a:t>Flip-Flop</a:t>
            </a:r>
            <a:r>
              <a:rPr lang="zh-TW" altLang="en-US" b="1" dirty="0"/>
              <a:t>）</a:t>
            </a:r>
            <a:r>
              <a:rPr lang="zh-TW" altLang="en-US" dirty="0"/>
              <a:t>，進一步用於計數器、暫存器、時脈同步等應用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47903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觸發控制（</a:t>
            </a:r>
            <a:r>
              <a:rPr lang="en-US" altLang="zh-TW" b="1" dirty="0"/>
              <a:t>Trigger Control</a:t>
            </a:r>
            <a:r>
              <a:rPr lang="zh-TW" altLang="en-US" b="1" dirty="0"/>
              <a:t>）</a:t>
            </a:r>
            <a:endParaRPr lang="zh-TW" altLang="en-US" dirty="0"/>
          </a:p>
          <a:p>
            <a:pPr lvl="1"/>
            <a:r>
              <a:rPr lang="zh-TW" altLang="en-US" dirty="0"/>
              <a:t>在某些控制電路中，閂鎖器可以用來控制電路的</a:t>
            </a:r>
            <a:r>
              <a:rPr lang="zh-TW" altLang="en-US" b="1" dirty="0"/>
              <a:t>啟動與停止</a:t>
            </a:r>
            <a:r>
              <a:rPr lang="zh-TW" altLang="en-US" dirty="0"/>
              <a:t>，例如保護電路、機械控制系統等。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8101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常見</a:t>
            </a:r>
            <a:r>
              <a:rPr lang="zh-TW" altLang="en-US" b="1" dirty="0" smtClean="0"/>
              <a:t>種類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b="1" dirty="0" smtClean="0"/>
              <a:t>SR </a:t>
            </a:r>
            <a:r>
              <a:rPr lang="zh-TW" altLang="en-US" b="1" dirty="0"/>
              <a:t>閂鎖器（</a:t>
            </a:r>
            <a:r>
              <a:rPr lang="en-US" altLang="zh-TW" b="1" dirty="0"/>
              <a:t>Set-Reset Latch</a:t>
            </a:r>
            <a:r>
              <a:rPr lang="zh-TW" altLang="en-US" b="1" dirty="0"/>
              <a:t>）</a:t>
            </a:r>
            <a:endParaRPr lang="zh-TW" altLang="en-US" dirty="0"/>
          </a:p>
          <a:p>
            <a:pPr lvl="1"/>
            <a:r>
              <a:rPr lang="zh-TW" altLang="en-US" dirty="0"/>
              <a:t>由 </a:t>
            </a:r>
            <a:r>
              <a:rPr lang="en-US" altLang="zh-TW" b="1" dirty="0"/>
              <a:t>NOR</a:t>
            </a:r>
            <a:r>
              <a:rPr lang="zh-TW" altLang="en-US" dirty="0"/>
              <a:t> 閘或 </a:t>
            </a:r>
            <a:r>
              <a:rPr lang="en-US" altLang="zh-TW" b="1" dirty="0"/>
              <a:t>NAND</a:t>
            </a:r>
            <a:r>
              <a:rPr lang="zh-TW" altLang="en-US" dirty="0"/>
              <a:t> 閘構成。</a:t>
            </a:r>
          </a:p>
          <a:p>
            <a:pPr lvl="1"/>
            <a:r>
              <a:rPr lang="zh-TW" altLang="en-US" dirty="0"/>
              <a:t>用於設定與重置輸出狀態。</a:t>
            </a:r>
          </a:p>
          <a:p>
            <a:r>
              <a:rPr lang="en-US" altLang="zh-TW" b="1" dirty="0"/>
              <a:t>D </a:t>
            </a:r>
            <a:r>
              <a:rPr lang="zh-TW" altLang="en-US" b="1" dirty="0"/>
              <a:t>型閂鎖器（</a:t>
            </a:r>
            <a:r>
              <a:rPr lang="en-US" altLang="zh-TW" b="1" dirty="0"/>
              <a:t>Data Latch</a:t>
            </a:r>
            <a:r>
              <a:rPr lang="zh-TW" altLang="en-US" b="1" dirty="0"/>
              <a:t>）</a:t>
            </a:r>
            <a:endParaRPr lang="zh-TW" altLang="en-US" dirty="0"/>
          </a:p>
          <a:p>
            <a:pPr lvl="1"/>
            <a:r>
              <a:rPr lang="zh-TW" altLang="en-US" dirty="0"/>
              <a:t>具有數據輸入 </a:t>
            </a:r>
            <a:r>
              <a:rPr lang="en-US" altLang="zh-TW" dirty="0"/>
              <a:t>DDD </a:t>
            </a:r>
            <a:r>
              <a:rPr lang="zh-TW" altLang="en-US" dirty="0"/>
              <a:t>和控制訊號 </a:t>
            </a:r>
            <a:r>
              <a:rPr lang="en-US" altLang="zh-TW" dirty="0"/>
              <a:t>ENENEN</a:t>
            </a:r>
            <a:r>
              <a:rPr lang="zh-TW" altLang="en-US" dirty="0"/>
              <a:t>。</a:t>
            </a:r>
          </a:p>
          <a:p>
            <a:pPr lvl="1"/>
            <a:r>
              <a:rPr lang="zh-TW" altLang="en-US" dirty="0"/>
              <a:t>當 </a:t>
            </a:r>
            <a:r>
              <a:rPr lang="en-US" altLang="zh-TW" dirty="0"/>
              <a:t>ENENEN </a:t>
            </a:r>
            <a:r>
              <a:rPr lang="zh-TW" altLang="en-US" dirty="0"/>
              <a:t>啟動時，輸入數據被鎖存，否則輸出保持不變。</a:t>
            </a:r>
          </a:p>
          <a:p>
            <a:r>
              <a:rPr lang="en-US" altLang="zh-TW" b="1" dirty="0"/>
              <a:t>JK </a:t>
            </a:r>
            <a:r>
              <a:rPr lang="zh-TW" altLang="en-US" b="1" dirty="0"/>
              <a:t>閂鎖器</a:t>
            </a:r>
            <a:endParaRPr lang="zh-TW" altLang="en-US" dirty="0"/>
          </a:p>
          <a:p>
            <a:pPr lvl="1"/>
            <a:r>
              <a:rPr lang="zh-TW" altLang="en-US" dirty="0"/>
              <a:t>比 </a:t>
            </a:r>
            <a:r>
              <a:rPr lang="en-US" altLang="zh-TW" dirty="0"/>
              <a:t>SR </a:t>
            </a:r>
            <a:r>
              <a:rPr lang="zh-TW" altLang="en-US" dirty="0"/>
              <a:t>閂鎖器更靈活，支援「切換」功能。</a:t>
            </a:r>
          </a:p>
          <a:p>
            <a:r>
              <a:rPr lang="en-US" altLang="zh-TW" b="1" dirty="0"/>
              <a:t>T </a:t>
            </a:r>
            <a:r>
              <a:rPr lang="zh-TW" altLang="en-US" b="1" dirty="0"/>
              <a:t>型閂鎖器（</a:t>
            </a:r>
            <a:r>
              <a:rPr lang="en-US" altLang="zh-TW" b="1" dirty="0"/>
              <a:t>Toggle Latch</a:t>
            </a:r>
            <a:r>
              <a:rPr lang="zh-TW" altLang="en-US" b="1" dirty="0"/>
              <a:t>）</a:t>
            </a:r>
            <a:endParaRPr lang="zh-TW" altLang="en-US" dirty="0"/>
          </a:p>
          <a:p>
            <a:pPr lvl="1"/>
            <a:r>
              <a:rPr lang="zh-TW" altLang="en-US" dirty="0"/>
              <a:t>可用於計數器或狀態切換。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4240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644</Words>
  <Application>Microsoft Office PowerPoint</Application>
  <PresentationFormat>如螢幕大小 (4:3)</PresentationFormat>
  <Paragraphs>63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閂鎖器</vt:lpstr>
      <vt:lpstr>閂鎖器</vt:lpstr>
      <vt:lpstr>主要用途</vt:lpstr>
      <vt:lpstr>PowerPoint 簡報</vt:lpstr>
      <vt:lpstr>PowerPoint 簡報</vt:lpstr>
      <vt:lpstr>PowerPoint 簡報</vt:lpstr>
      <vt:lpstr>PowerPoint 簡報</vt:lpstr>
      <vt:lpstr>PowerPoint 簡報</vt:lpstr>
      <vt:lpstr>常見種類</vt:lpstr>
      <vt:lpstr>實際應用案例</vt:lpstr>
      <vt:lpstr>循序邏輯</vt:lpstr>
      <vt:lpstr>SR門閂</vt:lpstr>
      <vt:lpstr>SR閂鎖器的動作</vt:lpstr>
      <vt:lpstr>S’R’閂鎖器與致能閂鎖器</vt:lpstr>
      <vt:lpstr>D型閂鎖器</vt:lpstr>
      <vt:lpstr>D型正反器(主僕型)</vt:lpstr>
      <vt:lpstr>D型正反器(SR閂鎖型)(上)</vt:lpstr>
      <vt:lpstr>D型正反器(SR閂鎖型)(下)</vt:lpstr>
      <vt:lpstr>JK型正反器</vt:lpstr>
      <vt:lpstr>T型正反器</vt:lpstr>
      <vt:lpstr>正反器的特性表與特性方程式</vt:lpstr>
      <vt:lpstr>暫存器介紹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解碼器</dc:title>
  <dc:creator>Windows 使用者</dc:creator>
  <cp:lastModifiedBy>Windows 使用者</cp:lastModifiedBy>
  <cp:revision>8</cp:revision>
  <dcterms:created xsi:type="dcterms:W3CDTF">2024-12-15T15:27:00Z</dcterms:created>
  <dcterms:modified xsi:type="dcterms:W3CDTF">2024-12-15T17:17:23Z</dcterms:modified>
</cp:coreProperties>
</file>