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7106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108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821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4178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524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2189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744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95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704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0508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561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495ED-1AFF-40B6-8806-A128DFCA3A96}" type="datetimeFigureOut">
              <a:rPr lang="zh-TW" altLang="en-US" smtClean="0"/>
              <a:t>2026/4/27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B8D68-1F3E-479C-8A05-3CCC4BD6FA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550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802</a:t>
            </a:r>
            <a:r>
              <a:rPr lang="zh-TW" altLang="en-US" dirty="0" smtClean="0"/>
              <a:t>班資訊科技簡報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2026/04/27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3883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五</a:t>
            </a:r>
            <a:r>
              <a:rPr lang="zh-TW" altLang="en-US" dirty="0" smtClean="0"/>
              <a:t>、上課中若有問題，請舉手經老師同意後發言，避免過於多人發言，吵雜聽不到問題點。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29011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作業繳交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終極密碼程式寫作，用</a:t>
            </a:r>
            <a:r>
              <a:rPr lang="en-US" altLang="zh-TW" dirty="0" err="1" smtClean="0"/>
              <a:t>E_mail</a:t>
            </a:r>
            <a:r>
              <a:rPr lang="zh-TW" altLang="en-US" dirty="0" smtClean="0"/>
              <a:t>繳交。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085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每位同學要會使用</a:t>
            </a:r>
            <a:r>
              <a:rPr lang="en-US" altLang="zh-TW" dirty="0" err="1" smtClean="0"/>
              <a:t>E_mail</a:t>
            </a:r>
            <a:r>
              <a:rPr lang="zh-TW" altLang="en-US" dirty="0" smtClean="0"/>
              <a:t>繳交作業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367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E_mail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E-mail</a:t>
            </a:r>
            <a:r>
              <a:rPr lang="zh-TW" altLang="en-US" dirty="0" smtClean="0"/>
              <a:t>（電子郵件，英文全名 </a:t>
            </a:r>
            <a:r>
              <a:rPr lang="en-US" altLang="zh-TW" b="1" dirty="0" smtClean="0"/>
              <a:t>Electronic Mail</a:t>
            </a:r>
            <a:r>
              <a:rPr lang="zh-TW" altLang="en-US" dirty="0" smtClean="0"/>
              <a:t>）是一種透過網際網路傳送訊息的方式，讓人們可以快速地收發文字、圖片、文件等資料。</a:t>
            </a:r>
          </a:p>
          <a:p>
            <a:r>
              <a:rPr lang="zh-TW" altLang="en-US" dirty="0" smtClean="0"/>
              <a:t>簡單來說，它就像「網路上的信件」，但比傳統郵寄更快，通常幾秒內就能送達。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1849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b="1" dirty="0" smtClean="0"/>
              <a:t>📧 免費電子郵件服務</a:t>
            </a:r>
          </a:p>
          <a:p>
            <a:r>
              <a:rPr lang="en-US" altLang="zh-TW" dirty="0" smtClean="0"/>
              <a:t>Yahoo Mail</a:t>
            </a:r>
            <a:br>
              <a:rPr lang="en-US" altLang="zh-TW" dirty="0" smtClean="0"/>
            </a:br>
            <a:r>
              <a:rPr lang="zh-TW" altLang="en-US" dirty="0" smtClean="0"/>
              <a:t>老牌信箱服務，容量大、介面簡單，很多人長期使用    </a:t>
            </a:r>
          </a:p>
          <a:p>
            <a:r>
              <a:rPr lang="en-US" altLang="zh-TW" dirty="0" err="1" smtClean="0"/>
              <a:t>iCloud</a:t>
            </a:r>
            <a:r>
              <a:rPr lang="en-US" altLang="zh-TW" dirty="0" smtClean="0"/>
              <a:t> Mail</a:t>
            </a:r>
            <a:br>
              <a:rPr lang="en-US" altLang="zh-TW" dirty="0" smtClean="0"/>
            </a:br>
            <a:r>
              <a:rPr lang="zh-TW" altLang="en-US" dirty="0" smtClean="0"/>
              <a:t>蘋果提供的信箱，適合使用 </a:t>
            </a:r>
            <a:r>
              <a:rPr lang="en-US" altLang="zh-TW" dirty="0" smtClean="0"/>
              <a:t>iPhone</a:t>
            </a:r>
            <a:r>
              <a:rPr lang="zh-TW" altLang="en-US" dirty="0" smtClean="0"/>
              <a:t>、</a:t>
            </a:r>
            <a:r>
              <a:rPr lang="en-US" altLang="zh-TW" dirty="0" smtClean="0"/>
              <a:t>Mac </a:t>
            </a:r>
            <a:r>
              <a:rPr lang="zh-TW" altLang="en-US" dirty="0" smtClean="0"/>
              <a:t>的用戶 </a:t>
            </a:r>
          </a:p>
          <a:p>
            <a:r>
              <a:rPr lang="en-US" altLang="zh-TW" dirty="0" smtClean="0"/>
              <a:t>Proton Mail</a:t>
            </a:r>
            <a:br>
              <a:rPr lang="en-US" altLang="zh-TW" dirty="0" smtClean="0"/>
            </a:br>
            <a:r>
              <a:rPr lang="zh-TW" altLang="en-US" dirty="0" smtClean="0"/>
              <a:t>主打隱私與加密，適合重視安全的人 </a:t>
            </a:r>
          </a:p>
          <a:p>
            <a:r>
              <a:rPr lang="en-US" altLang="zh-TW" dirty="0" err="1" smtClean="0"/>
              <a:t>Zoho</a:t>
            </a:r>
            <a:r>
              <a:rPr lang="en-US" altLang="zh-TW" dirty="0" smtClean="0"/>
              <a:t> Mail</a:t>
            </a:r>
            <a:br>
              <a:rPr lang="en-US" altLang="zh-TW" dirty="0" smtClean="0"/>
            </a:br>
            <a:r>
              <a:rPr lang="zh-TW" altLang="en-US" dirty="0" smtClean="0"/>
              <a:t>適合個人與小型企業，有免費與付費方案</a:t>
            </a: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4407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zh-TW" altLang="en-US" b="1" dirty="0" smtClean="0"/>
              <a:t>📧 常見電子郵件地址格式</a:t>
            </a:r>
          </a:p>
          <a:p>
            <a:r>
              <a:rPr lang="en-US" altLang="zh-TW" b="1" dirty="0" smtClean="0"/>
              <a:t>Gmail</a:t>
            </a:r>
          </a:p>
          <a:p>
            <a:r>
              <a:rPr lang="zh-TW" altLang="en-US" dirty="0" smtClean="0"/>
              <a:t>格式：帳號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gmail.com</a:t>
            </a:r>
            <a:r>
              <a:rPr lang="en-US" altLang="zh-TW" dirty="0" smtClean="0"/>
              <a:t> </a:t>
            </a:r>
          </a:p>
          <a:p>
            <a:r>
              <a:rPr lang="zh-TW" altLang="en-US" dirty="0" smtClean="0"/>
              <a:t>範例：</a:t>
            </a:r>
            <a:r>
              <a:rPr lang="en-US" altLang="zh-TW" dirty="0" err="1" smtClean="0"/>
              <a:t>example@gmail.com</a:t>
            </a:r>
            <a:r>
              <a:rPr lang="en-US" altLang="zh-TW" dirty="0" smtClean="0"/>
              <a:t> </a:t>
            </a:r>
          </a:p>
          <a:p>
            <a:r>
              <a:rPr lang="en-US" altLang="zh-TW" b="1" dirty="0" smtClean="0"/>
              <a:t>Outlook</a:t>
            </a:r>
            <a:r>
              <a:rPr lang="zh-TW" altLang="en-US" b="1" dirty="0" smtClean="0"/>
              <a:t>（含 </a:t>
            </a:r>
            <a:r>
              <a:rPr lang="en-US" altLang="zh-TW" b="1" dirty="0" smtClean="0"/>
              <a:t>Hotmail / Live</a:t>
            </a:r>
            <a:r>
              <a:rPr lang="zh-TW" altLang="en-US" b="1" dirty="0" smtClean="0"/>
              <a:t>）</a:t>
            </a:r>
          </a:p>
          <a:p>
            <a:r>
              <a:rPr lang="zh-TW" altLang="en-US" dirty="0" smtClean="0"/>
              <a:t>格式： </a:t>
            </a:r>
          </a:p>
          <a:p>
            <a:pPr lvl="1"/>
            <a:r>
              <a:rPr lang="zh-TW" altLang="en-US" dirty="0" smtClean="0"/>
              <a:t>帳號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outlook.com</a:t>
            </a:r>
            <a:r>
              <a:rPr lang="en-US" altLang="zh-TW" dirty="0" smtClean="0"/>
              <a:t> </a:t>
            </a:r>
          </a:p>
          <a:p>
            <a:pPr lvl="1"/>
            <a:r>
              <a:rPr lang="zh-TW" altLang="en-US" dirty="0" smtClean="0"/>
              <a:t>帳號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hotmail.com</a:t>
            </a:r>
            <a:r>
              <a:rPr lang="en-US" altLang="zh-TW" dirty="0" smtClean="0"/>
              <a:t> </a:t>
            </a:r>
          </a:p>
          <a:p>
            <a:pPr lvl="1"/>
            <a:r>
              <a:rPr lang="zh-TW" altLang="en-US" dirty="0" smtClean="0"/>
              <a:t>帳號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live.com</a:t>
            </a:r>
            <a:r>
              <a:rPr lang="en-US" altLang="zh-TW" dirty="0" smtClean="0"/>
              <a:t> </a:t>
            </a:r>
          </a:p>
          <a:p>
            <a:r>
              <a:rPr lang="en-US" altLang="zh-TW" b="1" dirty="0" smtClean="0"/>
              <a:t>Yahoo Mail</a:t>
            </a:r>
          </a:p>
          <a:p>
            <a:r>
              <a:rPr lang="zh-TW" altLang="en-US" dirty="0" smtClean="0"/>
              <a:t>格式：帳號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yahoo.com</a:t>
            </a:r>
            <a:r>
              <a:rPr lang="en-US" altLang="zh-TW" dirty="0" smtClean="0"/>
              <a:t> </a:t>
            </a:r>
          </a:p>
          <a:p>
            <a:r>
              <a:rPr lang="zh-TW" altLang="en-US" dirty="0" smtClean="0"/>
              <a:t>部分地區也有：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yahoo.com.tw</a:t>
            </a:r>
            <a:r>
              <a:rPr lang="zh-TW" altLang="en-US" dirty="0" smtClean="0"/>
              <a:t>（較少新申請） </a:t>
            </a:r>
          </a:p>
          <a:p>
            <a:r>
              <a:rPr lang="en-US" altLang="zh-TW" b="1" dirty="0" err="1" smtClean="0"/>
              <a:t>iCloud</a:t>
            </a:r>
            <a:r>
              <a:rPr lang="en-US" altLang="zh-TW" b="1" dirty="0" smtClean="0"/>
              <a:t> Mail</a:t>
            </a:r>
          </a:p>
          <a:p>
            <a:r>
              <a:rPr lang="zh-TW" altLang="en-US" dirty="0" smtClean="0"/>
              <a:t>格式： </a:t>
            </a:r>
          </a:p>
          <a:p>
            <a:pPr lvl="1"/>
            <a:r>
              <a:rPr lang="zh-TW" altLang="en-US" dirty="0" smtClean="0"/>
              <a:t>帳號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icloud.com</a:t>
            </a:r>
            <a:r>
              <a:rPr lang="en-US" altLang="zh-TW" dirty="0" smtClean="0"/>
              <a:t> </a:t>
            </a:r>
          </a:p>
          <a:p>
            <a:pPr lvl="1"/>
            <a:r>
              <a:rPr lang="zh-TW" altLang="en-US" dirty="0" smtClean="0"/>
              <a:t>舊帳號可能是：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me.com</a:t>
            </a:r>
            <a:r>
              <a:rPr lang="en-US" altLang="zh-TW" dirty="0" smtClean="0"/>
              <a:t> </a:t>
            </a:r>
            <a:r>
              <a:rPr lang="zh-TW" altLang="en-US" dirty="0" smtClean="0"/>
              <a:t>或 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mac.com</a:t>
            </a:r>
            <a:r>
              <a:rPr lang="en-US" altLang="zh-TW" dirty="0" smtClean="0"/>
              <a:t>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45277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G_mail</a:t>
            </a:r>
            <a:r>
              <a:rPr lang="zh-TW" altLang="en-US" dirty="0" smtClean="0"/>
              <a:t>提供給學生的帳號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b="1" dirty="0" smtClean="0"/>
              <a:t>🎓 什麼是學生用 </a:t>
            </a:r>
            <a:r>
              <a:rPr lang="en-US" altLang="zh-TW" b="1" dirty="0" smtClean="0"/>
              <a:t>Gmail</a:t>
            </a:r>
            <a:r>
              <a:rPr lang="zh-TW" altLang="en-US" b="1" dirty="0" smtClean="0"/>
              <a:t>？</a:t>
            </a:r>
          </a:p>
          <a:p>
            <a:r>
              <a:rPr lang="zh-TW" altLang="en-US" dirty="0" smtClean="0"/>
              <a:t>這類帳號通常是由學校透過</a:t>
            </a:r>
            <a:br>
              <a:rPr lang="zh-TW" altLang="en-US" dirty="0" smtClean="0"/>
            </a:br>
            <a:r>
              <a:rPr lang="en-US" altLang="zh-TW" dirty="0" smtClean="0"/>
              <a:t>Google Workspace for Education </a:t>
            </a:r>
            <a:r>
              <a:rPr lang="zh-TW" altLang="en-US" dirty="0" smtClean="0"/>
              <a:t>提供的。</a:t>
            </a:r>
          </a:p>
          <a:p>
            <a:r>
              <a:rPr lang="zh-TW" altLang="en-US" dirty="0" smtClean="0"/>
              <a:t>👉 也就是說，不是自己申請的 </a:t>
            </a:r>
            <a:r>
              <a:rPr lang="en-US" altLang="zh-TW" dirty="0" smtClean="0"/>
              <a:t>@</a:t>
            </a:r>
            <a:r>
              <a:rPr lang="en-US" altLang="zh-TW" dirty="0" err="1" smtClean="0"/>
              <a:t>gmail.com</a:t>
            </a:r>
            <a:r>
              <a:rPr lang="zh-TW" altLang="en-US" dirty="0" smtClean="0"/>
              <a:t>，而是</a:t>
            </a:r>
            <a:r>
              <a:rPr lang="zh-TW" altLang="en-US" b="1" dirty="0" smtClean="0"/>
              <a:t>學校幫你建立的帳號</a:t>
            </a:r>
            <a:r>
              <a:rPr lang="zh-TW" altLang="en-US" dirty="0" smtClean="0"/>
              <a:t>。</a:t>
            </a:r>
          </a:p>
          <a:p>
            <a:r>
              <a:rPr lang="zh-TW" altLang="en-US" b="1" dirty="0" smtClean="0"/>
              <a:t>📧 學生 </a:t>
            </a:r>
            <a:r>
              <a:rPr lang="en-US" altLang="zh-TW" b="1" dirty="0" smtClean="0"/>
              <a:t>Gmail </a:t>
            </a:r>
            <a:r>
              <a:rPr lang="zh-TW" altLang="en-US" b="1" dirty="0" smtClean="0"/>
              <a:t>地址格式</a:t>
            </a:r>
          </a:p>
          <a:p>
            <a:r>
              <a:rPr lang="zh-TW" altLang="en-US" dirty="0" smtClean="0"/>
              <a:t>通常會是「學校專屬網域」，例如：草漯國中</a:t>
            </a:r>
          </a:p>
          <a:p>
            <a:r>
              <a:rPr lang="en-US" altLang="zh-TW" dirty="0" err="1" smtClean="0"/>
              <a:t>st1130100@mail.ttjh.tyc.edu.tw</a:t>
            </a:r>
            <a:r>
              <a:rPr lang="en-US" altLang="zh-TW" dirty="0" smtClean="0"/>
              <a:t> </a:t>
            </a:r>
          </a:p>
          <a:p>
            <a:r>
              <a:rPr lang="zh-TW" altLang="en-US" dirty="0" smtClean="0"/>
              <a:t> 每間學校格式不同，但一定會有學校名稱的網域</a:t>
            </a:r>
            <a:br>
              <a:rPr lang="zh-TW" altLang="en-US" dirty="0" smtClean="0"/>
            </a:br>
            <a:r>
              <a:rPr lang="zh-TW" altLang="en-US" dirty="0" smtClean="0"/>
              <a:t>（例如 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edu</a:t>
            </a:r>
            <a:r>
              <a:rPr lang="zh-TW" altLang="en-US" dirty="0" smtClean="0"/>
              <a:t>、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edu.tw</a:t>
            </a:r>
            <a:r>
              <a:rPr lang="en-US" altLang="zh-TW" dirty="0" smtClean="0"/>
              <a:t> </a:t>
            </a:r>
            <a:r>
              <a:rPr lang="zh-TW" altLang="en-US" dirty="0" smtClean="0"/>
              <a:t>等）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0627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b="1" dirty="0" smtClean="0"/>
              <a:t>🌟 和一般 </a:t>
            </a:r>
            <a:r>
              <a:rPr lang="en-US" altLang="zh-TW" b="1" dirty="0" smtClean="0"/>
              <a:t>Gmail </a:t>
            </a:r>
            <a:r>
              <a:rPr lang="zh-TW" altLang="en-US" b="1" dirty="0" smtClean="0"/>
              <a:t>的差別</a:t>
            </a:r>
          </a:p>
          <a:p>
            <a:r>
              <a:rPr lang="zh-TW" altLang="en-US" b="1" dirty="0" smtClean="0"/>
              <a:t>✅ 優點</a:t>
            </a:r>
          </a:p>
          <a:p>
            <a:r>
              <a:rPr lang="zh-TW" altLang="en-US" dirty="0" smtClean="0"/>
              <a:t>通常有</a:t>
            </a:r>
            <a:r>
              <a:rPr lang="zh-TW" altLang="en-US" b="1" dirty="0" smtClean="0"/>
              <a:t>更大雲端空間</a:t>
            </a:r>
            <a:r>
              <a:rPr lang="zh-TW" altLang="en-US" dirty="0" smtClean="0"/>
              <a:t>（</a:t>
            </a:r>
            <a:r>
              <a:rPr lang="en-US" altLang="zh-TW" dirty="0" smtClean="0"/>
              <a:t>Google Drive</a:t>
            </a:r>
            <a:r>
              <a:rPr lang="zh-TW" altLang="en-US" dirty="0" smtClean="0"/>
              <a:t>） </a:t>
            </a:r>
          </a:p>
          <a:p>
            <a:r>
              <a:rPr lang="zh-TW" altLang="en-US" dirty="0" smtClean="0"/>
              <a:t>可使用學校授權的功能（</a:t>
            </a:r>
            <a:r>
              <a:rPr lang="en-US" altLang="zh-TW" dirty="0" smtClean="0"/>
              <a:t>Meet</a:t>
            </a:r>
            <a:r>
              <a:rPr lang="zh-TW" altLang="en-US" dirty="0" smtClean="0"/>
              <a:t>、</a:t>
            </a:r>
            <a:r>
              <a:rPr lang="en-US" altLang="zh-TW" dirty="0" smtClean="0"/>
              <a:t>Docs </a:t>
            </a:r>
            <a:r>
              <a:rPr lang="zh-TW" altLang="en-US" dirty="0" smtClean="0"/>
              <a:t>等） </a:t>
            </a:r>
          </a:p>
          <a:p>
            <a:r>
              <a:rPr lang="zh-TW" altLang="en-US" dirty="0" smtClean="0"/>
              <a:t>用於課堂、作業、師生聯絡 </a:t>
            </a:r>
          </a:p>
          <a:p>
            <a:r>
              <a:rPr lang="zh-TW" altLang="en-US" b="1" dirty="0" smtClean="0"/>
              <a:t>⚠️ 限制</a:t>
            </a:r>
          </a:p>
          <a:p>
            <a:r>
              <a:rPr lang="zh-TW" altLang="en-US" dirty="0" smtClean="0"/>
              <a:t>帳號由學校管理（可能有使用規範） </a:t>
            </a:r>
          </a:p>
          <a:p>
            <a:r>
              <a:rPr lang="zh-TW" altLang="en-US" dirty="0" smtClean="0"/>
              <a:t>畢業後有些學校會停用或回收帳號 </a:t>
            </a:r>
          </a:p>
          <a:p>
            <a:r>
              <a:rPr lang="zh-TW" altLang="en-US" b="1" dirty="0" smtClean="0"/>
              <a:t>🧑‍🎓 常見用途</a:t>
            </a:r>
          </a:p>
          <a:p>
            <a:r>
              <a:rPr lang="zh-TW" altLang="en-US" dirty="0" smtClean="0"/>
              <a:t>收學校通知（成績、公告） </a:t>
            </a:r>
          </a:p>
          <a:p>
            <a:r>
              <a:rPr lang="zh-TW" altLang="en-US" dirty="0" smtClean="0"/>
              <a:t>繳交作業（</a:t>
            </a:r>
            <a:r>
              <a:rPr lang="en-US" altLang="zh-TW" dirty="0" smtClean="0"/>
              <a:t>Google Classroom</a:t>
            </a:r>
            <a:r>
              <a:rPr lang="zh-TW" altLang="en-US" dirty="0" smtClean="0"/>
              <a:t>） </a:t>
            </a:r>
          </a:p>
          <a:p>
            <a:r>
              <a:rPr lang="zh-TW" altLang="en-US" dirty="0" smtClean="0"/>
              <a:t>與老師或同學聯絡 </a:t>
            </a:r>
          </a:p>
          <a:p>
            <a:r>
              <a:rPr lang="zh-TW" altLang="en-US" dirty="0" smtClean="0"/>
              <a:t>使用線上課程或會議（</a:t>
            </a:r>
            <a:r>
              <a:rPr lang="en-US" altLang="zh-TW" dirty="0" smtClean="0"/>
              <a:t>Google Meet</a:t>
            </a:r>
            <a:r>
              <a:rPr lang="zh-TW" altLang="en-US" dirty="0" smtClean="0"/>
              <a:t>）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5676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重申上課規定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一、上課鐘聲響後，統一進入教室。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進入教室後即保持肅靜，專心上課，不要喧嘩。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不得帶籃球、球具，非資訊科技上課所需物品至電腦教室。會損傷電腦的水及食物更不能帶進來。</a:t>
            </a:r>
            <a:endParaRPr lang="en-US" altLang="zh-TW" dirty="0"/>
          </a:p>
          <a:p>
            <a:pPr marL="457200" lvl="1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二、依座號找到相同電腦編號就坐，愛護電腦，若前一班級有破壞電腦設備，檢查發現即刻回報老師處理並追究責任。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4236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、電腦教室不得出現電玩畫面，觀看電玩影片，視同玩電玩。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四、電腦教室不得睡覺，若身體不適，自行告知老師或請同學告知老師，即安排至健康中心休息觀察。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7800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438</Words>
  <Application>Microsoft Office PowerPoint</Application>
  <PresentationFormat>如螢幕大小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802班資訊科技簡報</vt:lpstr>
      <vt:lpstr>PowerPoint 簡報</vt:lpstr>
      <vt:lpstr>E_mail</vt:lpstr>
      <vt:lpstr>PowerPoint 簡報</vt:lpstr>
      <vt:lpstr>PowerPoint 簡報</vt:lpstr>
      <vt:lpstr>G_mail提供給學生的帳號</vt:lpstr>
      <vt:lpstr>PowerPoint 簡報</vt:lpstr>
      <vt:lpstr>重申上課規定</vt:lpstr>
      <vt:lpstr>PowerPoint 簡報</vt:lpstr>
      <vt:lpstr>PowerPoint 簡報</vt:lpstr>
      <vt:lpstr>作業繳交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802班資訊科技簡報</dc:title>
  <dc:creator>Windows 使用者</dc:creator>
  <cp:lastModifiedBy>Windows 使用者</cp:lastModifiedBy>
  <cp:revision>8</cp:revision>
  <dcterms:created xsi:type="dcterms:W3CDTF">2026-04-26T15:00:54Z</dcterms:created>
  <dcterms:modified xsi:type="dcterms:W3CDTF">2026-04-26T16:28:34Z</dcterms:modified>
</cp:coreProperties>
</file>