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8" r:id="rId10"/>
    <p:sldId id="262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83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47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20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13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61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397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11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13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95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2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58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F29F8-455C-4646-BD4D-128594E760A8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FC1E3-E513-4185-812A-C527D03F1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524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25bhfxv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2dl3tbkj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26gsaae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26gsaae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介面電路</a:t>
            </a:r>
            <a:r>
              <a:rPr lang="en-US" altLang="zh-TW" dirty="0" smtClean="0"/>
              <a:t>_</a:t>
            </a:r>
            <a:r>
              <a:rPr lang="zh-TW" altLang="en-US" dirty="0" smtClean="0"/>
              <a:t>七段顯示器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2024/10/14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350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void setup() {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Serial.begin</a:t>
            </a:r>
            <a:r>
              <a:rPr lang="en-US" altLang="zh-TW" dirty="0" smtClean="0"/>
              <a:t>(115200);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  // add external voltage (</a:t>
            </a:r>
            <a:r>
              <a:rPr lang="en-US" altLang="zh-TW" dirty="0" err="1" smtClean="0"/>
              <a:t>Javascript</a:t>
            </a:r>
            <a:r>
              <a:rPr lang="en-US" altLang="zh-TW" dirty="0" smtClean="0"/>
              <a:t>) with name "pin n" to access output pins</a:t>
            </a:r>
          </a:p>
          <a:p>
            <a:r>
              <a:rPr lang="en-US" altLang="zh-TW" dirty="0" smtClean="0"/>
              <a:t>  for 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=1;i&lt;8;i++) {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i,OUTPUT</a:t>
            </a:r>
            <a:r>
              <a:rPr lang="en-US" altLang="zh-TW" dirty="0" smtClean="0"/>
              <a:t>);</a:t>
            </a:r>
          </a:p>
          <a:p>
            <a:r>
              <a:rPr lang="en-US" altLang="zh-TW" dirty="0" smtClean="0"/>
              <a:t>  }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(11,OUTPUT);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(12,OUTPUT);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void loop() {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Serial.println</a:t>
            </a:r>
            <a:r>
              <a:rPr lang="en-US" altLang="zh-TW" dirty="0" smtClean="0"/>
              <a:t>("looping");</a:t>
            </a:r>
          </a:p>
          <a:p>
            <a:r>
              <a:rPr lang="en-US" altLang="zh-TW" dirty="0" smtClean="0"/>
              <a:t>//1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(11,HIGH);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(3, HIGH);</a:t>
            </a:r>
          </a:p>
          <a:p>
            <a:r>
              <a:rPr lang="en-US" altLang="zh-TW" dirty="0" smtClean="0"/>
              <a:t>    delay(50);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(11,LOW);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(3, LOW);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//2    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(12,HIGH);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(7, HIGH);</a:t>
            </a:r>
          </a:p>
          <a:p>
            <a:r>
              <a:rPr lang="en-US" altLang="zh-TW" dirty="0" smtClean="0"/>
              <a:t>    delay(50);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(12,LOW);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(7, LOW);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60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例一 七段</a:t>
            </a:r>
            <a:r>
              <a:rPr lang="en-US" altLang="zh-TW" dirty="0" smtClean="0"/>
              <a:t>+</a:t>
            </a:r>
            <a:r>
              <a:rPr lang="zh-TW" altLang="en-US" dirty="0" smtClean="0"/>
              <a:t>門閂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https://falstad.com/circuit/circuitjs.html?ctz=CQAgjCAMB0l5AWAnC1b0DZwwExxwOwEDMkAHDhigSAKyR10O0CmAtGGAFAJhkgI4IDmBwhitMSLEMIgxg0XRaIAA4BLAHYAdAM7de-QQzZkGEqWajgBza0pUadunDz62TCfheFfrcu0UoZTUtPWI3IyEOLB8Y-1sFexCnPQRIj3BYySyE+RUgmEcw3VoMsCQxHBwEcARa6trZRILk4udRcsrwbrB6npkbfPtg9r1OLrEwDFl+6aCApIdQjsgM4xArHytm4cKUkoJ1oT8fP13AtpW9DEmQHFosPobHvMvl1P0IsFoaZCxpHQcPxAQwaIouNMoiYwAQsLwAbCsHhaLV+IURq01gB3ARIJ5YR6yLA4vHw-i0brnLi4-6bBgYGr0qA0uhUim9EmsxlohlM6YsgAymQ4cPuBCkSJGADMAIYAG10LAUXCAA</a:t>
            </a:r>
          </a:p>
          <a:p>
            <a:r>
              <a:rPr lang="en-US" altLang="zh-TW" dirty="0" smtClean="0">
                <a:hlinkClick r:id="rId2"/>
              </a:rPr>
              <a:t>https://tinyurl.com/25bhfxv5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zh-TW" b="0" dirty="0" err="1" smtClean="0">
                <a:solidFill>
                  <a:srgbClr val="0000FF"/>
                </a:solidFill>
                <a:effectLst/>
                <a:latin typeface="Consolas"/>
              </a:rPr>
              <a:t>int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;</a:t>
            </a:r>
          </a:p>
          <a:p>
            <a:r>
              <a:rPr lang="en-US" altLang="zh-TW" b="0" dirty="0" smtClean="0">
                <a:solidFill>
                  <a:srgbClr val="0000FF"/>
                </a:solidFill>
                <a:effectLst/>
                <a:latin typeface="Consolas"/>
              </a:rPr>
              <a:t>void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setup() {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Serial.begin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(</a:t>
            </a:r>
            <a:r>
              <a:rPr lang="en-US" altLang="zh-TW" b="0" dirty="0" smtClean="0">
                <a:solidFill>
                  <a:srgbClr val="098658"/>
                </a:solidFill>
                <a:effectLst/>
                <a:latin typeface="Consolas"/>
              </a:rPr>
              <a:t>115200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);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/>
            </a:r>
            <a:b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</a:b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</a:t>
            </a:r>
            <a:r>
              <a:rPr lang="en-US" altLang="zh-TW" b="0" dirty="0" smtClean="0">
                <a:solidFill>
                  <a:srgbClr val="008000"/>
                </a:solidFill>
                <a:effectLst/>
                <a:latin typeface="Consolas"/>
              </a:rPr>
              <a:t>// add external voltage (</a:t>
            </a:r>
            <a:r>
              <a:rPr lang="en-US" altLang="zh-TW" b="0" dirty="0" err="1" smtClean="0">
                <a:solidFill>
                  <a:srgbClr val="008000"/>
                </a:solidFill>
                <a:effectLst/>
                <a:latin typeface="Consolas"/>
              </a:rPr>
              <a:t>Javascript</a:t>
            </a:r>
            <a:r>
              <a:rPr lang="en-US" altLang="zh-TW" b="0" dirty="0" smtClean="0">
                <a:solidFill>
                  <a:srgbClr val="008000"/>
                </a:solidFill>
                <a:effectLst/>
                <a:latin typeface="Consolas"/>
              </a:rPr>
              <a:t>) with name "pin n" to access output pins</a:t>
            </a:r>
            <a:endParaRPr lang="en-US" altLang="zh-TW" b="0" dirty="0" smtClean="0">
              <a:solidFill>
                <a:srgbClr val="000000"/>
              </a:solidFill>
              <a:effectLst/>
              <a:latin typeface="Consolas"/>
            </a:endParaRP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</a:t>
            </a:r>
            <a:r>
              <a:rPr lang="en-US" altLang="zh-TW" b="0" dirty="0" smtClean="0">
                <a:solidFill>
                  <a:srgbClr val="0000FF"/>
                </a:solidFill>
                <a:effectLst/>
                <a:latin typeface="Consolas"/>
              </a:rPr>
              <a:t>for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(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=</a:t>
            </a:r>
            <a:r>
              <a:rPr lang="en-US" altLang="zh-TW" b="0" dirty="0" smtClean="0">
                <a:solidFill>
                  <a:srgbClr val="098658"/>
                </a:solidFill>
                <a:effectLst/>
                <a:latin typeface="Consolas"/>
              </a:rPr>
              <a:t>1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;i&lt;</a:t>
            </a:r>
            <a:r>
              <a:rPr lang="en-US" altLang="zh-TW" b="0" dirty="0" smtClean="0">
                <a:solidFill>
                  <a:srgbClr val="098658"/>
                </a:solidFill>
                <a:effectLst/>
                <a:latin typeface="Consolas"/>
              </a:rPr>
              <a:t>8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;i++) {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 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pinMode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(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i,OUTPUT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);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}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}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/>
            </a:r>
            <a:b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</a:br>
            <a:r>
              <a:rPr lang="en-US" altLang="zh-TW" b="0" dirty="0" smtClean="0">
                <a:solidFill>
                  <a:srgbClr val="0000FF"/>
                </a:solidFill>
                <a:effectLst/>
                <a:latin typeface="Consolas"/>
              </a:rPr>
              <a:t>void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loop() {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Serial.println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(</a:t>
            </a:r>
            <a:r>
              <a:rPr lang="en-US" altLang="zh-TW" b="0" dirty="0" smtClean="0">
                <a:solidFill>
                  <a:srgbClr val="A31515"/>
                </a:solidFill>
                <a:effectLst/>
                <a:latin typeface="Consolas"/>
              </a:rPr>
              <a:t>"looping"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);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</a:t>
            </a:r>
            <a:r>
              <a:rPr lang="en-US" altLang="zh-TW" b="0" dirty="0" smtClean="0">
                <a:solidFill>
                  <a:srgbClr val="0000FF"/>
                </a:solidFill>
                <a:effectLst/>
                <a:latin typeface="Consolas"/>
              </a:rPr>
              <a:t>for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(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= </a:t>
            </a:r>
            <a:r>
              <a:rPr lang="en-US" altLang="zh-TW" b="0" dirty="0" smtClean="0">
                <a:solidFill>
                  <a:srgbClr val="098658"/>
                </a:solidFill>
                <a:effectLst/>
                <a:latin typeface="Consolas"/>
              </a:rPr>
              <a:t>1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;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!= </a:t>
            </a:r>
            <a:r>
              <a:rPr lang="en-US" altLang="zh-TW" b="0" dirty="0" smtClean="0">
                <a:solidFill>
                  <a:srgbClr val="098658"/>
                </a:solidFill>
                <a:effectLst/>
                <a:latin typeface="Consolas"/>
              </a:rPr>
              <a:t>8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;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++) {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 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digitalWrite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(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, HIGH);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  delay(</a:t>
            </a:r>
            <a:r>
              <a:rPr lang="en-US" altLang="zh-TW" b="0" dirty="0" smtClean="0">
                <a:solidFill>
                  <a:srgbClr val="098658"/>
                </a:solidFill>
                <a:effectLst/>
                <a:latin typeface="Consolas"/>
              </a:rPr>
              <a:t>50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);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  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digitalWrite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(</a:t>
            </a:r>
            <a:r>
              <a:rPr lang="en-US" altLang="zh-TW" b="0" dirty="0" err="1" smtClean="0">
                <a:solidFill>
                  <a:srgbClr val="000000"/>
                </a:solidFill>
                <a:effectLst/>
                <a:latin typeface="Consolas"/>
              </a:rPr>
              <a:t>i</a:t>
            </a:r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, LOW);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  }</a:t>
            </a:r>
          </a:p>
          <a:p>
            <a:r>
              <a:rPr lang="en-US" altLang="zh-TW" b="0" dirty="0" smtClean="0">
                <a:solidFill>
                  <a:srgbClr val="000000"/>
                </a:solidFill>
                <a:effectLst/>
                <a:latin typeface="Consolas"/>
              </a:rPr>
              <a:t>}</a:t>
            </a:r>
          </a:p>
          <a:p>
            <a:endParaRPr lang="en-US" altLang="zh-TW" b="0" dirty="0">
              <a:solidFill>
                <a:srgbClr val="000000"/>
              </a:solidFill>
              <a:effectLst/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93670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例二 並聯顯示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https://falstad.com/circuit/circuitjs.html?ctz=CQAgDOB0YzCsIBsBOSBmALBgjGu2wNNtEE4IyKBTAWm2wCgcAOEAJgwhrUVe2TYhuvcCGwhOIBBBmQEABwCWAOwA6AZ0Yt2k7jzEChafRHGTposHJBK16tk2ysOXNIQODu70xIqWoCioaaI7OumwA7IL8npGCPub+VoF2GKE6XC4eQlkJfjIBNkHqcOlZdBGI2RVVeVJJ1rYaEWXhYHyGNGztomb5lo3FiAzYcBFSiK4icJ08rBDjMiMiGIgYQkSCGMxcm+xgcOvzSfUFYAwA7hOZkogcOZLnV3CTOT2kVV09T9dC2JVIZisGrgS5IF5vVgfB5LK68YH-KrwmGggAyGQ2aGi2E8ex8ADMAIYAG3UVFOYORiMBfBxoLhEOwWHBVXo8TBL1MAKpAJ+nLEzOhTPWfNebKQ93F5xIrFW6xoOwkioVEG6hxAxzOp0sIzGvzoVRmnhIokW9IkayEir2KvNNutWMx7KucqdEkdNDxYJte3KXpdloNvi4Jp+nBDVXDRhEPzQzHlxiqcfWoe9lpNybEtTT622IDmSvNBbzBa8IrBeEEisrOSidst1bgVdhFpTdMTYjpsf04o7XUeFe6AvWWMy3xzw-zQ+F9ZTALcc+zVwXYnn7hBYZg0bCU3mFfjRn05Q7sZEZYx59jTdrgnKcSL+n7qvCA+XQ6+O8hRfX1PK1LDgbUiuG4Th+U5jnuAbylkfa5KB941l0dYAQm7iliuKGHkmB56EurbbsGBHnEAA</a:t>
            </a:r>
          </a:p>
          <a:p>
            <a:r>
              <a:rPr lang="en-US" altLang="zh-TW" dirty="0" smtClean="0">
                <a:hlinkClick r:id="rId2"/>
              </a:rPr>
              <a:t>https://tinyurl.com/2dl3tbkj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254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同前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24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同時顯示</a:t>
            </a: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2(</a:t>
            </a:r>
            <a:r>
              <a:rPr lang="zh-TW" altLang="en-US" dirty="0" smtClean="0"/>
              <a:t>不控制門閂</a:t>
            </a:r>
            <a:r>
              <a:rPr lang="en-US" altLang="zh-TW" dirty="0" smtClean="0"/>
              <a:t>LD)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TW" altLang="en-US" dirty="0" smtClean="0"/>
              <a:t>電路圖同上</a:t>
            </a:r>
            <a:endParaRPr lang="en-US" altLang="zh-TW" dirty="0" smtClean="0"/>
          </a:p>
          <a:p>
            <a:r>
              <a:rPr lang="zh-TW" altLang="en-US" dirty="0" smtClean="0"/>
              <a:t>程式碼：</a:t>
            </a:r>
            <a:endParaRPr lang="en-US" altLang="zh-TW" dirty="0" smtClean="0"/>
          </a:p>
          <a:p>
            <a:r>
              <a:rPr lang="en-US" altLang="zh-TW" dirty="0" err="1"/>
              <a:t>int</a:t>
            </a:r>
            <a:r>
              <a:rPr lang="en-US" altLang="zh-TW" dirty="0"/>
              <a:t> 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void setup() {</a:t>
            </a:r>
          </a:p>
          <a:p>
            <a:r>
              <a:rPr lang="en-US" altLang="zh-TW" dirty="0"/>
              <a:t>  </a:t>
            </a:r>
            <a:r>
              <a:rPr lang="en-US" altLang="zh-TW" dirty="0" err="1"/>
              <a:t>Serial.begin</a:t>
            </a:r>
            <a:r>
              <a:rPr lang="en-US" altLang="zh-TW" dirty="0"/>
              <a:t>(115200);</a:t>
            </a:r>
          </a:p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  // add external voltage (</a:t>
            </a:r>
            <a:r>
              <a:rPr lang="en-US" altLang="zh-TW" dirty="0" err="1"/>
              <a:t>Javascript</a:t>
            </a:r>
            <a:r>
              <a:rPr lang="en-US" altLang="zh-TW" dirty="0"/>
              <a:t>) with name "pin n" to access output pins</a:t>
            </a:r>
          </a:p>
          <a:p>
            <a:r>
              <a:rPr lang="en-US" altLang="zh-TW" dirty="0"/>
              <a:t>  for (</a:t>
            </a:r>
            <a:r>
              <a:rPr lang="en-US" altLang="zh-TW" dirty="0" err="1"/>
              <a:t>i</a:t>
            </a:r>
            <a:r>
              <a:rPr lang="en-US" altLang="zh-TW" dirty="0"/>
              <a:t>=1;i&lt;8;i++) {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pinMode</a:t>
            </a:r>
            <a:r>
              <a:rPr lang="en-US" altLang="zh-TW" dirty="0"/>
              <a:t>(</a:t>
            </a:r>
            <a:r>
              <a:rPr lang="en-US" altLang="zh-TW" dirty="0" err="1"/>
              <a:t>i,OUTPUT</a:t>
            </a:r>
            <a:r>
              <a:rPr lang="en-US" altLang="zh-TW" dirty="0"/>
              <a:t>);</a:t>
            </a:r>
          </a:p>
          <a:p>
            <a:r>
              <a:rPr lang="en-US" altLang="zh-TW" dirty="0"/>
              <a:t>  }</a:t>
            </a:r>
          </a:p>
          <a:p>
            <a:r>
              <a:rPr lang="en-US" altLang="zh-TW" dirty="0"/>
              <a:t>}</a:t>
            </a:r>
          </a:p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void loop() {</a:t>
            </a:r>
          </a:p>
          <a:p>
            <a:r>
              <a:rPr lang="en-US" altLang="zh-TW" dirty="0"/>
              <a:t>  </a:t>
            </a:r>
            <a:r>
              <a:rPr lang="en-US" altLang="zh-TW" dirty="0" err="1"/>
              <a:t>Serial.println</a:t>
            </a:r>
            <a:r>
              <a:rPr lang="en-US" altLang="zh-TW" dirty="0"/>
              <a:t>("looping");</a:t>
            </a:r>
          </a:p>
          <a:p>
            <a:r>
              <a:rPr lang="en-US" altLang="zh-TW" dirty="0"/>
              <a:t>//1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(2, HIGH);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(3, HIGH);</a:t>
            </a:r>
          </a:p>
          <a:p>
            <a:r>
              <a:rPr lang="en-US" altLang="zh-TW" dirty="0"/>
              <a:t>    delay(50);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(2, LOW);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(3, LOW);</a:t>
            </a:r>
          </a:p>
          <a:p>
            <a:r>
              <a:rPr lang="en-US" altLang="zh-TW" dirty="0"/>
              <a:t>//2    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(1, HIGH);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(2, HIGH);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(4, HIGH);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(5, HIGH);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(7, HIGH);</a:t>
            </a:r>
          </a:p>
          <a:p>
            <a:r>
              <a:rPr lang="en-US" altLang="zh-TW" dirty="0"/>
              <a:t>    delay(50);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(1, LOW);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(2, LOW);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(4, LOW);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(5, LOW);</a:t>
            </a:r>
          </a:p>
          <a:p>
            <a:r>
              <a:rPr lang="en-US" altLang="zh-TW" dirty="0"/>
              <a:t>    </a:t>
            </a:r>
            <a:r>
              <a:rPr lang="en-US" altLang="zh-TW" dirty="0" err="1"/>
              <a:t>digitalWrite</a:t>
            </a:r>
            <a:r>
              <a:rPr lang="en-US" altLang="zh-TW" dirty="0"/>
              <a:t>(7, LOW);</a:t>
            </a:r>
          </a:p>
          <a:p>
            <a:r>
              <a:rPr lang="en-US" altLang="zh-TW" dirty="0"/>
              <a:t>  }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03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閃爍</a:t>
            </a:r>
            <a:r>
              <a:rPr lang="zh-TW" altLang="en-US" dirty="0" smtClean="0"/>
              <a:t>顯示</a:t>
            </a: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2(</a:t>
            </a:r>
            <a:r>
              <a:rPr lang="zh-TW" altLang="en-US" dirty="0" smtClean="0"/>
              <a:t>控制門閂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https://falstad.com/circuit/circuitjs.html?ctz=CQAgDOB0YzCsIBsBOSBmALBgjGu2wNNtEE4IyKBTAWm2wCgcAOEAJgwhrUVe2TYhuvcCGwhOIBBBmQEABwCWAOwA6AZ0Yt2k7jzEChafRHGTposHJBK16tk2ysOXNIQODu70xIqWoCioaaI7OumwA7IL8npGCPub+VoF2GKE6XC4eQlkJfjIBNkHqcOlZdBGI2RVVeVJJ1rYaEWXhYHyGNGztomb5lo3FiAzYcBFSiK4icJ08rBDjMiMiGIgYQkSCGMxcm+xgcOvzomRJ4AwA7hOZkogcOZJgl9c5PaRVXT1PV3CTQtiVJDMVg1c5Xd6vVgQrqPZ68EEAqrwh5LcHAsSA5H0eJw35iLBIPHYsEvRFAviA76kgkQ7AEqm-UzYQR3dbEp4kVirdY0HYSPm8iDdQ4gY6nPwWUqjcaM-5VGaeEiiRYk7lCPl7QWqtYbNBbPW6nFXTV7cp7KlquhVThcJUWmBy3xTebPNDMHnGKputm1Z5qpXesS+4067YgOb8kkRsMRrzrKl4QR8xM5KLao4QFN8i064mesTMqP6PP6GGo8PdfHrPWZL5+3MEmtV9MYr3uMkJ9uAtw8jt+h3CMLOqPuoz6cr5hMiOMZIzeV1wWJp8pxIsfLIr2FXJufIeQqPuUHlPsh3vdw8niQ63cV2su08o8Ol3L1nmrlNdNM5j3uWM9lt6F6o6AQB0YDhGTzaGaBoxIavS+PUBTJEUdj0K0XB8rBWp1BYsgpBozJ+gaWrlNmDBAA</a:t>
            </a:r>
          </a:p>
          <a:p>
            <a:r>
              <a:rPr lang="en-US" altLang="zh-TW" dirty="0" smtClean="0">
                <a:hlinkClick r:id="rId2"/>
              </a:rPr>
              <a:t>https://tinyurl.com/26gsaaew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7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void setup() {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Serial.begin</a:t>
            </a:r>
            <a:r>
              <a:rPr lang="en-US" altLang="zh-TW" dirty="0" smtClean="0"/>
              <a:t>(115200);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  // add external voltage (</a:t>
            </a:r>
            <a:r>
              <a:rPr lang="en-US" altLang="zh-TW" dirty="0" err="1" smtClean="0"/>
              <a:t>Javascript</a:t>
            </a:r>
            <a:r>
              <a:rPr lang="en-US" altLang="zh-TW" dirty="0" smtClean="0"/>
              <a:t>) with name "pin n" to access output pins</a:t>
            </a:r>
          </a:p>
          <a:p>
            <a:r>
              <a:rPr lang="en-US" altLang="zh-TW" dirty="0" smtClean="0"/>
              <a:t>  for 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=1;i&lt;8;i++) {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i,OUTPUT</a:t>
            </a:r>
            <a:r>
              <a:rPr lang="en-US" altLang="zh-TW" dirty="0" smtClean="0"/>
              <a:t>);</a:t>
            </a:r>
          </a:p>
          <a:p>
            <a:r>
              <a:rPr lang="en-US" altLang="zh-TW" dirty="0" smtClean="0"/>
              <a:t>  }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(11,OUTPUT);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(12,OUTPUT);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void loop() {</a:t>
            </a:r>
          </a:p>
          <a:p>
            <a:r>
              <a:rPr lang="en-US" altLang="zh-TW" dirty="0" smtClean="0"/>
              <a:t>  </a:t>
            </a:r>
            <a:r>
              <a:rPr lang="en-US" altLang="zh-TW" dirty="0" err="1" smtClean="0"/>
              <a:t>Serial.println</a:t>
            </a:r>
            <a:r>
              <a:rPr lang="en-US" altLang="zh-TW" dirty="0" smtClean="0"/>
              <a:t>("looping");</a:t>
            </a:r>
          </a:p>
          <a:p>
            <a:r>
              <a:rPr lang="en-US" altLang="zh-TW" dirty="0" smtClean="0"/>
              <a:t>//1</a:t>
            </a:r>
          </a:p>
          <a:p>
            <a:r>
              <a:rPr lang="en-US" altLang="zh-TW" dirty="0" smtClean="0"/>
              <a:t>    digitalWrite11,HIGH);    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(3, HIGH);</a:t>
            </a:r>
          </a:p>
          <a:p>
            <a:r>
              <a:rPr lang="en-US" altLang="zh-TW" dirty="0" smtClean="0"/>
              <a:t>    delay(50);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(3,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(11,LOW);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//2    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(12,HIGH);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HIGH);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(7, HIGH);</a:t>
            </a:r>
          </a:p>
          <a:p>
            <a:r>
              <a:rPr lang="en-US" altLang="zh-TW" dirty="0" smtClean="0"/>
              <a:t>    delay(50);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(2,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(7, LOW);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(12,LOW);</a:t>
            </a:r>
          </a:p>
          <a:p>
            <a:r>
              <a:rPr lang="en-US" altLang="zh-TW" dirty="0" smtClean="0"/>
              <a:t>  }</a:t>
            </a:r>
          </a:p>
          <a:p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448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穩定</a:t>
            </a:r>
            <a:r>
              <a:rPr lang="zh-TW" altLang="en-US" dirty="0" smtClean="0"/>
              <a:t>顯示</a:t>
            </a: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2(</a:t>
            </a:r>
            <a:r>
              <a:rPr lang="zh-TW" altLang="en-US" dirty="0" smtClean="0"/>
              <a:t>控制門閂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https://falstad.com/circuit/circuitjs.html?ctz=CQAgDOB0YzCsIBsBOSBmALBgjGu2wNNtEE4IyKBTAWm2wCgcAOEAJgwhrUVe2TYhuvcCGwhOIBBBmQEABwCWAOwA6AZ0Yt2k7jzEChafRHGTposHJBK16tk2ysOXNIQODu70xIqWoCioaaI7OumwA7IL8npGCPub+VoF2GKE6XC4eQlkJfjIBNkHqcOlZdBGI2RVVeVJJ1rYaEWXhYHyGNGztomb5lo3FiAzYcBFSiK4icJ08rBDjMiMiGIgYQkSCGMxcm+xgcOvzomRJ4AwA7hOZkogcOZJgl9c5PaRVXT1PV3CTQtiVJDMVg1c5Xd6vVgQrqPZ68EEAqrwh5LcHAsSA5H0eJw35iLBIPHYsEvRFAviA76kgkQ7AEqm-UzYQR3dbEp4kVirdY0HYSPm8iDdQ4gY6nPwWUqjcaM-5VGaeEiiRYk7lCPl7QWqtYbNBbPW6nFXTV7cp7KlquhVThcJUWmBy3xTebPNDMHnGKputm1Z5qpXesS+4067YgOb8kkRsMRrzrKl4QR8xM5KLao4QFN8i064mesTMqP6PP6GGo8PdfHrPWZL5+3MEmtV9MYr3uMkJ9uAtw8jt+h3CMLOqPuoz6cr5hMiOMZIzeV1wWJp8pxIsfLIr2FXJufIeQqPuUHlPsh3vdw8niQ63cV2su08o8Ol3L1nmrlNdNM5j3uWM9lt6F6o6AQB0YDhGTzaGaBoxIavS+PUBTJEUdj0K0XB8rBWp1BYsgpBozJ+gaWrlNmDBAA</a:t>
            </a:r>
          </a:p>
          <a:p>
            <a:r>
              <a:rPr lang="en-US" altLang="zh-TW" dirty="0" smtClean="0">
                <a:hlinkClick r:id="rId2"/>
              </a:rPr>
              <a:t>https://tinyurl.com/26gsaaew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685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380</Words>
  <Application>Microsoft Office PowerPoint</Application>
  <PresentationFormat>如螢幕大小 (4:3)</PresentationFormat>
  <Paragraphs>145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介面電路_七段顯示器</vt:lpstr>
      <vt:lpstr>例一 七段+門閂</vt:lpstr>
      <vt:lpstr>程式碼</vt:lpstr>
      <vt:lpstr>例二 並聯顯示 </vt:lpstr>
      <vt:lpstr>程式碼</vt:lpstr>
      <vt:lpstr>同時顯示1、2(不控制門閂LD)</vt:lpstr>
      <vt:lpstr>閃爍顯示1、2(控制門閂)</vt:lpstr>
      <vt:lpstr>程式碼</vt:lpstr>
      <vt:lpstr>穩定顯示1、2(控制門閂)</vt:lpstr>
      <vt:lpstr>程式碼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介面電路_七段顯示器</dc:title>
  <dc:creator>Windows 使用者</dc:creator>
  <cp:lastModifiedBy>Windows 使用者</cp:lastModifiedBy>
  <cp:revision>8</cp:revision>
  <dcterms:created xsi:type="dcterms:W3CDTF">2024-10-13T17:15:33Z</dcterms:created>
  <dcterms:modified xsi:type="dcterms:W3CDTF">2024-10-13T19:05:46Z</dcterms:modified>
</cp:coreProperties>
</file>