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5"/>
  </p:notesMasterIdLst>
  <p:sldIdLst>
    <p:sldId id="271" r:id="rId2"/>
    <p:sldId id="277" r:id="rId3"/>
    <p:sldId id="282" r:id="rId4"/>
    <p:sldId id="283" r:id="rId5"/>
    <p:sldId id="335" r:id="rId6"/>
    <p:sldId id="289" r:id="rId7"/>
    <p:sldId id="370" r:id="rId8"/>
    <p:sldId id="412" r:id="rId9"/>
    <p:sldId id="413" r:id="rId10"/>
    <p:sldId id="291" r:id="rId11"/>
    <p:sldId id="371" r:id="rId12"/>
    <p:sldId id="433" r:id="rId13"/>
    <p:sldId id="294" r:id="rId14"/>
    <p:sldId id="293" r:id="rId15"/>
    <p:sldId id="295" r:id="rId16"/>
    <p:sldId id="372" r:id="rId17"/>
    <p:sldId id="373" r:id="rId18"/>
    <p:sldId id="374" r:id="rId19"/>
    <p:sldId id="375" r:id="rId20"/>
    <p:sldId id="376" r:id="rId21"/>
    <p:sldId id="377" r:id="rId22"/>
    <p:sldId id="378" r:id="rId23"/>
    <p:sldId id="379" r:id="rId24"/>
    <p:sldId id="380" r:id="rId25"/>
    <p:sldId id="423" r:id="rId26"/>
    <p:sldId id="367" r:id="rId27"/>
    <p:sldId id="368" r:id="rId28"/>
    <p:sldId id="281" r:id="rId29"/>
    <p:sldId id="286" r:id="rId30"/>
    <p:sldId id="381" r:id="rId31"/>
    <p:sldId id="382" r:id="rId32"/>
    <p:sldId id="383" r:id="rId33"/>
    <p:sldId id="300" r:id="rId34"/>
    <p:sldId id="387" r:id="rId35"/>
    <p:sldId id="388" r:id="rId36"/>
    <p:sldId id="425" r:id="rId37"/>
    <p:sldId id="389" r:id="rId38"/>
    <p:sldId id="424" r:id="rId39"/>
    <p:sldId id="435" r:id="rId40"/>
    <p:sldId id="436" r:id="rId41"/>
    <p:sldId id="434" r:id="rId42"/>
    <p:sldId id="390" r:id="rId43"/>
    <p:sldId id="391" r:id="rId44"/>
    <p:sldId id="392" r:id="rId45"/>
    <p:sldId id="393" r:id="rId46"/>
    <p:sldId id="394" r:id="rId47"/>
    <p:sldId id="421" r:id="rId48"/>
    <p:sldId id="426" r:id="rId49"/>
    <p:sldId id="422" r:id="rId50"/>
    <p:sldId id="427" r:id="rId51"/>
    <p:sldId id="437" r:id="rId52"/>
    <p:sldId id="438" r:id="rId53"/>
    <p:sldId id="439" r:id="rId54"/>
    <p:sldId id="397" r:id="rId55"/>
    <p:sldId id="398" r:id="rId56"/>
    <p:sldId id="399" r:id="rId57"/>
    <p:sldId id="414" r:id="rId58"/>
    <p:sldId id="415" r:id="rId59"/>
    <p:sldId id="403" r:id="rId60"/>
    <p:sldId id="416" r:id="rId61"/>
    <p:sldId id="404" r:id="rId62"/>
    <p:sldId id="405" r:id="rId63"/>
    <p:sldId id="406" r:id="rId64"/>
    <p:sldId id="402" r:id="rId65"/>
    <p:sldId id="407" r:id="rId66"/>
    <p:sldId id="408" r:id="rId67"/>
    <p:sldId id="420" r:id="rId68"/>
    <p:sldId id="409" r:id="rId69"/>
    <p:sldId id="428" r:id="rId70"/>
    <p:sldId id="410" r:id="rId71"/>
    <p:sldId id="429" r:id="rId72"/>
    <p:sldId id="411" r:id="rId73"/>
    <p:sldId id="417" r:id="rId74"/>
    <p:sldId id="431" r:id="rId75"/>
    <p:sldId id="430" r:id="rId76"/>
    <p:sldId id="418" r:id="rId77"/>
    <p:sldId id="432" r:id="rId78"/>
    <p:sldId id="443" r:id="rId79"/>
    <p:sldId id="440" r:id="rId80"/>
    <p:sldId id="441" r:id="rId81"/>
    <p:sldId id="442" r:id="rId82"/>
    <p:sldId id="444" r:id="rId83"/>
    <p:sldId id="369" r:id="rId84"/>
  </p:sldIdLst>
  <p:sldSz cx="12801600" cy="7200900"/>
  <p:notesSz cx="7099300" cy="10234613"/>
  <p:defaultTextStyle>
    <a:defPPr>
      <a:defRPr lang="zh-TW"/>
    </a:defPPr>
    <a:lvl1pPr algn="l" rtl="0" eaLnBrk="0" fontAlgn="base" hangingPunct="0">
      <a:spcBef>
        <a:spcPct val="0"/>
      </a:spcBef>
      <a:spcAft>
        <a:spcPct val="0"/>
      </a:spcAft>
      <a:defRPr kumimoji="1" sz="2000" kern="1200" baseline="-25000">
        <a:solidFill>
          <a:schemeClr val="tx1"/>
        </a:solidFill>
        <a:latin typeface="Arial" panose="020B0604020202020204" pitchFamily="34" charset="0"/>
        <a:ea typeface="新細明體" panose="02020500000000000000" pitchFamily="18" charset="-120"/>
        <a:cs typeface="+mn-cs"/>
      </a:defRPr>
    </a:lvl1pPr>
    <a:lvl2pPr marL="457200" algn="l" rtl="0" eaLnBrk="0" fontAlgn="base" hangingPunct="0">
      <a:spcBef>
        <a:spcPct val="0"/>
      </a:spcBef>
      <a:spcAft>
        <a:spcPct val="0"/>
      </a:spcAft>
      <a:defRPr kumimoji="1" sz="2000" kern="1200" baseline="-25000">
        <a:solidFill>
          <a:schemeClr val="tx1"/>
        </a:solidFill>
        <a:latin typeface="Arial" panose="020B0604020202020204" pitchFamily="34" charset="0"/>
        <a:ea typeface="新細明體" panose="02020500000000000000" pitchFamily="18" charset="-120"/>
        <a:cs typeface="+mn-cs"/>
      </a:defRPr>
    </a:lvl2pPr>
    <a:lvl3pPr marL="914400" algn="l" rtl="0" eaLnBrk="0" fontAlgn="base" hangingPunct="0">
      <a:spcBef>
        <a:spcPct val="0"/>
      </a:spcBef>
      <a:spcAft>
        <a:spcPct val="0"/>
      </a:spcAft>
      <a:defRPr kumimoji="1" sz="2000" kern="1200" baseline="-25000">
        <a:solidFill>
          <a:schemeClr val="tx1"/>
        </a:solidFill>
        <a:latin typeface="Arial" panose="020B0604020202020204" pitchFamily="34" charset="0"/>
        <a:ea typeface="新細明體" panose="02020500000000000000" pitchFamily="18" charset="-120"/>
        <a:cs typeface="+mn-cs"/>
      </a:defRPr>
    </a:lvl3pPr>
    <a:lvl4pPr marL="1371600" algn="l" rtl="0" eaLnBrk="0" fontAlgn="base" hangingPunct="0">
      <a:spcBef>
        <a:spcPct val="0"/>
      </a:spcBef>
      <a:spcAft>
        <a:spcPct val="0"/>
      </a:spcAft>
      <a:defRPr kumimoji="1" sz="2000" kern="1200" baseline="-25000">
        <a:solidFill>
          <a:schemeClr val="tx1"/>
        </a:solidFill>
        <a:latin typeface="Arial" panose="020B0604020202020204" pitchFamily="34" charset="0"/>
        <a:ea typeface="新細明體" panose="02020500000000000000" pitchFamily="18" charset="-120"/>
        <a:cs typeface="+mn-cs"/>
      </a:defRPr>
    </a:lvl4pPr>
    <a:lvl5pPr marL="1828800" algn="l" rtl="0" eaLnBrk="0" fontAlgn="base" hangingPunct="0">
      <a:spcBef>
        <a:spcPct val="0"/>
      </a:spcBef>
      <a:spcAft>
        <a:spcPct val="0"/>
      </a:spcAft>
      <a:defRPr kumimoji="1" sz="2000" kern="1200" baseline="-25000">
        <a:solidFill>
          <a:schemeClr val="tx1"/>
        </a:solidFill>
        <a:latin typeface="Arial" panose="020B0604020202020204" pitchFamily="34" charset="0"/>
        <a:ea typeface="新細明體" panose="02020500000000000000" pitchFamily="18" charset="-120"/>
        <a:cs typeface="+mn-cs"/>
      </a:defRPr>
    </a:lvl5pPr>
    <a:lvl6pPr marL="2286000" algn="l" defTabSz="914400" rtl="0" eaLnBrk="1" latinLnBrk="0" hangingPunct="1">
      <a:defRPr kumimoji="1" sz="2000" kern="1200" baseline="-25000">
        <a:solidFill>
          <a:schemeClr val="tx1"/>
        </a:solidFill>
        <a:latin typeface="Arial" panose="020B0604020202020204" pitchFamily="34" charset="0"/>
        <a:ea typeface="新細明體" panose="02020500000000000000" pitchFamily="18" charset="-120"/>
        <a:cs typeface="+mn-cs"/>
      </a:defRPr>
    </a:lvl6pPr>
    <a:lvl7pPr marL="2743200" algn="l" defTabSz="914400" rtl="0" eaLnBrk="1" latinLnBrk="0" hangingPunct="1">
      <a:defRPr kumimoji="1" sz="2000" kern="1200" baseline="-25000">
        <a:solidFill>
          <a:schemeClr val="tx1"/>
        </a:solidFill>
        <a:latin typeface="Arial" panose="020B0604020202020204" pitchFamily="34" charset="0"/>
        <a:ea typeface="新細明體" panose="02020500000000000000" pitchFamily="18" charset="-120"/>
        <a:cs typeface="+mn-cs"/>
      </a:defRPr>
    </a:lvl7pPr>
    <a:lvl8pPr marL="3200400" algn="l" defTabSz="914400" rtl="0" eaLnBrk="1" latinLnBrk="0" hangingPunct="1">
      <a:defRPr kumimoji="1" sz="2000" kern="1200" baseline="-25000">
        <a:solidFill>
          <a:schemeClr val="tx1"/>
        </a:solidFill>
        <a:latin typeface="Arial" panose="020B0604020202020204" pitchFamily="34" charset="0"/>
        <a:ea typeface="新細明體" panose="02020500000000000000" pitchFamily="18" charset="-120"/>
        <a:cs typeface="+mn-cs"/>
      </a:defRPr>
    </a:lvl8pPr>
    <a:lvl9pPr marL="3657600" algn="l" defTabSz="914400" rtl="0" eaLnBrk="1" latinLnBrk="0" hangingPunct="1">
      <a:defRPr kumimoji="1" sz="2000" kern="1200" baseline="-25000">
        <a:solidFill>
          <a:schemeClr val="tx1"/>
        </a:solidFill>
        <a:latin typeface="Arial" panose="020B0604020202020204" pitchFamily="34" charset="0"/>
        <a:ea typeface="新細明體" panose="02020500000000000000" pitchFamily="18" charset="-120"/>
        <a:cs typeface="+mn-cs"/>
      </a:defRPr>
    </a:lvl9pPr>
  </p:defaultTextStyle>
  <p:extLst>
    <p:ext uri="{EFAFB233-063F-42B5-8137-9DF3F51BA10A}">
      <p15:sldGuideLst xmlns:p15="http://schemas.microsoft.com/office/powerpoint/2012/main">
        <p15:guide id="1" orient="horz" pos="2268" userDrawn="1">
          <p15:clr>
            <a:srgbClr val="A4A3A4"/>
          </p15:clr>
        </p15:guide>
        <p15:guide id="2" pos="403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F94"/>
    <a:srgbClr val="469692"/>
    <a:srgbClr val="2F5597"/>
    <a:srgbClr val="054AC7"/>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227" autoAdjust="0"/>
    <p:restoredTop sz="95026" autoAdjust="0"/>
  </p:normalViewPr>
  <p:slideViewPr>
    <p:cSldViewPr>
      <p:cViewPr varScale="1">
        <p:scale>
          <a:sx n="75" d="100"/>
          <a:sy n="75" d="100"/>
        </p:scale>
        <p:origin x="562" y="62"/>
      </p:cViewPr>
      <p:guideLst>
        <p:guide orient="horz" pos="2268"/>
        <p:guide pos="4032"/>
      </p:guideLst>
    </p:cSldViewPr>
  </p:slideViewPr>
  <p:outlineViewPr>
    <p:cViewPr>
      <p:scale>
        <a:sx n="33" d="100"/>
        <a:sy n="33" d="100"/>
      </p:scale>
      <p:origin x="0" y="0"/>
    </p:cViewPr>
  </p:outlineViewPr>
  <p:notesTextViewPr>
    <p:cViewPr>
      <p:scale>
        <a:sx n="75" d="100"/>
        <a:sy n="75"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8066" name="Rectangle 2">
            <a:extLst>
              <a:ext uri="{FF2B5EF4-FFF2-40B4-BE49-F238E27FC236}">
                <a16:creationId xmlns="" xmlns:a16="http://schemas.microsoft.com/office/drawing/2014/main" id="{DA2BD76C-B549-E347-A457-DA391B2F8BF9}"/>
              </a:ext>
            </a:extLst>
          </p:cNvPr>
          <p:cNvSpPr>
            <a:spLocks noGrp="1" noChangeArrowheads="1"/>
          </p:cNvSpPr>
          <p:nvPr>
            <p:ph type="hdr" sz="quarter"/>
          </p:nvPr>
        </p:nvSpPr>
        <p:spPr bwMode="auto">
          <a:xfrm>
            <a:off x="0" y="0"/>
            <a:ext cx="3076575" cy="511175"/>
          </a:xfrm>
          <a:prstGeom prst="rect">
            <a:avLst/>
          </a:prstGeom>
          <a:noFill/>
          <a:ln>
            <a:noFill/>
          </a:ln>
          <a:effectLst/>
        </p:spPr>
        <p:txBody>
          <a:bodyPr vert="horz" wrap="square" lIns="99048" tIns="49524" rIns="99048" bIns="49524" numCol="1" anchor="t" anchorCtr="0" compatLnSpc="1">
            <a:prstTxWarp prst="textNoShape">
              <a:avLst/>
            </a:prstTxWarp>
          </a:bodyPr>
          <a:lstStyle>
            <a:lvl1pPr defTabSz="990600" eaLnBrk="1" hangingPunct="1">
              <a:defRPr sz="1300" baseline="0">
                <a:latin typeface="Arial" charset="0"/>
                <a:ea typeface="新細明體" charset="-120"/>
              </a:defRPr>
            </a:lvl1pPr>
          </a:lstStyle>
          <a:p>
            <a:pPr>
              <a:defRPr/>
            </a:pPr>
            <a:endParaRPr lang="en-US" altLang="zh-TW"/>
          </a:p>
        </p:txBody>
      </p:sp>
      <p:sp>
        <p:nvSpPr>
          <p:cNvPr id="88067" name="Rectangle 3">
            <a:extLst>
              <a:ext uri="{FF2B5EF4-FFF2-40B4-BE49-F238E27FC236}">
                <a16:creationId xmlns="" xmlns:a16="http://schemas.microsoft.com/office/drawing/2014/main" id="{5251F058-9AD8-FA47-90AD-BA4A8AF26616}"/>
              </a:ext>
            </a:extLst>
          </p:cNvPr>
          <p:cNvSpPr>
            <a:spLocks noGrp="1" noChangeArrowheads="1"/>
          </p:cNvSpPr>
          <p:nvPr>
            <p:ph type="dt" idx="1"/>
          </p:nvPr>
        </p:nvSpPr>
        <p:spPr bwMode="auto">
          <a:xfrm>
            <a:off x="4021138" y="0"/>
            <a:ext cx="3076575" cy="511175"/>
          </a:xfrm>
          <a:prstGeom prst="rect">
            <a:avLst/>
          </a:prstGeom>
          <a:noFill/>
          <a:ln>
            <a:noFill/>
          </a:ln>
          <a:effectLst/>
        </p:spPr>
        <p:txBody>
          <a:bodyPr vert="horz" wrap="square" lIns="99048" tIns="49524" rIns="99048" bIns="49524" numCol="1" anchor="t" anchorCtr="0" compatLnSpc="1">
            <a:prstTxWarp prst="textNoShape">
              <a:avLst/>
            </a:prstTxWarp>
          </a:bodyPr>
          <a:lstStyle>
            <a:lvl1pPr algn="r" defTabSz="990600" eaLnBrk="1" hangingPunct="1">
              <a:defRPr sz="1300" baseline="0">
                <a:latin typeface="Arial" charset="0"/>
                <a:ea typeface="新細明體" charset="-120"/>
              </a:defRPr>
            </a:lvl1pPr>
          </a:lstStyle>
          <a:p>
            <a:pPr>
              <a:defRPr/>
            </a:pPr>
            <a:endParaRPr lang="en-US" altLang="zh-TW"/>
          </a:p>
        </p:txBody>
      </p:sp>
      <p:sp>
        <p:nvSpPr>
          <p:cNvPr id="12292" name="Rectangle 4">
            <a:extLst>
              <a:ext uri="{FF2B5EF4-FFF2-40B4-BE49-F238E27FC236}">
                <a16:creationId xmlns="" xmlns:a16="http://schemas.microsoft.com/office/drawing/2014/main" id="{311525EB-E880-6449-85F6-AB61B7005CBC}"/>
              </a:ext>
            </a:extLst>
          </p:cNvPr>
          <p:cNvSpPr>
            <a:spLocks noGrp="1" noRot="1" noChangeAspect="1" noChangeArrowheads="1" noTextEdit="1"/>
          </p:cNvSpPr>
          <p:nvPr>
            <p:ph type="sldImg" idx="2"/>
          </p:nvPr>
        </p:nvSpPr>
        <p:spPr bwMode="auto">
          <a:xfrm>
            <a:off x="139700" y="768350"/>
            <a:ext cx="6819900" cy="3836988"/>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8069" name="Rectangle 5">
            <a:extLst>
              <a:ext uri="{FF2B5EF4-FFF2-40B4-BE49-F238E27FC236}">
                <a16:creationId xmlns="" xmlns:a16="http://schemas.microsoft.com/office/drawing/2014/main" id="{83760CE9-4465-4548-AFC8-435A6DE61ED5}"/>
              </a:ext>
            </a:extLst>
          </p:cNvPr>
          <p:cNvSpPr>
            <a:spLocks noGrp="1" noChangeArrowheads="1"/>
          </p:cNvSpPr>
          <p:nvPr>
            <p:ph type="body" sz="quarter" idx="3"/>
          </p:nvPr>
        </p:nvSpPr>
        <p:spPr bwMode="auto">
          <a:xfrm>
            <a:off x="709613" y="4860925"/>
            <a:ext cx="5680075" cy="4605338"/>
          </a:xfrm>
          <a:prstGeom prst="rect">
            <a:avLst/>
          </a:prstGeom>
          <a:noFill/>
          <a:ln>
            <a:noFill/>
          </a:ln>
          <a:effectLst/>
        </p:spPr>
        <p:txBody>
          <a:bodyPr vert="horz" wrap="square" lIns="99048" tIns="49524" rIns="99048" bIns="49524" numCol="1" anchor="t" anchorCtr="0" compatLnSpc="1">
            <a:prstTxWarp prst="textNoShape">
              <a:avLst/>
            </a:prstTxWarp>
          </a:bodyPr>
          <a:lstStyle/>
          <a:p>
            <a:pPr lvl="0"/>
            <a:r>
              <a:rPr lang="zh-TW" altLang="en-US" noProof="0"/>
              <a:t>按一下以編輯母片</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88070" name="Rectangle 6">
            <a:extLst>
              <a:ext uri="{FF2B5EF4-FFF2-40B4-BE49-F238E27FC236}">
                <a16:creationId xmlns="" xmlns:a16="http://schemas.microsoft.com/office/drawing/2014/main" id="{2798D06E-44D8-5C43-B2CB-EE2FFD2FE763}"/>
              </a:ext>
            </a:extLst>
          </p:cNvPr>
          <p:cNvSpPr>
            <a:spLocks noGrp="1" noChangeArrowheads="1"/>
          </p:cNvSpPr>
          <p:nvPr>
            <p:ph type="ftr" sz="quarter" idx="4"/>
          </p:nvPr>
        </p:nvSpPr>
        <p:spPr bwMode="auto">
          <a:xfrm>
            <a:off x="0" y="9721850"/>
            <a:ext cx="3076575" cy="511175"/>
          </a:xfrm>
          <a:prstGeom prst="rect">
            <a:avLst/>
          </a:prstGeom>
          <a:noFill/>
          <a:ln>
            <a:noFill/>
          </a:ln>
          <a:effectLst/>
        </p:spPr>
        <p:txBody>
          <a:bodyPr vert="horz" wrap="square" lIns="99048" tIns="49524" rIns="99048" bIns="49524" numCol="1" anchor="b" anchorCtr="0" compatLnSpc="1">
            <a:prstTxWarp prst="textNoShape">
              <a:avLst/>
            </a:prstTxWarp>
          </a:bodyPr>
          <a:lstStyle>
            <a:lvl1pPr defTabSz="990600" eaLnBrk="1" hangingPunct="1">
              <a:defRPr sz="1300" baseline="0">
                <a:latin typeface="Arial" charset="0"/>
                <a:ea typeface="新細明體" charset="-120"/>
              </a:defRPr>
            </a:lvl1pPr>
          </a:lstStyle>
          <a:p>
            <a:pPr>
              <a:defRPr/>
            </a:pPr>
            <a:endParaRPr lang="en-US" altLang="zh-TW"/>
          </a:p>
        </p:txBody>
      </p:sp>
      <p:sp>
        <p:nvSpPr>
          <p:cNvPr id="88071" name="Rectangle 7">
            <a:extLst>
              <a:ext uri="{FF2B5EF4-FFF2-40B4-BE49-F238E27FC236}">
                <a16:creationId xmlns="" xmlns:a16="http://schemas.microsoft.com/office/drawing/2014/main" id="{C806492E-26F4-644C-B756-A876D3082ADF}"/>
              </a:ext>
            </a:extLst>
          </p:cNvPr>
          <p:cNvSpPr>
            <a:spLocks noGrp="1" noChangeArrowheads="1"/>
          </p:cNvSpPr>
          <p:nvPr>
            <p:ph type="sldNum" sz="quarter" idx="5"/>
          </p:nvPr>
        </p:nvSpPr>
        <p:spPr bwMode="auto">
          <a:xfrm>
            <a:off x="4021138" y="9721850"/>
            <a:ext cx="3076575" cy="511175"/>
          </a:xfrm>
          <a:prstGeom prst="rect">
            <a:avLst/>
          </a:prstGeom>
          <a:noFill/>
          <a:ln>
            <a:noFill/>
          </a:ln>
          <a:effectLst/>
        </p:spPr>
        <p:txBody>
          <a:bodyPr vert="horz" wrap="square" lIns="99048" tIns="49524" rIns="99048" bIns="49524" numCol="1" anchor="b" anchorCtr="0" compatLnSpc="1">
            <a:prstTxWarp prst="textNoShape">
              <a:avLst/>
            </a:prstTxWarp>
          </a:bodyPr>
          <a:lstStyle>
            <a:lvl1pPr algn="r" defTabSz="990600" eaLnBrk="1" hangingPunct="1">
              <a:defRPr sz="1300" baseline="0"/>
            </a:lvl1pPr>
          </a:lstStyle>
          <a:p>
            <a:pPr>
              <a:defRPr/>
            </a:pPr>
            <a:fld id="{120F3185-A2E3-104D-AB43-FF4C91FFDE93}" type="slidenum">
              <a:rPr lang="en-US" altLang="zh-TW"/>
              <a:pPr>
                <a:defRPr/>
              </a:pPr>
              <a:t>‹#›</a:t>
            </a:fld>
            <a:endParaRPr lang="en-US" altLang="zh-TW"/>
          </a:p>
        </p:txBody>
      </p:sp>
    </p:spTree>
    <p:extLst>
      <p:ext uri="{BB962C8B-B14F-4D97-AF65-F5344CB8AC3E}">
        <p14:creationId xmlns:p14="http://schemas.microsoft.com/office/powerpoint/2010/main" val="147898397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新細明體" charset="-120"/>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新細明體" charset="-120"/>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新細明體" charset="-120"/>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新細明體" charset="-120"/>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新細明體"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投影片影像版面配置區 1">
            <a:extLst>
              <a:ext uri="{FF2B5EF4-FFF2-40B4-BE49-F238E27FC236}">
                <a16:creationId xmlns="" xmlns:a16="http://schemas.microsoft.com/office/drawing/2014/main" id="{7D16A659-0775-DA4F-8465-6FE4E3EB330C}"/>
              </a:ext>
            </a:extLst>
          </p:cNvPr>
          <p:cNvSpPr>
            <a:spLocks noGrp="1" noRot="1" noChangeAspect="1" noChangeArrowheads="1" noTextEdit="1"/>
          </p:cNvSpPr>
          <p:nvPr>
            <p:ph type="sldImg"/>
          </p:nvPr>
        </p:nvSpPr>
        <p:spPr>
          <a:xfrm>
            <a:off x="139700" y="768350"/>
            <a:ext cx="6819900" cy="3836988"/>
          </a:xfrm>
          <a:ln/>
        </p:spPr>
      </p:sp>
      <p:sp>
        <p:nvSpPr>
          <p:cNvPr id="14338" name="備忘稿版面配置區 2">
            <a:extLst>
              <a:ext uri="{FF2B5EF4-FFF2-40B4-BE49-F238E27FC236}">
                <a16:creationId xmlns="" xmlns:a16="http://schemas.microsoft.com/office/drawing/2014/main" id="{75F6E31D-F427-BE45-A794-E99EA4D679B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anose="020B0604020202020204" pitchFamily="34" charset="0"/>
              <a:ea typeface="新細明體" panose="02020500000000000000" pitchFamily="18" charset="-120"/>
            </a:endParaRPr>
          </a:p>
        </p:txBody>
      </p:sp>
      <p:sp>
        <p:nvSpPr>
          <p:cNvPr id="14339" name="投影片編號版面配置區 3">
            <a:extLst>
              <a:ext uri="{FF2B5EF4-FFF2-40B4-BE49-F238E27FC236}">
                <a16:creationId xmlns="" xmlns:a16="http://schemas.microsoft.com/office/drawing/2014/main" id="{270D0EB5-82CB-594A-B6B1-3AFC0E55036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kumimoji="1" sz="2000" baseline="-25000">
                <a:solidFill>
                  <a:schemeClr val="tx1"/>
                </a:solidFill>
                <a:latin typeface="Arial" panose="020B0604020202020204" pitchFamily="34" charset="0"/>
                <a:ea typeface="新細明體" panose="02020500000000000000" pitchFamily="18" charset="-120"/>
              </a:defRPr>
            </a:lvl1pPr>
            <a:lvl2pPr marL="742950" indent="-285750" defTabSz="99060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defTabSz="990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defTabSz="990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defTabSz="990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fld id="{B79CF47D-2B6F-BD4A-B740-8901C1183629}" type="slidenum">
              <a:rPr lang="en-US" altLang="zh-TW" sz="1300" baseline="0" smtClean="0"/>
              <a:pPr/>
              <a:t>1</a:t>
            </a:fld>
            <a:endParaRPr lang="en-US" altLang="zh-TW" sz="1300" baseline="0"/>
          </a:p>
        </p:txBody>
      </p:sp>
    </p:spTree>
    <p:extLst>
      <p:ext uri="{BB962C8B-B14F-4D97-AF65-F5344CB8AC3E}">
        <p14:creationId xmlns:p14="http://schemas.microsoft.com/office/powerpoint/2010/main" val="41454092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投影片影像版面配置區 1">
            <a:extLst>
              <a:ext uri="{FF2B5EF4-FFF2-40B4-BE49-F238E27FC236}">
                <a16:creationId xmlns="" xmlns:a16="http://schemas.microsoft.com/office/drawing/2014/main" id="{920BAE0D-B0CF-394A-9E7A-994B647EEF95}"/>
              </a:ext>
            </a:extLst>
          </p:cNvPr>
          <p:cNvSpPr>
            <a:spLocks noGrp="1" noRot="1" noChangeAspect="1" noChangeArrowheads="1" noTextEdit="1"/>
          </p:cNvSpPr>
          <p:nvPr>
            <p:ph type="sldImg"/>
          </p:nvPr>
        </p:nvSpPr>
        <p:spPr>
          <a:xfrm>
            <a:off x="139700" y="768350"/>
            <a:ext cx="6819900" cy="3836988"/>
          </a:xfrm>
          <a:ln/>
        </p:spPr>
      </p:sp>
      <p:sp>
        <p:nvSpPr>
          <p:cNvPr id="30722" name="備忘稿版面配置區 2">
            <a:extLst>
              <a:ext uri="{FF2B5EF4-FFF2-40B4-BE49-F238E27FC236}">
                <a16:creationId xmlns="" xmlns:a16="http://schemas.microsoft.com/office/drawing/2014/main" id="{89541A36-D6AB-2741-80EF-E76C4771C95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anose="020B0604020202020204" pitchFamily="34" charset="0"/>
              <a:ea typeface="新細明體" panose="02020500000000000000" pitchFamily="18" charset="-120"/>
            </a:endParaRPr>
          </a:p>
        </p:txBody>
      </p:sp>
      <p:sp>
        <p:nvSpPr>
          <p:cNvPr id="30723" name="投影片編號版面配置區 3">
            <a:extLst>
              <a:ext uri="{FF2B5EF4-FFF2-40B4-BE49-F238E27FC236}">
                <a16:creationId xmlns="" xmlns:a16="http://schemas.microsoft.com/office/drawing/2014/main" id="{9400D980-C1D1-1044-939E-845FAF16F76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kumimoji="1" sz="2000" baseline="-25000">
                <a:solidFill>
                  <a:schemeClr val="tx1"/>
                </a:solidFill>
                <a:latin typeface="Arial" panose="020B0604020202020204" pitchFamily="34" charset="0"/>
                <a:ea typeface="新細明體" panose="02020500000000000000" pitchFamily="18" charset="-120"/>
              </a:defRPr>
            </a:lvl1pPr>
            <a:lvl2pPr marL="742950" indent="-285750" defTabSz="99060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defTabSz="990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defTabSz="990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defTabSz="990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fld id="{CD80B6AE-EAA5-7A4B-A42D-85A9DADF7750}" type="slidenum">
              <a:rPr lang="en-US" altLang="zh-TW" sz="1300" baseline="0" smtClean="0"/>
              <a:pPr/>
              <a:t>10</a:t>
            </a:fld>
            <a:endParaRPr lang="en-US" altLang="zh-TW" sz="1300" baseline="0"/>
          </a:p>
        </p:txBody>
      </p:sp>
    </p:spTree>
    <p:extLst>
      <p:ext uri="{BB962C8B-B14F-4D97-AF65-F5344CB8AC3E}">
        <p14:creationId xmlns:p14="http://schemas.microsoft.com/office/powerpoint/2010/main" val="16608467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投影片影像版面配置區 1">
            <a:extLst>
              <a:ext uri="{FF2B5EF4-FFF2-40B4-BE49-F238E27FC236}">
                <a16:creationId xmlns="" xmlns:a16="http://schemas.microsoft.com/office/drawing/2014/main" id="{920BAE0D-B0CF-394A-9E7A-994B647EEF95}"/>
              </a:ext>
            </a:extLst>
          </p:cNvPr>
          <p:cNvSpPr>
            <a:spLocks noGrp="1" noRot="1" noChangeAspect="1" noChangeArrowheads="1" noTextEdit="1"/>
          </p:cNvSpPr>
          <p:nvPr>
            <p:ph type="sldImg"/>
          </p:nvPr>
        </p:nvSpPr>
        <p:spPr>
          <a:xfrm>
            <a:off x="139700" y="768350"/>
            <a:ext cx="6819900" cy="3836988"/>
          </a:xfrm>
          <a:ln/>
        </p:spPr>
      </p:sp>
      <p:sp>
        <p:nvSpPr>
          <p:cNvPr id="30722" name="備忘稿版面配置區 2">
            <a:extLst>
              <a:ext uri="{FF2B5EF4-FFF2-40B4-BE49-F238E27FC236}">
                <a16:creationId xmlns="" xmlns:a16="http://schemas.microsoft.com/office/drawing/2014/main" id="{89541A36-D6AB-2741-80EF-E76C4771C95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anose="020B0604020202020204" pitchFamily="34" charset="0"/>
              <a:ea typeface="新細明體" panose="02020500000000000000" pitchFamily="18" charset="-120"/>
            </a:endParaRPr>
          </a:p>
        </p:txBody>
      </p:sp>
      <p:sp>
        <p:nvSpPr>
          <p:cNvPr id="30723" name="投影片編號版面配置區 3">
            <a:extLst>
              <a:ext uri="{FF2B5EF4-FFF2-40B4-BE49-F238E27FC236}">
                <a16:creationId xmlns="" xmlns:a16="http://schemas.microsoft.com/office/drawing/2014/main" id="{9400D980-C1D1-1044-939E-845FAF16F76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kumimoji="1" sz="2000" baseline="-25000">
                <a:solidFill>
                  <a:schemeClr val="tx1"/>
                </a:solidFill>
                <a:latin typeface="Arial" panose="020B0604020202020204" pitchFamily="34" charset="0"/>
                <a:ea typeface="新細明體" panose="02020500000000000000" pitchFamily="18" charset="-120"/>
              </a:defRPr>
            </a:lvl1pPr>
            <a:lvl2pPr marL="742950" indent="-285750" defTabSz="99060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defTabSz="990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defTabSz="990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defTabSz="990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fld id="{CD80B6AE-EAA5-7A4B-A42D-85A9DADF7750}" type="slidenum">
              <a:rPr lang="en-US" altLang="zh-TW" sz="1300" baseline="0" smtClean="0"/>
              <a:pPr/>
              <a:t>11</a:t>
            </a:fld>
            <a:endParaRPr lang="en-US" altLang="zh-TW" sz="1300" baseline="0"/>
          </a:p>
        </p:txBody>
      </p:sp>
    </p:spTree>
    <p:extLst>
      <p:ext uri="{BB962C8B-B14F-4D97-AF65-F5344CB8AC3E}">
        <p14:creationId xmlns:p14="http://schemas.microsoft.com/office/powerpoint/2010/main" val="10217714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投影片影像版面配置區 1">
            <a:extLst>
              <a:ext uri="{FF2B5EF4-FFF2-40B4-BE49-F238E27FC236}">
                <a16:creationId xmlns="" xmlns:a16="http://schemas.microsoft.com/office/drawing/2014/main" id="{920BAE0D-B0CF-394A-9E7A-994B647EEF95}"/>
              </a:ext>
            </a:extLst>
          </p:cNvPr>
          <p:cNvSpPr>
            <a:spLocks noGrp="1" noRot="1" noChangeAspect="1" noChangeArrowheads="1" noTextEdit="1"/>
          </p:cNvSpPr>
          <p:nvPr>
            <p:ph type="sldImg"/>
          </p:nvPr>
        </p:nvSpPr>
        <p:spPr>
          <a:xfrm>
            <a:off x="139700" y="768350"/>
            <a:ext cx="6819900" cy="3836988"/>
          </a:xfrm>
          <a:ln/>
        </p:spPr>
      </p:sp>
      <p:sp>
        <p:nvSpPr>
          <p:cNvPr id="30722" name="備忘稿版面配置區 2">
            <a:extLst>
              <a:ext uri="{FF2B5EF4-FFF2-40B4-BE49-F238E27FC236}">
                <a16:creationId xmlns="" xmlns:a16="http://schemas.microsoft.com/office/drawing/2014/main" id="{89541A36-D6AB-2741-80EF-E76C4771C95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anose="020B0604020202020204" pitchFamily="34" charset="0"/>
              <a:ea typeface="新細明體" panose="02020500000000000000" pitchFamily="18" charset="-120"/>
            </a:endParaRPr>
          </a:p>
        </p:txBody>
      </p:sp>
      <p:sp>
        <p:nvSpPr>
          <p:cNvPr id="30723" name="投影片編號版面配置區 3">
            <a:extLst>
              <a:ext uri="{FF2B5EF4-FFF2-40B4-BE49-F238E27FC236}">
                <a16:creationId xmlns="" xmlns:a16="http://schemas.microsoft.com/office/drawing/2014/main" id="{9400D980-C1D1-1044-939E-845FAF16F76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kumimoji="1" sz="2000" baseline="-25000">
                <a:solidFill>
                  <a:schemeClr val="tx1"/>
                </a:solidFill>
                <a:latin typeface="Arial" panose="020B0604020202020204" pitchFamily="34" charset="0"/>
                <a:ea typeface="新細明體" panose="02020500000000000000" pitchFamily="18" charset="-120"/>
              </a:defRPr>
            </a:lvl1pPr>
            <a:lvl2pPr marL="742950" indent="-285750" defTabSz="99060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defTabSz="990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defTabSz="990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defTabSz="990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fld id="{CD80B6AE-EAA5-7A4B-A42D-85A9DADF7750}" type="slidenum">
              <a:rPr lang="en-US" altLang="zh-TW" sz="1300" baseline="0" smtClean="0"/>
              <a:pPr/>
              <a:t>12</a:t>
            </a:fld>
            <a:endParaRPr lang="en-US" altLang="zh-TW" sz="1300" baseline="0"/>
          </a:p>
        </p:txBody>
      </p:sp>
    </p:spTree>
    <p:extLst>
      <p:ext uri="{BB962C8B-B14F-4D97-AF65-F5344CB8AC3E}">
        <p14:creationId xmlns:p14="http://schemas.microsoft.com/office/powerpoint/2010/main" val="31463381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投影片影像版面配置區 1">
            <a:extLst>
              <a:ext uri="{FF2B5EF4-FFF2-40B4-BE49-F238E27FC236}">
                <a16:creationId xmlns="" xmlns:a16="http://schemas.microsoft.com/office/drawing/2014/main" id="{5D794F5B-535E-5D4B-9E54-7DE90824301A}"/>
              </a:ext>
            </a:extLst>
          </p:cNvPr>
          <p:cNvSpPr>
            <a:spLocks noGrp="1" noRot="1" noChangeAspect="1" noChangeArrowheads="1" noTextEdit="1"/>
          </p:cNvSpPr>
          <p:nvPr>
            <p:ph type="sldImg"/>
          </p:nvPr>
        </p:nvSpPr>
        <p:spPr>
          <a:xfrm>
            <a:off x="139700" y="768350"/>
            <a:ext cx="6819900" cy="3836988"/>
          </a:xfrm>
          <a:ln/>
        </p:spPr>
      </p:sp>
      <p:sp>
        <p:nvSpPr>
          <p:cNvPr id="35842" name="備忘稿版面配置區 2">
            <a:extLst>
              <a:ext uri="{FF2B5EF4-FFF2-40B4-BE49-F238E27FC236}">
                <a16:creationId xmlns="" xmlns:a16="http://schemas.microsoft.com/office/drawing/2014/main" id="{991A56CD-9FE1-B245-BF13-04292FDD73A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anose="020B0604020202020204" pitchFamily="34" charset="0"/>
              <a:ea typeface="新細明體" panose="02020500000000000000" pitchFamily="18" charset="-120"/>
            </a:endParaRPr>
          </a:p>
        </p:txBody>
      </p:sp>
      <p:sp>
        <p:nvSpPr>
          <p:cNvPr id="35843" name="投影片編號版面配置區 3">
            <a:extLst>
              <a:ext uri="{FF2B5EF4-FFF2-40B4-BE49-F238E27FC236}">
                <a16:creationId xmlns="" xmlns:a16="http://schemas.microsoft.com/office/drawing/2014/main" id="{0DABFA60-EDF6-404F-AF00-D693B3ACA0B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kumimoji="1" sz="2000" baseline="-25000">
                <a:solidFill>
                  <a:schemeClr val="tx1"/>
                </a:solidFill>
                <a:latin typeface="Arial" panose="020B0604020202020204" pitchFamily="34" charset="0"/>
                <a:ea typeface="新細明體" panose="02020500000000000000" pitchFamily="18" charset="-120"/>
              </a:defRPr>
            </a:lvl1pPr>
            <a:lvl2pPr marL="742950" indent="-285750" defTabSz="99060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defTabSz="990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defTabSz="990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defTabSz="990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fld id="{178458B0-C346-F149-81B9-517DD39E9F92}" type="slidenum">
              <a:rPr lang="en-US" altLang="zh-TW" sz="1300" baseline="0" smtClean="0"/>
              <a:pPr/>
              <a:t>13</a:t>
            </a:fld>
            <a:endParaRPr lang="en-US" altLang="zh-TW" sz="1300" baseline="0"/>
          </a:p>
        </p:txBody>
      </p:sp>
    </p:spTree>
    <p:extLst>
      <p:ext uri="{BB962C8B-B14F-4D97-AF65-F5344CB8AC3E}">
        <p14:creationId xmlns:p14="http://schemas.microsoft.com/office/powerpoint/2010/main" val="36989714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投影片影像版面配置區 1">
            <a:extLst>
              <a:ext uri="{FF2B5EF4-FFF2-40B4-BE49-F238E27FC236}">
                <a16:creationId xmlns="" xmlns:a16="http://schemas.microsoft.com/office/drawing/2014/main" id="{CD0F1C87-3EB3-EB4C-96B8-FE5A3024B302}"/>
              </a:ext>
            </a:extLst>
          </p:cNvPr>
          <p:cNvSpPr>
            <a:spLocks noGrp="1" noRot="1" noChangeAspect="1" noChangeArrowheads="1" noTextEdit="1"/>
          </p:cNvSpPr>
          <p:nvPr>
            <p:ph type="sldImg"/>
          </p:nvPr>
        </p:nvSpPr>
        <p:spPr>
          <a:xfrm>
            <a:off x="139700" y="768350"/>
            <a:ext cx="6819900" cy="3836988"/>
          </a:xfrm>
          <a:ln/>
        </p:spPr>
      </p:sp>
      <p:sp>
        <p:nvSpPr>
          <p:cNvPr id="37890" name="備忘稿版面配置區 2">
            <a:extLst>
              <a:ext uri="{FF2B5EF4-FFF2-40B4-BE49-F238E27FC236}">
                <a16:creationId xmlns="" xmlns:a16="http://schemas.microsoft.com/office/drawing/2014/main" id="{70118C17-634B-0849-9B61-B8D3D0E7DF5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anose="020B0604020202020204" pitchFamily="34" charset="0"/>
              <a:ea typeface="新細明體" panose="02020500000000000000" pitchFamily="18" charset="-120"/>
            </a:endParaRPr>
          </a:p>
        </p:txBody>
      </p:sp>
      <p:sp>
        <p:nvSpPr>
          <p:cNvPr id="37891" name="投影片編號版面配置區 3">
            <a:extLst>
              <a:ext uri="{FF2B5EF4-FFF2-40B4-BE49-F238E27FC236}">
                <a16:creationId xmlns="" xmlns:a16="http://schemas.microsoft.com/office/drawing/2014/main" id="{5183D2C8-E67F-3B4E-A167-BD14BD1518D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kumimoji="1" sz="2000" baseline="-25000">
                <a:solidFill>
                  <a:schemeClr val="tx1"/>
                </a:solidFill>
                <a:latin typeface="Arial" panose="020B0604020202020204" pitchFamily="34" charset="0"/>
                <a:ea typeface="新細明體" panose="02020500000000000000" pitchFamily="18" charset="-120"/>
              </a:defRPr>
            </a:lvl1pPr>
            <a:lvl2pPr marL="742950" indent="-285750" defTabSz="99060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defTabSz="990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defTabSz="990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defTabSz="990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fld id="{DE6DE7FB-421F-154D-9398-CE5530A65A1D}" type="slidenum">
              <a:rPr lang="en-US" altLang="zh-TW" sz="1300" baseline="0" smtClean="0"/>
              <a:pPr/>
              <a:t>14</a:t>
            </a:fld>
            <a:endParaRPr lang="en-US" altLang="zh-TW" sz="1300" baseline="0"/>
          </a:p>
        </p:txBody>
      </p:sp>
    </p:spTree>
    <p:extLst>
      <p:ext uri="{BB962C8B-B14F-4D97-AF65-F5344CB8AC3E}">
        <p14:creationId xmlns:p14="http://schemas.microsoft.com/office/powerpoint/2010/main" val="25650196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投影片影像版面配置區 1">
            <a:extLst>
              <a:ext uri="{FF2B5EF4-FFF2-40B4-BE49-F238E27FC236}">
                <a16:creationId xmlns="" xmlns:a16="http://schemas.microsoft.com/office/drawing/2014/main" id="{5E53DD78-D41C-9442-9883-EA68C78D042D}"/>
              </a:ext>
            </a:extLst>
          </p:cNvPr>
          <p:cNvSpPr>
            <a:spLocks noGrp="1" noRot="1" noChangeAspect="1" noChangeArrowheads="1" noTextEdit="1"/>
          </p:cNvSpPr>
          <p:nvPr>
            <p:ph type="sldImg"/>
          </p:nvPr>
        </p:nvSpPr>
        <p:spPr>
          <a:xfrm>
            <a:off x="139700" y="768350"/>
            <a:ext cx="6819900" cy="3836988"/>
          </a:xfrm>
          <a:ln/>
        </p:spPr>
      </p:sp>
      <p:sp>
        <p:nvSpPr>
          <p:cNvPr id="39938" name="備忘稿版面配置區 2">
            <a:extLst>
              <a:ext uri="{FF2B5EF4-FFF2-40B4-BE49-F238E27FC236}">
                <a16:creationId xmlns="" xmlns:a16="http://schemas.microsoft.com/office/drawing/2014/main" id="{81C023A2-7B95-334D-89BD-CBABC110AF2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anose="020B0604020202020204" pitchFamily="34" charset="0"/>
              <a:ea typeface="新細明體" panose="02020500000000000000" pitchFamily="18" charset="-120"/>
            </a:endParaRPr>
          </a:p>
        </p:txBody>
      </p:sp>
      <p:sp>
        <p:nvSpPr>
          <p:cNvPr id="39939" name="投影片編號版面配置區 3">
            <a:extLst>
              <a:ext uri="{FF2B5EF4-FFF2-40B4-BE49-F238E27FC236}">
                <a16:creationId xmlns="" xmlns:a16="http://schemas.microsoft.com/office/drawing/2014/main" id="{C842D737-F54D-1B4F-A625-76ACBD5B20F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kumimoji="1" sz="2000" baseline="-25000">
                <a:solidFill>
                  <a:schemeClr val="tx1"/>
                </a:solidFill>
                <a:latin typeface="Arial" panose="020B0604020202020204" pitchFamily="34" charset="0"/>
                <a:ea typeface="新細明體" panose="02020500000000000000" pitchFamily="18" charset="-120"/>
              </a:defRPr>
            </a:lvl1pPr>
            <a:lvl2pPr marL="742950" indent="-285750" defTabSz="99060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defTabSz="990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defTabSz="990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defTabSz="990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fld id="{60AEB6EF-FA1A-AA48-B14C-00E2D4B7C9D6}" type="slidenum">
              <a:rPr lang="en-US" altLang="zh-TW" sz="1300" baseline="0" smtClean="0"/>
              <a:pPr/>
              <a:t>15</a:t>
            </a:fld>
            <a:endParaRPr lang="en-US" altLang="zh-TW" sz="1300" baseline="0"/>
          </a:p>
        </p:txBody>
      </p:sp>
    </p:spTree>
    <p:extLst>
      <p:ext uri="{BB962C8B-B14F-4D97-AF65-F5344CB8AC3E}">
        <p14:creationId xmlns:p14="http://schemas.microsoft.com/office/powerpoint/2010/main" val="11877830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投影片影像版面配置區 1">
            <a:extLst>
              <a:ext uri="{FF2B5EF4-FFF2-40B4-BE49-F238E27FC236}">
                <a16:creationId xmlns="" xmlns:a16="http://schemas.microsoft.com/office/drawing/2014/main" id="{920BAE0D-B0CF-394A-9E7A-994B647EEF95}"/>
              </a:ext>
            </a:extLst>
          </p:cNvPr>
          <p:cNvSpPr>
            <a:spLocks noGrp="1" noRot="1" noChangeAspect="1" noChangeArrowheads="1" noTextEdit="1"/>
          </p:cNvSpPr>
          <p:nvPr>
            <p:ph type="sldImg"/>
          </p:nvPr>
        </p:nvSpPr>
        <p:spPr>
          <a:xfrm>
            <a:off x="139700" y="768350"/>
            <a:ext cx="6819900" cy="3836988"/>
          </a:xfrm>
          <a:ln/>
        </p:spPr>
      </p:sp>
      <p:sp>
        <p:nvSpPr>
          <p:cNvPr id="30722" name="備忘稿版面配置區 2">
            <a:extLst>
              <a:ext uri="{FF2B5EF4-FFF2-40B4-BE49-F238E27FC236}">
                <a16:creationId xmlns="" xmlns:a16="http://schemas.microsoft.com/office/drawing/2014/main" id="{89541A36-D6AB-2741-80EF-E76C4771C95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anose="020B0604020202020204" pitchFamily="34" charset="0"/>
              <a:ea typeface="新細明體" panose="02020500000000000000" pitchFamily="18" charset="-120"/>
            </a:endParaRPr>
          </a:p>
        </p:txBody>
      </p:sp>
      <p:sp>
        <p:nvSpPr>
          <p:cNvPr id="30723" name="投影片編號版面配置區 3">
            <a:extLst>
              <a:ext uri="{FF2B5EF4-FFF2-40B4-BE49-F238E27FC236}">
                <a16:creationId xmlns="" xmlns:a16="http://schemas.microsoft.com/office/drawing/2014/main" id="{9400D980-C1D1-1044-939E-845FAF16F76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kumimoji="1" sz="2000" baseline="-25000">
                <a:solidFill>
                  <a:schemeClr val="tx1"/>
                </a:solidFill>
                <a:latin typeface="Arial" panose="020B0604020202020204" pitchFamily="34" charset="0"/>
                <a:ea typeface="新細明體" panose="02020500000000000000" pitchFamily="18" charset="-120"/>
              </a:defRPr>
            </a:lvl1pPr>
            <a:lvl2pPr marL="742950" indent="-285750" defTabSz="99060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defTabSz="990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defTabSz="990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defTabSz="990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fld id="{CD80B6AE-EAA5-7A4B-A42D-85A9DADF7750}" type="slidenum">
              <a:rPr lang="en-US" altLang="zh-TW" sz="1300" baseline="0" smtClean="0"/>
              <a:pPr/>
              <a:t>16</a:t>
            </a:fld>
            <a:endParaRPr lang="en-US" altLang="zh-TW" sz="1300" baseline="0"/>
          </a:p>
        </p:txBody>
      </p:sp>
    </p:spTree>
    <p:extLst>
      <p:ext uri="{BB962C8B-B14F-4D97-AF65-F5344CB8AC3E}">
        <p14:creationId xmlns:p14="http://schemas.microsoft.com/office/powerpoint/2010/main" val="40336571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投影片影像版面配置區 1">
            <a:extLst>
              <a:ext uri="{FF2B5EF4-FFF2-40B4-BE49-F238E27FC236}">
                <a16:creationId xmlns="" xmlns:a16="http://schemas.microsoft.com/office/drawing/2014/main" id="{920BAE0D-B0CF-394A-9E7A-994B647EEF95}"/>
              </a:ext>
            </a:extLst>
          </p:cNvPr>
          <p:cNvSpPr>
            <a:spLocks noGrp="1" noRot="1" noChangeAspect="1" noChangeArrowheads="1" noTextEdit="1"/>
          </p:cNvSpPr>
          <p:nvPr>
            <p:ph type="sldImg"/>
          </p:nvPr>
        </p:nvSpPr>
        <p:spPr>
          <a:xfrm>
            <a:off x="139700" y="768350"/>
            <a:ext cx="6819900" cy="3836988"/>
          </a:xfrm>
          <a:ln/>
        </p:spPr>
      </p:sp>
      <p:sp>
        <p:nvSpPr>
          <p:cNvPr id="30722" name="備忘稿版面配置區 2">
            <a:extLst>
              <a:ext uri="{FF2B5EF4-FFF2-40B4-BE49-F238E27FC236}">
                <a16:creationId xmlns="" xmlns:a16="http://schemas.microsoft.com/office/drawing/2014/main" id="{89541A36-D6AB-2741-80EF-E76C4771C95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anose="020B0604020202020204" pitchFamily="34" charset="0"/>
              <a:ea typeface="新細明體" panose="02020500000000000000" pitchFamily="18" charset="-120"/>
            </a:endParaRPr>
          </a:p>
        </p:txBody>
      </p:sp>
      <p:sp>
        <p:nvSpPr>
          <p:cNvPr id="30723" name="投影片編號版面配置區 3">
            <a:extLst>
              <a:ext uri="{FF2B5EF4-FFF2-40B4-BE49-F238E27FC236}">
                <a16:creationId xmlns="" xmlns:a16="http://schemas.microsoft.com/office/drawing/2014/main" id="{9400D980-C1D1-1044-939E-845FAF16F76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kumimoji="1" sz="2000" baseline="-25000">
                <a:solidFill>
                  <a:schemeClr val="tx1"/>
                </a:solidFill>
                <a:latin typeface="Arial" panose="020B0604020202020204" pitchFamily="34" charset="0"/>
                <a:ea typeface="新細明體" panose="02020500000000000000" pitchFamily="18" charset="-120"/>
              </a:defRPr>
            </a:lvl1pPr>
            <a:lvl2pPr marL="742950" indent="-285750" defTabSz="99060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defTabSz="990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defTabSz="990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defTabSz="990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fld id="{CD80B6AE-EAA5-7A4B-A42D-85A9DADF7750}" type="slidenum">
              <a:rPr lang="en-US" altLang="zh-TW" sz="1300" baseline="0" smtClean="0"/>
              <a:pPr/>
              <a:t>17</a:t>
            </a:fld>
            <a:endParaRPr lang="en-US" altLang="zh-TW" sz="1300" baseline="0"/>
          </a:p>
        </p:txBody>
      </p:sp>
    </p:spTree>
    <p:extLst>
      <p:ext uri="{BB962C8B-B14F-4D97-AF65-F5344CB8AC3E}">
        <p14:creationId xmlns:p14="http://schemas.microsoft.com/office/powerpoint/2010/main" val="26874283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投影片影像版面配置區 1">
            <a:extLst>
              <a:ext uri="{FF2B5EF4-FFF2-40B4-BE49-F238E27FC236}">
                <a16:creationId xmlns="" xmlns:a16="http://schemas.microsoft.com/office/drawing/2014/main" id="{920BAE0D-B0CF-394A-9E7A-994B647EEF95}"/>
              </a:ext>
            </a:extLst>
          </p:cNvPr>
          <p:cNvSpPr>
            <a:spLocks noGrp="1" noRot="1" noChangeAspect="1" noChangeArrowheads="1" noTextEdit="1"/>
          </p:cNvSpPr>
          <p:nvPr>
            <p:ph type="sldImg"/>
          </p:nvPr>
        </p:nvSpPr>
        <p:spPr>
          <a:xfrm>
            <a:off x="139700" y="768350"/>
            <a:ext cx="6819900" cy="3836988"/>
          </a:xfrm>
          <a:ln/>
        </p:spPr>
      </p:sp>
      <p:sp>
        <p:nvSpPr>
          <p:cNvPr id="30722" name="備忘稿版面配置區 2">
            <a:extLst>
              <a:ext uri="{FF2B5EF4-FFF2-40B4-BE49-F238E27FC236}">
                <a16:creationId xmlns="" xmlns:a16="http://schemas.microsoft.com/office/drawing/2014/main" id="{89541A36-D6AB-2741-80EF-E76C4771C95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anose="020B0604020202020204" pitchFamily="34" charset="0"/>
              <a:ea typeface="新細明體" panose="02020500000000000000" pitchFamily="18" charset="-120"/>
            </a:endParaRPr>
          </a:p>
        </p:txBody>
      </p:sp>
      <p:sp>
        <p:nvSpPr>
          <p:cNvPr id="30723" name="投影片編號版面配置區 3">
            <a:extLst>
              <a:ext uri="{FF2B5EF4-FFF2-40B4-BE49-F238E27FC236}">
                <a16:creationId xmlns="" xmlns:a16="http://schemas.microsoft.com/office/drawing/2014/main" id="{9400D980-C1D1-1044-939E-845FAF16F76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kumimoji="1" sz="2000" baseline="-25000">
                <a:solidFill>
                  <a:schemeClr val="tx1"/>
                </a:solidFill>
                <a:latin typeface="Arial" panose="020B0604020202020204" pitchFamily="34" charset="0"/>
                <a:ea typeface="新細明體" panose="02020500000000000000" pitchFamily="18" charset="-120"/>
              </a:defRPr>
            </a:lvl1pPr>
            <a:lvl2pPr marL="742950" indent="-285750" defTabSz="99060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defTabSz="990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defTabSz="990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defTabSz="990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fld id="{CD80B6AE-EAA5-7A4B-A42D-85A9DADF7750}" type="slidenum">
              <a:rPr lang="en-US" altLang="zh-TW" sz="1300" baseline="0" smtClean="0"/>
              <a:pPr/>
              <a:t>18</a:t>
            </a:fld>
            <a:endParaRPr lang="en-US" altLang="zh-TW" sz="1300" baseline="0"/>
          </a:p>
        </p:txBody>
      </p:sp>
    </p:spTree>
    <p:extLst>
      <p:ext uri="{BB962C8B-B14F-4D97-AF65-F5344CB8AC3E}">
        <p14:creationId xmlns:p14="http://schemas.microsoft.com/office/powerpoint/2010/main" val="25021642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投影片影像版面配置區 1">
            <a:extLst>
              <a:ext uri="{FF2B5EF4-FFF2-40B4-BE49-F238E27FC236}">
                <a16:creationId xmlns="" xmlns:a16="http://schemas.microsoft.com/office/drawing/2014/main" id="{920BAE0D-B0CF-394A-9E7A-994B647EEF95}"/>
              </a:ext>
            </a:extLst>
          </p:cNvPr>
          <p:cNvSpPr>
            <a:spLocks noGrp="1" noRot="1" noChangeAspect="1" noChangeArrowheads="1" noTextEdit="1"/>
          </p:cNvSpPr>
          <p:nvPr>
            <p:ph type="sldImg"/>
          </p:nvPr>
        </p:nvSpPr>
        <p:spPr>
          <a:xfrm>
            <a:off x="139700" y="768350"/>
            <a:ext cx="6819900" cy="3836988"/>
          </a:xfrm>
          <a:ln/>
        </p:spPr>
      </p:sp>
      <p:sp>
        <p:nvSpPr>
          <p:cNvPr id="30722" name="備忘稿版面配置區 2">
            <a:extLst>
              <a:ext uri="{FF2B5EF4-FFF2-40B4-BE49-F238E27FC236}">
                <a16:creationId xmlns="" xmlns:a16="http://schemas.microsoft.com/office/drawing/2014/main" id="{89541A36-D6AB-2741-80EF-E76C4771C95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anose="020B0604020202020204" pitchFamily="34" charset="0"/>
              <a:ea typeface="新細明體" panose="02020500000000000000" pitchFamily="18" charset="-120"/>
            </a:endParaRPr>
          </a:p>
        </p:txBody>
      </p:sp>
      <p:sp>
        <p:nvSpPr>
          <p:cNvPr id="30723" name="投影片編號版面配置區 3">
            <a:extLst>
              <a:ext uri="{FF2B5EF4-FFF2-40B4-BE49-F238E27FC236}">
                <a16:creationId xmlns="" xmlns:a16="http://schemas.microsoft.com/office/drawing/2014/main" id="{9400D980-C1D1-1044-939E-845FAF16F76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kumimoji="1" sz="2000" baseline="-25000">
                <a:solidFill>
                  <a:schemeClr val="tx1"/>
                </a:solidFill>
                <a:latin typeface="Arial" panose="020B0604020202020204" pitchFamily="34" charset="0"/>
                <a:ea typeface="新細明體" panose="02020500000000000000" pitchFamily="18" charset="-120"/>
              </a:defRPr>
            </a:lvl1pPr>
            <a:lvl2pPr marL="742950" indent="-285750" defTabSz="99060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defTabSz="990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defTabSz="990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defTabSz="990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fld id="{CD80B6AE-EAA5-7A4B-A42D-85A9DADF7750}" type="slidenum">
              <a:rPr lang="en-US" altLang="zh-TW" sz="1300" baseline="0" smtClean="0"/>
              <a:pPr/>
              <a:t>19</a:t>
            </a:fld>
            <a:endParaRPr lang="en-US" altLang="zh-TW" sz="1300" baseline="0"/>
          </a:p>
        </p:txBody>
      </p:sp>
    </p:spTree>
    <p:extLst>
      <p:ext uri="{BB962C8B-B14F-4D97-AF65-F5344CB8AC3E}">
        <p14:creationId xmlns:p14="http://schemas.microsoft.com/office/powerpoint/2010/main" val="13489574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投影片影像版面配置區 1">
            <a:extLst>
              <a:ext uri="{FF2B5EF4-FFF2-40B4-BE49-F238E27FC236}">
                <a16:creationId xmlns="" xmlns:a16="http://schemas.microsoft.com/office/drawing/2014/main" id="{B682CB67-661D-D44D-8090-FAF7EDB3AE91}"/>
              </a:ext>
            </a:extLst>
          </p:cNvPr>
          <p:cNvSpPr>
            <a:spLocks noGrp="1" noRot="1" noChangeAspect="1" noChangeArrowheads="1" noTextEdit="1"/>
          </p:cNvSpPr>
          <p:nvPr>
            <p:ph type="sldImg"/>
          </p:nvPr>
        </p:nvSpPr>
        <p:spPr>
          <a:xfrm>
            <a:off x="139700" y="768350"/>
            <a:ext cx="6819900" cy="3836988"/>
          </a:xfrm>
          <a:ln/>
        </p:spPr>
      </p:sp>
      <p:sp>
        <p:nvSpPr>
          <p:cNvPr id="16386" name="備忘稿版面配置區 2">
            <a:extLst>
              <a:ext uri="{FF2B5EF4-FFF2-40B4-BE49-F238E27FC236}">
                <a16:creationId xmlns="" xmlns:a16="http://schemas.microsoft.com/office/drawing/2014/main" id="{7D303AB8-8FB3-3543-B3BD-C6A6E1D3D3C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anose="020B0604020202020204" pitchFamily="34" charset="0"/>
              <a:ea typeface="新細明體" panose="02020500000000000000" pitchFamily="18" charset="-120"/>
            </a:endParaRPr>
          </a:p>
        </p:txBody>
      </p:sp>
      <p:sp>
        <p:nvSpPr>
          <p:cNvPr id="16387" name="投影片編號版面配置區 3">
            <a:extLst>
              <a:ext uri="{FF2B5EF4-FFF2-40B4-BE49-F238E27FC236}">
                <a16:creationId xmlns="" xmlns:a16="http://schemas.microsoft.com/office/drawing/2014/main" id="{BB52A778-BF84-4547-A245-56A66212EC8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kumimoji="1" sz="2000" baseline="-25000">
                <a:solidFill>
                  <a:schemeClr val="tx1"/>
                </a:solidFill>
                <a:latin typeface="Arial" panose="020B0604020202020204" pitchFamily="34" charset="0"/>
                <a:ea typeface="新細明體" panose="02020500000000000000" pitchFamily="18" charset="-120"/>
              </a:defRPr>
            </a:lvl1pPr>
            <a:lvl2pPr marL="742950" indent="-285750" defTabSz="99060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defTabSz="990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defTabSz="990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defTabSz="990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fld id="{EF6EB913-4129-8E44-B07E-50CB6CBEE1B7}" type="slidenum">
              <a:rPr lang="en-US" altLang="zh-TW" sz="1300" baseline="0" smtClean="0"/>
              <a:pPr/>
              <a:t>2</a:t>
            </a:fld>
            <a:endParaRPr lang="en-US" altLang="zh-TW" sz="1300" baseline="0"/>
          </a:p>
        </p:txBody>
      </p:sp>
    </p:spTree>
    <p:extLst>
      <p:ext uri="{BB962C8B-B14F-4D97-AF65-F5344CB8AC3E}">
        <p14:creationId xmlns:p14="http://schemas.microsoft.com/office/powerpoint/2010/main" val="4814916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投影片影像版面配置區 1">
            <a:extLst>
              <a:ext uri="{FF2B5EF4-FFF2-40B4-BE49-F238E27FC236}">
                <a16:creationId xmlns="" xmlns:a16="http://schemas.microsoft.com/office/drawing/2014/main" id="{920BAE0D-B0CF-394A-9E7A-994B647EEF95}"/>
              </a:ext>
            </a:extLst>
          </p:cNvPr>
          <p:cNvSpPr>
            <a:spLocks noGrp="1" noRot="1" noChangeAspect="1" noChangeArrowheads="1" noTextEdit="1"/>
          </p:cNvSpPr>
          <p:nvPr>
            <p:ph type="sldImg"/>
          </p:nvPr>
        </p:nvSpPr>
        <p:spPr>
          <a:xfrm>
            <a:off x="139700" y="768350"/>
            <a:ext cx="6819900" cy="3836988"/>
          </a:xfrm>
          <a:ln/>
        </p:spPr>
      </p:sp>
      <p:sp>
        <p:nvSpPr>
          <p:cNvPr id="30722" name="備忘稿版面配置區 2">
            <a:extLst>
              <a:ext uri="{FF2B5EF4-FFF2-40B4-BE49-F238E27FC236}">
                <a16:creationId xmlns="" xmlns:a16="http://schemas.microsoft.com/office/drawing/2014/main" id="{89541A36-D6AB-2741-80EF-E76C4771C95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anose="020B0604020202020204" pitchFamily="34" charset="0"/>
              <a:ea typeface="新細明體" panose="02020500000000000000" pitchFamily="18" charset="-120"/>
            </a:endParaRPr>
          </a:p>
        </p:txBody>
      </p:sp>
      <p:sp>
        <p:nvSpPr>
          <p:cNvPr id="30723" name="投影片編號版面配置區 3">
            <a:extLst>
              <a:ext uri="{FF2B5EF4-FFF2-40B4-BE49-F238E27FC236}">
                <a16:creationId xmlns="" xmlns:a16="http://schemas.microsoft.com/office/drawing/2014/main" id="{9400D980-C1D1-1044-939E-845FAF16F76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kumimoji="1" sz="2000" baseline="-25000">
                <a:solidFill>
                  <a:schemeClr val="tx1"/>
                </a:solidFill>
                <a:latin typeface="Arial" panose="020B0604020202020204" pitchFamily="34" charset="0"/>
                <a:ea typeface="新細明體" panose="02020500000000000000" pitchFamily="18" charset="-120"/>
              </a:defRPr>
            </a:lvl1pPr>
            <a:lvl2pPr marL="742950" indent="-285750" defTabSz="99060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defTabSz="990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defTabSz="990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defTabSz="990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fld id="{CD80B6AE-EAA5-7A4B-A42D-85A9DADF7750}" type="slidenum">
              <a:rPr lang="en-US" altLang="zh-TW" sz="1300" baseline="0" smtClean="0"/>
              <a:pPr/>
              <a:t>20</a:t>
            </a:fld>
            <a:endParaRPr lang="en-US" altLang="zh-TW" sz="1300" baseline="0"/>
          </a:p>
        </p:txBody>
      </p:sp>
    </p:spTree>
    <p:extLst>
      <p:ext uri="{BB962C8B-B14F-4D97-AF65-F5344CB8AC3E}">
        <p14:creationId xmlns:p14="http://schemas.microsoft.com/office/powerpoint/2010/main" val="41816928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投影片影像版面配置區 1">
            <a:extLst>
              <a:ext uri="{FF2B5EF4-FFF2-40B4-BE49-F238E27FC236}">
                <a16:creationId xmlns="" xmlns:a16="http://schemas.microsoft.com/office/drawing/2014/main" id="{920BAE0D-B0CF-394A-9E7A-994B647EEF95}"/>
              </a:ext>
            </a:extLst>
          </p:cNvPr>
          <p:cNvSpPr>
            <a:spLocks noGrp="1" noRot="1" noChangeAspect="1" noChangeArrowheads="1" noTextEdit="1"/>
          </p:cNvSpPr>
          <p:nvPr>
            <p:ph type="sldImg"/>
          </p:nvPr>
        </p:nvSpPr>
        <p:spPr>
          <a:xfrm>
            <a:off x="139700" y="768350"/>
            <a:ext cx="6819900" cy="3836988"/>
          </a:xfrm>
          <a:ln/>
        </p:spPr>
      </p:sp>
      <p:sp>
        <p:nvSpPr>
          <p:cNvPr id="30722" name="備忘稿版面配置區 2">
            <a:extLst>
              <a:ext uri="{FF2B5EF4-FFF2-40B4-BE49-F238E27FC236}">
                <a16:creationId xmlns="" xmlns:a16="http://schemas.microsoft.com/office/drawing/2014/main" id="{89541A36-D6AB-2741-80EF-E76C4771C95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anose="020B0604020202020204" pitchFamily="34" charset="0"/>
              <a:ea typeface="新細明體" panose="02020500000000000000" pitchFamily="18" charset="-120"/>
            </a:endParaRPr>
          </a:p>
        </p:txBody>
      </p:sp>
      <p:sp>
        <p:nvSpPr>
          <p:cNvPr id="30723" name="投影片編號版面配置區 3">
            <a:extLst>
              <a:ext uri="{FF2B5EF4-FFF2-40B4-BE49-F238E27FC236}">
                <a16:creationId xmlns="" xmlns:a16="http://schemas.microsoft.com/office/drawing/2014/main" id="{9400D980-C1D1-1044-939E-845FAF16F76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kumimoji="1" sz="2000" baseline="-25000">
                <a:solidFill>
                  <a:schemeClr val="tx1"/>
                </a:solidFill>
                <a:latin typeface="Arial" panose="020B0604020202020204" pitchFamily="34" charset="0"/>
                <a:ea typeface="新細明體" panose="02020500000000000000" pitchFamily="18" charset="-120"/>
              </a:defRPr>
            </a:lvl1pPr>
            <a:lvl2pPr marL="742950" indent="-285750" defTabSz="99060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defTabSz="990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defTabSz="990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defTabSz="990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fld id="{CD80B6AE-EAA5-7A4B-A42D-85A9DADF7750}" type="slidenum">
              <a:rPr lang="en-US" altLang="zh-TW" sz="1300" baseline="0" smtClean="0"/>
              <a:pPr/>
              <a:t>21</a:t>
            </a:fld>
            <a:endParaRPr lang="en-US" altLang="zh-TW" sz="1300" baseline="0"/>
          </a:p>
        </p:txBody>
      </p:sp>
    </p:spTree>
    <p:extLst>
      <p:ext uri="{BB962C8B-B14F-4D97-AF65-F5344CB8AC3E}">
        <p14:creationId xmlns:p14="http://schemas.microsoft.com/office/powerpoint/2010/main" val="26561636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投影片影像版面配置區 1">
            <a:extLst>
              <a:ext uri="{FF2B5EF4-FFF2-40B4-BE49-F238E27FC236}">
                <a16:creationId xmlns="" xmlns:a16="http://schemas.microsoft.com/office/drawing/2014/main" id="{920BAE0D-B0CF-394A-9E7A-994B647EEF95}"/>
              </a:ext>
            </a:extLst>
          </p:cNvPr>
          <p:cNvSpPr>
            <a:spLocks noGrp="1" noRot="1" noChangeAspect="1" noChangeArrowheads="1" noTextEdit="1"/>
          </p:cNvSpPr>
          <p:nvPr>
            <p:ph type="sldImg"/>
          </p:nvPr>
        </p:nvSpPr>
        <p:spPr>
          <a:xfrm>
            <a:off x="139700" y="768350"/>
            <a:ext cx="6819900" cy="3836988"/>
          </a:xfrm>
          <a:ln/>
        </p:spPr>
      </p:sp>
      <p:sp>
        <p:nvSpPr>
          <p:cNvPr id="30722" name="備忘稿版面配置區 2">
            <a:extLst>
              <a:ext uri="{FF2B5EF4-FFF2-40B4-BE49-F238E27FC236}">
                <a16:creationId xmlns="" xmlns:a16="http://schemas.microsoft.com/office/drawing/2014/main" id="{89541A36-D6AB-2741-80EF-E76C4771C95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anose="020B0604020202020204" pitchFamily="34" charset="0"/>
              <a:ea typeface="新細明體" panose="02020500000000000000" pitchFamily="18" charset="-120"/>
            </a:endParaRPr>
          </a:p>
        </p:txBody>
      </p:sp>
      <p:sp>
        <p:nvSpPr>
          <p:cNvPr id="30723" name="投影片編號版面配置區 3">
            <a:extLst>
              <a:ext uri="{FF2B5EF4-FFF2-40B4-BE49-F238E27FC236}">
                <a16:creationId xmlns="" xmlns:a16="http://schemas.microsoft.com/office/drawing/2014/main" id="{9400D980-C1D1-1044-939E-845FAF16F76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kumimoji="1" sz="2000" baseline="-25000">
                <a:solidFill>
                  <a:schemeClr val="tx1"/>
                </a:solidFill>
                <a:latin typeface="Arial" panose="020B0604020202020204" pitchFamily="34" charset="0"/>
                <a:ea typeface="新細明體" panose="02020500000000000000" pitchFamily="18" charset="-120"/>
              </a:defRPr>
            </a:lvl1pPr>
            <a:lvl2pPr marL="742950" indent="-285750" defTabSz="99060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defTabSz="990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defTabSz="990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defTabSz="990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fld id="{CD80B6AE-EAA5-7A4B-A42D-85A9DADF7750}" type="slidenum">
              <a:rPr lang="en-US" altLang="zh-TW" sz="1300" baseline="0" smtClean="0"/>
              <a:pPr/>
              <a:t>22</a:t>
            </a:fld>
            <a:endParaRPr lang="en-US" altLang="zh-TW" sz="1300" baseline="0"/>
          </a:p>
        </p:txBody>
      </p:sp>
    </p:spTree>
    <p:extLst>
      <p:ext uri="{BB962C8B-B14F-4D97-AF65-F5344CB8AC3E}">
        <p14:creationId xmlns:p14="http://schemas.microsoft.com/office/powerpoint/2010/main" val="11930068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投影片影像版面配置區 1">
            <a:extLst>
              <a:ext uri="{FF2B5EF4-FFF2-40B4-BE49-F238E27FC236}">
                <a16:creationId xmlns="" xmlns:a16="http://schemas.microsoft.com/office/drawing/2014/main" id="{920BAE0D-B0CF-394A-9E7A-994B647EEF95}"/>
              </a:ext>
            </a:extLst>
          </p:cNvPr>
          <p:cNvSpPr>
            <a:spLocks noGrp="1" noRot="1" noChangeAspect="1" noChangeArrowheads="1" noTextEdit="1"/>
          </p:cNvSpPr>
          <p:nvPr>
            <p:ph type="sldImg"/>
          </p:nvPr>
        </p:nvSpPr>
        <p:spPr>
          <a:xfrm>
            <a:off x="139700" y="768350"/>
            <a:ext cx="6819900" cy="3836988"/>
          </a:xfrm>
          <a:ln/>
        </p:spPr>
      </p:sp>
      <p:sp>
        <p:nvSpPr>
          <p:cNvPr id="30722" name="備忘稿版面配置區 2">
            <a:extLst>
              <a:ext uri="{FF2B5EF4-FFF2-40B4-BE49-F238E27FC236}">
                <a16:creationId xmlns="" xmlns:a16="http://schemas.microsoft.com/office/drawing/2014/main" id="{89541A36-D6AB-2741-80EF-E76C4771C95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anose="020B0604020202020204" pitchFamily="34" charset="0"/>
              <a:ea typeface="新細明體" panose="02020500000000000000" pitchFamily="18" charset="-120"/>
            </a:endParaRPr>
          </a:p>
        </p:txBody>
      </p:sp>
      <p:sp>
        <p:nvSpPr>
          <p:cNvPr id="30723" name="投影片編號版面配置區 3">
            <a:extLst>
              <a:ext uri="{FF2B5EF4-FFF2-40B4-BE49-F238E27FC236}">
                <a16:creationId xmlns="" xmlns:a16="http://schemas.microsoft.com/office/drawing/2014/main" id="{9400D980-C1D1-1044-939E-845FAF16F76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kumimoji="1" sz="2000" baseline="-25000">
                <a:solidFill>
                  <a:schemeClr val="tx1"/>
                </a:solidFill>
                <a:latin typeface="Arial" panose="020B0604020202020204" pitchFamily="34" charset="0"/>
                <a:ea typeface="新細明體" panose="02020500000000000000" pitchFamily="18" charset="-120"/>
              </a:defRPr>
            </a:lvl1pPr>
            <a:lvl2pPr marL="742950" indent="-285750" defTabSz="99060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defTabSz="990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defTabSz="990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defTabSz="990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fld id="{CD80B6AE-EAA5-7A4B-A42D-85A9DADF7750}" type="slidenum">
              <a:rPr lang="en-US" altLang="zh-TW" sz="1300" baseline="0" smtClean="0"/>
              <a:pPr/>
              <a:t>23</a:t>
            </a:fld>
            <a:endParaRPr lang="en-US" altLang="zh-TW" sz="1300" baseline="0"/>
          </a:p>
        </p:txBody>
      </p:sp>
    </p:spTree>
    <p:extLst>
      <p:ext uri="{BB962C8B-B14F-4D97-AF65-F5344CB8AC3E}">
        <p14:creationId xmlns:p14="http://schemas.microsoft.com/office/powerpoint/2010/main" val="29337175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投影片影像版面配置區 1">
            <a:extLst>
              <a:ext uri="{FF2B5EF4-FFF2-40B4-BE49-F238E27FC236}">
                <a16:creationId xmlns="" xmlns:a16="http://schemas.microsoft.com/office/drawing/2014/main" id="{920BAE0D-B0CF-394A-9E7A-994B647EEF95}"/>
              </a:ext>
            </a:extLst>
          </p:cNvPr>
          <p:cNvSpPr>
            <a:spLocks noGrp="1" noRot="1" noChangeAspect="1" noChangeArrowheads="1" noTextEdit="1"/>
          </p:cNvSpPr>
          <p:nvPr>
            <p:ph type="sldImg"/>
          </p:nvPr>
        </p:nvSpPr>
        <p:spPr>
          <a:xfrm>
            <a:off x="139700" y="768350"/>
            <a:ext cx="6819900" cy="3836988"/>
          </a:xfrm>
          <a:ln/>
        </p:spPr>
      </p:sp>
      <p:sp>
        <p:nvSpPr>
          <p:cNvPr id="30722" name="備忘稿版面配置區 2">
            <a:extLst>
              <a:ext uri="{FF2B5EF4-FFF2-40B4-BE49-F238E27FC236}">
                <a16:creationId xmlns="" xmlns:a16="http://schemas.microsoft.com/office/drawing/2014/main" id="{89541A36-D6AB-2741-80EF-E76C4771C95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anose="020B0604020202020204" pitchFamily="34" charset="0"/>
              <a:ea typeface="新細明體" panose="02020500000000000000" pitchFamily="18" charset="-120"/>
            </a:endParaRPr>
          </a:p>
        </p:txBody>
      </p:sp>
      <p:sp>
        <p:nvSpPr>
          <p:cNvPr id="30723" name="投影片編號版面配置區 3">
            <a:extLst>
              <a:ext uri="{FF2B5EF4-FFF2-40B4-BE49-F238E27FC236}">
                <a16:creationId xmlns="" xmlns:a16="http://schemas.microsoft.com/office/drawing/2014/main" id="{9400D980-C1D1-1044-939E-845FAF16F76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kumimoji="1" sz="2000" baseline="-25000">
                <a:solidFill>
                  <a:schemeClr val="tx1"/>
                </a:solidFill>
                <a:latin typeface="Arial" panose="020B0604020202020204" pitchFamily="34" charset="0"/>
                <a:ea typeface="新細明體" panose="02020500000000000000" pitchFamily="18" charset="-120"/>
              </a:defRPr>
            </a:lvl1pPr>
            <a:lvl2pPr marL="742950" indent="-285750" defTabSz="99060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defTabSz="990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defTabSz="990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defTabSz="990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fld id="{CD80B6AE-EAA5-7A4B-A42D-85A9DADF7750}" type="slidenum">
              <a:rPr lang="en-US" altLang="zh-TW" sz="1300" baseline="0" smtClean="0"/>
              <a:pPr/>
              <a:t>24</a:t>
            </a:fld>
            <a:endParaRPr lang="en-US" altLang="zh-TW" sz="1300" baseline="0"/>
          </a:p>
        </p:txBody>
      </p:sp>
    </p:spTree>
    <p:extLst>
      <p:ext uri="{BB962C8B-B14F-4D97-AF65-F5344CB8AC3E}">
        <p14:creationId xmlns:p14="http://schemas.microsoft.com/office/powerpoint/2010/main" val="4491607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投影片影像版面配置區 1">
            <a:extLst>
              <a:ext uri="{FF2B5EF4-FFF2-40B4-BE49-F238E27FC236}">
                <a16:creationId xmlns="" xmlns:a16="http://schemas.microsoft.com/office/drawing/2014/main" id="{920BAE0D-B0CF-394A-9E7A-994B647EEF95}"/>
              </a:ext>
            </a:extLst>
          </p:cNvPr>
          <p:cNvSpPr>
            <a:spLocks noGrp="1" noRot="1" noChangeAspect="1" noChangeArrowheads="1" noTextEdit="1"/>
          </p:cNvSpPr>
          <p:nvPr>
            <p:ph type="sldImg"/>
          </p:nvPr>
        </p:nvSpPr>
        <p:spPr>
          <a:xfrm>
            <a:off x="139700" y="768350"/>
            <a:ext cx="6819900" cy="3836988"/>
          </a:xfrm>
          <a:ln/>
        </p:spPr>
      </p:sp>
      <p:sp>
        <p:nvSpPr>
          <p:cNvPr id="30722" name="備忘稿版面配置區 2">
            <a:extLst>
              <a:ext uri="{FF2B5EF4-FFF2-40B4-BE49-F238E27FC236}">
                <a16:creationId xmlns="" xmlns:a16="http://schemas.microsoft.com/office/drawing/2014/main" id="{89541A36-D6AB-2741-80EF-E76C4771C95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anose="020B0604020202020204" pitchFamily="34" charset="0"/>
              <a:ea typeface="新細明體" panose="02020500000000000000" pitchFamily="18" charset="-120"/>
            </a:endParaRPr>
          </a:p>
        </p:txBody>
      </p:sp>
      <p:sp>
        <p:nvSpPr>
          <p:cNvPr id="30723" name="投影片編號版面配置區 3">
            <a:extLst>
              <a:ext uri="{FF2B5EF4-FFF2-40B4-BE49-F238E27FC236}">
                <a16:creationId xmlns="" xmlns:a16="http://schemas.microsoft.com/office/drawing/2014/main" id="{9400D980-C1D1-1044-939E-845FAF16F76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kumimoji="1" sz="2000" baseline="-25000">
                <a:solidFill>
                  <a:schemeClr val="tx1"/>
                </a:solidFill>
                <a:latin typeface="Arial" panose="020B0604020202020204" pitchFamily="34" charset="0"/>
                <a:ea typeface="新細明體" panose="02020500000000000000" pitchFamily="18" charset="-120"/>
              </a:defRPr>
            </a:lvl1pPr>
            <a:lvl2pPr marL="742950" indent="-285750" defTabSz="99060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defTabSz="990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defTabSz="990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defTabSz="990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fld id="{CD80B6AE-EAA5-7A4B-A42D-85A9DADF7750}" type="slidenum">
              <a:rPr lang="en-US" altLang="zh-TW" sz="1300" baseline="0" smtClean="0"/>
              <a:pPr/>
              <a:t>25</a:t>
            </a:fld>
            <a:endParaRPr lang="en-US" altLang="zh-TW" sz="1300" baseline="0"/>
          </a:p>
        </p:txBody>
      </p:sp>
    </p:spTree>
    <p:extLst>
      <p:ext uri="{BB962C8B-B14F-4D97-AF65-F5344CB8AC3E}">
        <p14:creationId xmlns:p14="http://schemas.microsoft.com/office/powerpoint/2010/main" val="38846199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投影片影像版面配置區 1">
            <a:extLst>
              <a:ext uri="{FF2B5EF4-FFF2-40B4-BE49-F238E27FC236}">
                <a16:creationId xmlns="" xmlns:a16="http://schemas.microsoft.com/office/drawing/2014/main" id="{648388DB-38CC-7544-93F6-3127CF5E89FE}"/>
              </a:ext>
            </a:extLst>
          </p:cNvPr>
          <p:cNvSpPr>
            <a:spLocks noGrp="1" noRot="1" noChangeAspect="1" noChangeArrowheads="1" noTextEdit="1"/>
          </p:cNvSpPr>
          <p:nvPr>
            <p:ph type="sldImg"/>
          </p:nvPr>
        </p:nvSpPr>
        <p:spPr>
          <a:xfrm>
            <a:off x="139700" y="768350"/>
            <a:ext cx="6819900" cy="3836988"/>
          </a:xfrm>
          <a:ln/>
        </p:spPr>
      </p:sp>
      <p:sp>
        <p:nvSpPr>
          <p:cNvPr id="41986" name="備忘稿版面配置區 2">
            <a:extLst>
              <a:ext uri="{FF2B5EF4-FFF2-40B4-BE49-F238E27FC236}">
                <a16:creationId xmlns="" xmlns:a16="http://schemas.microsoft.com/office/drawing/2014/main" id="{6420BE68-CB8C-C245-9318-4002777B7CA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anose="020B0604020202020204" pitchFamily="34" charset="0"/>
              <a:ea typeface="新細明體" panose="02020500000000000000" pitchFamily="18" charset="-120"/>
            </a:endParaRPr>
          </a:p>
        </p:txBody>
      </p:sp>
      <p:sp>
        <p:nvSpPr>
          <p:cNvPr id="41987" name="投影片編號版面配置區 3">
            <a:extLst>
              <a:ext uri="{FF2B5EF4-FFF2-40B4-BE49-F238E27FC236}">
                <a16:creationId xmlns="" xmlns:a16="http://schemas.microsoft.com/office/drawing/2014/main" id="{5E2A9297-65B4-C940-8360-49C16B6118D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kumimoji="1" sz="2000" baseline="-25000">
                <a:solidFill>
                  <a:schemeClr val="tx1"/>
                </a:solidFill>
                <a:latin typeface="Arial" panose="020B0604020202020204" pitchFamily="34" charset="0"/>
                <a:ea typeface="新細明體" panose="02020500000000000000" pitchFamily="18" charset="-120"/>
              </a:defRPr>
            </a:lvl1pPr>
            <a:lvl2pPr marL="742950" indent="-285750" defTabSz="99060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defTabSz="990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defTabSz="990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defTabSz="990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fld id="{16BF6F04-83D5-7241-9C55-AA7C76330C02}" type="slidenum">
              <a:rPr lang="en-US" altLang="zh-TW" sz="1300" baseline="0" smtClean="0"/>
              <a:pPr/>
              <a:t>28</a:t>
            </a:fld>
            <a:endParaRPr lang="en-US" altLang="zh-TW" sz="1300" baseline="0"/>
          </a:p>
        </p:txBody>
      </p:sp>
    </p:spTree>
    <p:extLst>
      <p:ext uri="{BB962C8B-B14F-4D97-AF65-F5344CB8AC3E}">
        <p14:creationId xmlns:p14="http://schemas.microsoft.com/office/powerpoint/2010/main" val="9437192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139700" y="768350"/>
            <a:ext cx="6819900" cy="3836988"/>
          </a:xfrm>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5"/>
          </p:nvPr>
        </p:nvSpPr>
        <p:spPr/>
        <p:txBody>
          <a:bodyPr/>
          <a:lstStyle/>
          <a:p>
            <a:pPr>
              <a:defRPr/>
            </a:pPr>
            <a:fld id="{120F3185-A2E3-104D-AB43-FF4C91FFDE93}" type="slidenum">
              <a:rPr lang="en-US" altLang="zh-TW" smtClean="0"/>
              <a:pPr>
                <a:defRPr/>
              </a:pPr>
              <a:t>45</a:t>
            </a:fld>
            <a:endParaRPr lang="en-US" altLang="zh-TW"/>
          </a:p>
        </p:txBody>
      </p:sp>
    </p:spTree>
    <p:extLst>
      <p:ext uri="{BB962C8B-B14F-4D97-AF65-F5344CB8AC3E}">
        <p14:creationId xmlns:p14="http://schemas.microsoft.com/office/powerpoint/2010/main" val="29806116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投影片影像版面配置區 1">
            <a:extLst>
              <a:ext uri="{FF2B5EF4-FFF2-40B4-BE49-F238E27FC236}">
                <a16:creationId xmlns="" xmlns:a16="http://schemas.microsoft.com/office/drawing/2014/main" id="{CBDEBC2C-0EB7-6948-90EC-6CBD96784D93}"/>
              </a:ext>
            </a:extLst>
          </p:cNvPr>
          <p:cNvSpPr>
            <a:spLocks noGrp="1" noRot="1" noChangeAspect="1" noChangeArrowheads="1" noTextEdit="1"/>
          </p:cNvSpPr>
          <p:nvPr>
            <p:ph type="sldImg"/>
          </p:nvPr>
        </p:nvSpPr>
        <p:spPr>
          <a:xfrm>
            <a:off x="139700" y="768350"/>
            <a:ext cx="6819900" cy="3836988"/>
          </a:xfrm>
          <a:ln/>
        </p:spPr>
      </p:sp>
      <p:sp>
        <p:nvSpPr>
          <p:cNvPr id="18434" name="備忘稿版面配置區 2">
            <a:extLst>
              <a:ext uri="{FF2B5EF4-FFF2-40B4-BE49-F238E27FC236}">
                <a16:creationId xmlns="" xmlns:a16="http://schemas.microsoft.com/office/drawing/2014/main" id="{D0D02F59-4F73-554B-BA81-CA6D93F62AC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anose="020B0604020202020204" pitchFamily="34" charset="0"/>
              <a:ea typeface="新細明體" panose="02020500000000000000" pitchFamily="18" charset="-120"/>
            </a:endParaRPr>
          </a:p>
        </p:txBody>
      </p:sp>
      <p:sp>
        <p:nvSpPr>
          <p:cNvPr id="18435" name="投影片編號版面配置區 3">
            <a:extLst>
              <a:ext uri="{FF2B5EF4-FFF2-40B4-BE49-F238E27FC236}">
                <a16:creationId xmlns="" xmlns:a16="http://schemas.microsoft.com/office/drawing/2014/main" id="{1020E1CF-9C17-C34E-84F4-4F9D46DC7F4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kumimoji="1" sz="2000" baseline="-25000">
                <a:solidFill>
                  <a:schemeClr val="tx1"/>
                </a:solidFill>
                <a:latin typeface="Arial" panose="020B0604020202020204" pitchFamily="34" charset="0"/>
                <a:ea typeface="新細明體" panose="02020500000000000000" pitchFamily="18" charset="-120"/>
              </a:defRPr>
            </a:lvl1pPr>
            <a:lvl2pPr marL="742950" indent="-285750" defTabSz="99060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defTabSz="990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defTabSz="990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defTabSz="990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fld id="{D6771044-B295-5E4D-9353-593F663EF544}" type="slidenum">
              <a:rPr lang="en-US" altLang="zh-TW" sz="1300" baseline="0" smtClean="0"/>
              <a:pPr/>
              <a:t>3</a:t>
            </a:fld>
            <a:endParaRPr lang="en-US" altLang="zh-TW" sz="1300" baseline="0"/>
          </a:p>
        </p:txBody>
      </p:sp>
    </p:spTree>
    <p:extLst>
      <p:ext uri="{BB962C8B-B14F-4D97-AF65-F5344CB8AC3E}">
        <p14:creationId xmlns:p14="http://schemas.microsoft.com/office/powerpoint/2010/main" val="11198629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投影片影像版面配置區 1">
            <a:extLst>
              <a:ext uri="{FF2B5EF4-FFF2-40B4-BE49-F238E27FC236}">
                <a16:creationId xmlns="" xmlns:a16="http://schemas.microsoft.com/office/drawing/2014/main" id="{BA464AF7-1442-304C-83C4-7FA593E1D37F}"/>
              </a:ext>
            </a:extLst>
          </p:cNvPr>
          <p:cNvSpPr>
            <a:spLocks noGrp="1" noRot="1" noChangeAspect="1" noChangeArrowheads="1" noTextEdit="1"/>
          </p:cNvSpPr>
          <p:nvPr>
            <p:ph type="sldImg"/>
          </p:nvPr>
        </p:nvSpPr>
        <p:spPr>
          <a:xfrm>
            <a:off x="139700" y="768350"/>
            <a:ext cx="6819900" cy="3836988"/>
          </a:xfrm>
          <a:ln/>
        </p:spPr>
      </p:sp>
      <p:sp>
        <p:nvSpPr>
          <p:cNvPr id="20482" name="備忘稿版面配置區 2">
            <a:extLst>
              <a:ext uri="{FF2B5EF4-FFF2-40B4-BE49-F238E27FC236}">
                <a16:creationId xmlns="" xmlns:a16="http://schemas.microsoft.com/office/drawing/2014/main" id="{149327C4-832E-F444-83A3-B959D92D97B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anose="020B0604020202020204" pitchFamily="34" charset="0"/>
              <a:ea typeface="新細明體" panose="02020500000000000000" pitchFamily="18" charset="-120"/>
            </a:endParaRPr>
          </a:p>
        </p:txBody>
      </p:sp>
      <p:sp>
        <p:nvSpPr>
          <p:cNvPr id="20483" name="投影片編號版面配置區 3">
            <a:extLst>
              <a:ext uri="{FF2B5EF4-FFF2-40B4-BE49-F238E27FC236}">
                <a16:creationId xmlns="" xmlns:a16="http://schemas.microsoft.com/office/drawing/2014/main" id="{00089285-16B0-2544-A891-246ECF04192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kumimoji="1" sz="2000" baseline="-25000">
                <a:solidFill>
                  <a:schemeClr val="tx1"/>
                </a:solidFill>
                <a:latin typeface="Arial" panose="020B0604020202020204" pitchFamily="34" charset="0"/>
                <a:ea typeface="新細明體" panose="02020500000000000000" pitchFamily="18" charset="-120"/>
              </a:defRPr>
            </a:lvl1pPr>
            <a:lvl2pPr marL="742950" indent="-285750" defTabSz="99060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defTabSz="990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defTabSz="990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defTabSz="990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fld id="{94FBF3CE-62A2-F54C-996C-5EC138F0C3A0}" type="slidenum">
              <a:rPr lang="en-US" altLang="zh-TW" sz="1300" baseline="0" smtClean="0"/>
              <a:pPr/>
              <a:t>4</a:t>
            </a:fld>
            <a:endParaRPr lang="en-US" altLang="zh-TW" sz="1300" baseline="0"/>
          </a:p>
        </p:txBody>
      </p:sp>
    </p:spTree>
    <p:extLst>
      <p:ext uri="{BB962C8B-B14F-4D97-AF65-F5344CB8AC3E}">
        <p14:creationId xmlns:p14="http://schemas.microsoft.com/office/powerpoint/2010/main" val="25890254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投影片影像版面配置區 1">
            <a:extLst>
              <a:ext uri="{FF2B5EF4-FFF2-40B4-BE49-F238E27FC236}">
                <a16:creationId xmlns="" xmlns:a16="http://schemas.microsoft.com/office/drawing/2014/main" id="{F5550513-107C-3542-88FD-5582860E9F8C}"/>
              </a:ext>
            </a:extLst>
          </p:cNvPr>
          <p:cNvSpPr>
            <a:spLocks noGrp="1" noRot="1" noChangeAspect="1" noChangeArrowheads="1" noTextEdit="1"/>
          </p:cNvSpPr>
          <p:nvPr>
            <p:ph type="sldImg"/>
          </p:nvPr>
        </p:nvSpPr>
        <p:spPr>
          <a:xfrm>
            <a:off x="139700" y="768350"/>
            <a:ext cx="6819900" cy="3836988"/>
          </a:xfrm>
          <a:ln/>
        </p:spPr>
      </p:sp>
      <p:sp>
        <p:nvSpPr>
          <p:cNvPr id="24578" name="備忘稿版面配置區 2">
            <a:extLst>
              <a:ext uri="{FF2B5EF4-FFF2-40B4-BE49-F238E27FC236}">
                <a16:creationId xmlns="" xmlns:a16="http://schemas.microsoft.com/office/drawing/2014/main" id="{E6F1475A-FEEE-424D-A378-45E8D4E5806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anose="020B0604020202020204" pitchFamily="34" charset="0"/>
              <a:ea typeface="新細明體" panose="02020500000000000000" pitchFamily="18" charset="-120"/>
            </a:endParaRPr>
          </a:p>
        </p:txBody>
      </p:sp>
      <p:sp>
        <p:nvSpPr>
          <p:cNvPr id="24579" name="投影片編號版面配置區 3">
            <a:extLst>
              <a:ext uri="{FF2B5EF4-FFF2-40B4-BE49-F238E27FC236}">
                <a16:creationId xmlns="" xmlns:a16="http://schemas.microsoft.com/office/drawing/2014/main" id="{318E7892-D01B-1C4A-9BD5-F8BCF79F93F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kumimoji="1" sz="2000" baseline="-25000">
                <a:solidFill>
                  <a:schemeClr val="tx1"/>
                </a:solidFill>
                <a:latin typeface="Arial" panose="020B0604020202020204" pitchFamily="34" charset="0"/>
                <a:ea typeface="新細明體" panose="02020500000000000000" pitchFamily="18" charset="-120"/>
              </a:defRPr>
            </a:lvl1pPr>
            <a:lvl2pPr marL="742950" indent="-285750" defTabSz="99060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defTabSz="990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defTabSz="990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defTabSz="990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fld id="{C51F527D-32E8-7945-BF60-03803EBB579F}" type="slidenum">
              <a:rPr lang="en-US" altLang="zh-TW" sz="1300" baseline="0" smtClean="0"/>
              <a:pPr/>
              <a:t>5</a:t>
            </a:fld>
            <a:endParaRPr lang="en-US" altLang="zh-TW" sz="1300" baseline="0"/>
          </a:p>
        </p:txBody>
      </p:sp>
    </p:spTree>
    <p:extLst>
      <p:ext uri="{BB962C8B-B14F-4D97-AF65-F5344CB8AC3E}">
        <p14:creationId xmlns:p14="http://schemas.microsoft.com/office/powerpoint/2010/main" val="33520806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投影片影像版面配置區 1">
            <a:extLst>
              <a:ext uri="{FF2B5EF4-FFF2-40B4-BE49-F238E27FC236}">
                <a16:creationId xmlns="" xmlns:a16="http://schemas.microsoft.com/office/drawing/2014/main" id="{2B27395F-C357-DC49-AD0D-BF56443E143E}"/>
              </a:ext>
            </a:extLst>
          </p:cNvPr>
          <p:cNvSpPr>
            <a:spLocks noGrp="1" noRot="1" noChangeAspect="1" noChangeArrowheads="1" noTextEdit="1"/>
          </p:cNvSpPr>
          <p:nvPr>
            <p:ph type="sldImg"/>
          </p:nvPr>
        </p:nvSpPr>
        <p:spPr>
          <a:xfrm>
            <a:off x="139700" y="768350"/>
            <a:ext cx="6819900" cy="3836988"/>
          </a:xfrm>
          <a:ln/>
        </p:spPr>
      </p:sp>
      <p:sp>
        <p:nvSpPr>
          <p:cNvPr id="26626" name="備忘稿版面配置區 2">
            <a:extLst>
              <a:ext uri="{FF2B5EF4-FFF2-40B4-BE49-F238E27FC236}">
                <a16:creationId xmlns="" xmlns:a16="http://schemas.microsoft.com/office/drawing/2014/main" id="{638F448B-5D85-8B4D-9E9E-10B284C3918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anose="020B0604020202020204" pitchFamily="34" charset="0"/>
              <a:ea typeface="新細明體" panose="02020500000000000000" pitchFamily="18" charset="-120"/>
            </a:endParaRPr>
          </a:p>
        </p:txBody>
      </p:sp>
      <p:sp>
        <p:nvSpPr>
          <p:cNvPr id="26627" name="投影片編號版面配置區 3">
            <a:extLst>
              <a:ext uri="{FF2B5EF4-FFF2-40B4-BE49-F238E27FC236}">
                <a16:creationId xmlns="" xmlns:a16="http://schemas.microsoft.com/office/drawing/2014/main" id="{DE54110B-954A-1043-AA7B-6D6B0F53FED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kumimoji="1" sz="2000" baseline="-25000">
                <a:solidFill>
                  <a:schemeClr val="tx1"/>
                </a:solidFill>
                <a:latin typeface="Arial" panose="020B0604020202020204" pitchFamily="34" charset="0"/>
                <a:ea typeface="新細明體" panose="02020500000000000000" pitchFamily="18" charset="-120"/>
              </a:defRPr>
            </a:lvl1pPr>
            <a:lvl2pPr marL="742950" indent="-285750" defTabSz="99060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defTabSz="990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defTabSz="990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defTabSz="990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fld id="{502D2A1D-EEBC-5D40-83F1-997C95F0E613}" type="slidenum">
              <a:rPr lang="en-US" altLang="zh-TW" sz="1300" baseline="0" smtClean="0"/>
              <a:pPr/>
              <a:t>6</a:t>
            </a:fld>
            <a:endParaRPr lang="en-US" altLang="zh-TW" sz="1300" baseline="0"/>
          </a:p>
        </p:txBody>
      </p:sp>
    </p:spTree>
    <p:extLst>
      <p:ext uri="{BB962C8B-B14F-4D97-AF65-F5344CB8AC3E}">
        <p14:creationId xmlns:p14="http://schemas.microsoft.com/office/powerpoint/2010/main" val="1579099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投影片影像版面配置區 1">
            <a:extLst>
              <a:ext uri="{FF2B5EF4-FFF2-40B4-BE49-F238E27FC236}">
                <a16:creationId xmlns="" xmlns:a16="http://schemas.microsoft.com/office/drawing/2014/main" id="{2B27395F-C357-DC49-AD0D-BF56443E143E}"/>
              </a:ext>
            </a:extLst>
          </p:cNvPr>
          <p:cNvSpPr>
            <a:spLocks noGrp="1" noRot="1" noChangeAspect="1" noChangeArrowheads="1" noTextEdit="1"/>
          </p:cNvSpPr>
          <p:nvPr>
            <p:ph type="sldImg"/>
          </p:nvPr>
        </p:nvSpPr>
        <p:spPr>
          <a:xfrm>
            <a:off x="139700" y="768350"/>
            <a:ext cx="6819900" cy="3836988"/>
          </a:xfrm>
          <a:ln/>
        </p:spPr>
      </p:sp>
      <p:sp>
        <p:nvSpPr>
          <p:cNvPr id="26626" name="備忘稿版面配置區 2">
            <a:extLst>
              <a:ext uri="{FF2B5EF4-FFF2-40B4-BE49-F238E27FC236}">
                <a16:creationId xmlns="" xmlns:a16="http://schemas.microsoft.com/office/drawing/2014/main" id="{638F448B-5D85-8B4D-9E9E-10B284C3918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anose="020B0604020202020204" pitchFamily="34" charset="0"/>
              <a:ea typeface="新細明體" panose="02020500000000000000" pitchFamily="18" charset="-120"/>
            </a:endParaRPr>
          </a:p>
        </p:txBody>
      </p:sp>
      <p:sp>
        <p:nvSpPr>
          <p:cNvPr id="26627" name="投影片編號版面配置區 3">
            <a:extLst>
              <a:ext uri="{FF2B5EF4-FFF2-40B4-BE49-F238E27FC236}">
                <a16:creationId xmlns="" xmlns:a16="http://schemas.microsoft.com/office/drawing/2014/main" id="{DE54110B-954A-1043-AA7B-6D6B0F53FED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kumimoji="1" sz="2000" baseline="-25000">
                <a:solidFill>
                  <a:schemeClr val="tx1"/>
                </a:solidFill>
                <a:latin typeface="Arial" panose="020B0604020202020204" pitchFamily="34" charset="0"/>
                <a:ea typeface="新細明體" panose="02020500000000000000" pitchFamily="18" charset="-120"/>
              </a:defRPr>
            </a:lvl1pPr>
            <a:lvl2pPr marL="742950" indent="-285750" defTabSz="99060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defTabSz="990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defTabSz="990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defTabSz="990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fld id="{502D2A1D-EEBC-5D40-83F1-997C95F0E613}" type="slidenum">
              <a:rPr lang="en-US" altLang="zh-TW" sz="1300" baseline="0" smtClean="0"/>
              <a:pPr/>
              <a:t>7</a:t>
            </a:fld>
            <a:endParaRPr lang="en-US" altLang="zh-TW" sz="1300" baseline="0"/>
          </a:p>
        </p:txBody>
      </p:sp>
    </p:spTree>
    <p:extLst>
      <p:ext uri="{BB962C8B-B14F-4D97-AF65-F5344CB8AC3E}">
        <p14:creationId xmlns:p14="http://schemas.microsoft.com/office/powerpoint/2010/main" val="6419959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投影片影像版面配置區 1">
            <a:extLst>
              <a:ext uri="{FF2B5EF4-FFF2-40B4-BE49-F238E27FC236}">
                <a16:creationId xmlns="" xmlns:a16="http://schemas.microsoft.com/office/drawing/2014/main" id="{2B27395F-C357-DC49-AD0D-BF56443E143E}"/>
              </a:ext>
            </a:extLst>
          </p:cNvPr>
          <p:cNvSpPr>
            <a:spLocks noGrp="1" noRot="1" noChangeAspect="1" noChangeArrowheads="1" noTextEdit="1"/>
          </p:cNvSpPr>
          <p:nvPr>
            <p:ph type="sldImg"/>
          </p:nvPr>
        </p:nvSpPr>
        <p:spPr>
          <a:xfrm>
            <a:off x="139700" y="768350"/>
            <a:ext cx="6819900" cy="3836988"/>
          </a:xfrm>
          <a:ln/>
        </p:spPr>
      </p:sp>
      <p:sp>
        <p:nvSpPr>
          <p:cNvPr id="26626" name="備忘稿版面配置區 2">
            <a:extLst>
              <a:ext uri="{FF2B5EF4-FFF2-40B4-BE49-F238E27FC236}">
                <a16:creationId xmlns="" xmlns:a16="http://schemas.microsoft.com/office/drawing/2014/main" id="{638F448B-5D85-8B4D-9E9E-10B284C3918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anose="020B0604020202020204" pitchFamily="34" charset="0"/>
              <a:ea typeface="新細明體" panose="02020500000000000000" pitchFamily="18" charset="-120"/>
            </a:endParaRPr>
          </a:p>
        </p:txBody>
      </p:sp>
      <p:sp>
        <p:nvSpPr>
          <p:cNvPr id="26627" name="投影片編號版面配置區 3">
            <a:extLst>
              <a:ext uri="{FF2B5EF4-FFF2-40B4-BE49-F238E27FC236}">
                <a16:creationId xmlns="" xmlns:a16="http://schemas.microsoft.com/office/drawing/2014/main" id="{DE54110B-954A-1043-AA7B-6D6B0F53FED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kumimoji="1" sz="2000" baseline="-25000">
                <a:solidFill>
                  <a:schemeClr val="tx1"/>
                </a:solidFill>
                <a:latin typeface="Arial" panose="020B0604020202020204" pitchFamily="34" charset="0"/>
                <a:ea typeface="新細明體" panose="02020500000000000000" pitchFamily="18" charset="-120"/>
              </a:defRPr>
            </a:lvl1pPr>
            <a:lvl2pPr marL="742950" indent="-285750" defTabSz="99060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defTabSz="990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defTabSz="990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defTabSz="990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fld id="{502D2A1D-EEBC-5D40-83F1-997C95F0E613}" type="slidenum">
              <a:rPr lang="en-US" altLang="zh-TW" sz="1300" baseline="0" smtClean="0"/>
              <a:pPr/>
              <a:t>8</a:t>
            </a:fld>
            <a:endParaRPr lang="en-US" altLang="zh-TW" sz="1300" baseline="0"/>
          </a:p>
        </p:txBody>
      </p:sp>
    </p:spTree>
    <p:extLst>
      <p:ext uri="{BB962C8B-B14F-4D97-AF65-F5344CB8AC3E}">
        <p14:creationId xmlns:p14="http://schemas.microsoft.com/office/powerpoint/2010/main" val="4001729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投影片影像版面配置區 1">
            <a:extLst>
              <a:ext uri="{FF2B5EF4-FFF2-40B4-BE49-F238E27FC236}">
                <a16:creationId xmlns="" xmlns:a16="http://schemas.microsoft.com/office/drawing/2014/main" id="{2B27395F-C357-DC49-AD0D-BF56443E143E}"/>
              </a:ext>
            </a:extLst>
          </p:cNvPr>
          <p:cNvSpPr>
            <a:spLocks noGrp="1" noRot="1" noChangeAspect="1" noChangeArrowheads="1" noTextEdit="1"/>
          </p:cNvSpPr>
          <p:nvPr>
            <p:ph type="sldImg"/>
          </p:nvPr>
        </p:nvSpPr>
        <p:spPr>
          <a:xfrm>
            <a:off x="139700" y="768350"/>
            <a:ext cx="6819900" cy="3836988"/>
          </a:xfrm>
          <a:ln/>
        </p:spPr>
      </p:sp>
      <p:sp>
        <p:nvSpPr>
          <p:cNvPr id="26626" name="備忘稿版面配置區 2">
            <a:extLst>
              <a:ext uri="{FF2B5EF4-FFF2-40B4-BE49-F238E27FC236}">
                <a16:creationId xmlns="" xmlns:a16="http://schemas.microsoft.com/office/drawing/2014/main" id="{638F448B-5D85-8B4D-9E9E-10B284C3918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anose="020B0604020202020204" pitchFamily="34" charset="0"/>
              <a:ea typeface="新細明體" panose="02020500000000000000" pitchFamily="18" charset="-120"/>
            </a:endParaRPr>
          </a:p>
        </p:txBody>
      </p:sp>
      <p:sp>
        <p:nvSpPr>
          <p:cNvPr id="26627" name="投影片編號版面配置區 3">
            <a:extLst>
              <a:ext uri="{FF2B5EF4-FFF2-40B4-BE49-F238E27FC236}">
                <a16:creationId xmlns="" xmlns:a16="http://schemas.microsoft.com/office/drawing/2014/main" id="{DE54110B-954A-1043-AA7B-6D6B0F53FED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kumimoji="1" sz="2000" baseline="-25000">
                <a:solidFill>
                  <a:schemeClr val="tx1"/>
                </a:solidFill>
                <a:latin typeface="Arial" panose="020B0604020202020204" pitchFamily="34" charset="0"/>
                <a:ea typeface="新細明體" panose="02020500000000000000" pitchFamily="18" charset="-120"/>
              </a:defRPr>
            </a:lvl1pPr>
            <a:lvl2pPr marL="742950" indent="-285750" defTabSz="99060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defTabSz="990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defTabSz="990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defTabSz="990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defTabSz="990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fld id="{502D2A1D-EEBC-5D40-83F1-997C95F0E613}" type="slidenum">
              <a:rPr lang="en-US" altLang="zh-TW" sz="1300" baseline="0" smtClean="0"/>
              <a:pPr/>
              <a:t>9</a:t>
            </a:fld>
            <a:endParaRPr lang="en-US" altLang="zh-TW" sz="1300" baseline="0"/>
          </a:p>
        </p:txBody>
      </p:sp>
    </p:spTree>
    <p:extLst>
      <p:ext uri="{BB962C8B-B14F-4D97-AF65-F5344CB8AC3E}">
        <p14:creationId xmlns:p14="http://schemas.microsoft.com/office/powerpoint/2010/main" val="6957873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自訂版面配置">
    <p:spTree>
      <p:nvGrpSpPr>
        <p:cNvPr id="1" name=""/>
        <p:cNvGrpSpPr/>
        <p:nvPr/>
      </p:nvGrpSpPr>
      <p:grpSpPr>
        <a:xfrm>
          <a:off x="0" y="0"/>
          <a:ext cx="0" cy="0"/>
          <a:chOff x="0" y="0"/>
          <a:chExt cx="0" cy="0"/>
        </a:xfrm>
      </p:grpSpPr>
      <p:sp>
        <p:nvSpPr>
          <p:cNvPr id="7" name="矩形 6"/>
          <p:cNvSpPr/>
          <p:nvPr userDrawn="1"/>
        </p:nvSpPr>
        <p:spPr>
          <a:xfrm>
            <a:off x="10150024" y="6624786"/>
            <a:ext cx="2159539" cy="441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000"/>
          </a:p>
        </p:txBody>
      </p:sp>
      <p:pic>
        <p:nvPicPr>
          <p:cNvPr id="5" name="圖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889" y="16697"/>
            <a:ext cx="12798855" cy="7184203"/>
          </a:xfrm>
          <a:prstGeom prst="rect">
            <a:avLst/>
          </a:prstGeom>
        </p:spPr>
      </p:pic>
      <p:pic>
        <p:nvPicPr>
          <p:cNvPr id="9" name="圖片 8">
            <a:extLst>
              <a:ext uri="{FF2B5EF4-FFF2-40B4-BE49-F238E27FC236}">
                <a16:creationId xmlns="" xmlns:a16="http://schemas.microsoft.com/office/drawing/2014/main" id="{94A354D9-8A03-5DB3-D5ED-05A7CF13BBD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9793" y="6731334"/>
            <a:ext cx="1288319" cy="228863"/>
          </a:xfrm>
          <a:prstGeom prst="rect">
            <a:avLst/>
          </a:prstGeom>
        </p:spPr>
      </p:pic>
      <p:sp>
        <p:nvSpPr>
          <p:cNvPr id="3" name="矩形 2"/>
          <p:cNvSpPr/>
          <p:nvPr userDrawn="1"/>
        </p:nvSpPr>
        <p:spPr bwMode="auto">
          <a:xfrm>
            <a:off x="6616824" y="1080170"/>
            <a:ext cx="360040" cy="792088"/>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1011238" rtl="0" eaLnBrk="1" fontAlgn="base" latinLnBrk="0" hangingPunct="1">
              <a:lnSpc>
                <a:spcPct val="100000"/>
              </a:lnSpc>
              <a:spcBef>
                <a:spcPct val="0"/>
              </a:spcBef>
              <a:spcAft>
                <a:spcPct val="0"/>
              </a:spcAft>
              <a:buClrTx/>
              <a:buSzTx/>
              <a:buFontTx/>
              <a:buNone/>
              <a:tabLst/>
            </a:pPr>
            <a:endParaRPr kumimoji="1" lang="zh-TW" altLang="en-US" sz="2000" b="0" i="0" u="none" strike="noStrike" cap="none" normalizeH="0" baseline="-25000" smtClean="0">
              <a:ln>
                <a:noFill/>
              </a:ln>
              <a:solidFill>
                <a:schemeClr val="tx1"/>
              </a:solidFill>
              <a:effectLst/>
              <a:latin typeface="Arial" charset="0"/>
              <a:ea typeface="新細明體" charset="-120"/>
            </a:endParaRPr>
          </a:p>
        </p:txBody>
      </p:sp>
      <p:sp>
        <p:nvSpPr>
          <p:cNvPr id="2" name="文字方塊 1"/>
          <p:cNvSpPr txBox="1"/>
          <p:nvPr userDrawn="1"/>
        </p:nvSpPr>
        <p:spPr>
          <a:xfrm>
            <a:off x="6544816" y="825237"/>
            <a:ext cx="432048" cy="830997"/>
          </a:xfrm>
          <a:prstGeom prst="rect">
            <a:avLst/>
          </a:prstGeom>
          <a:noFill/>
        </p:spPr>
        <p:txBody>
          <a:bodyPr wrap="square" rtlCol="0" anchor="ctr">
            <a:spAutoFit/>
          </a:bodyPr>
          <a:lstStyle/>
          <a:p>
            <a:r>
              <a:rPr lang="en-US" altLang="zh-TW" sz="7200" b="1" dirty="0" smtClean="0">
                <a:solidFill>
                  <a:srgbClr val="009F94"/>
                </a:solidFill>
              </a:rPr>
              <a:t>2</a:t>
            </a:r>
            <a:endParaRPr lang="zh-TW" altLang="en-US" sz="7200" b="1" dirty="0">
              <a:solidFill>
                <a:srgbClr val="009F94"/>
              </a:solidFill>
            </a:endParaRPr>
          </a:p>
        </p:txBody>
      </p:sp>
      <p:sp>
        <p:nvSpPr>
          <p:cNvPr id="11" name="矩形 10"/>
          <p:cNvSpPr/>
          <p:nvPr userDrawn="1"/>
        </p:nvSpPr>
        <p:spPr bwMode="auto">
          <a:xfrm>
            <a:off x="7736064" y="1224186"/>
            <a:ext cx="3129232" cy="504056"/>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1011238" rtl="0" eaLnBrk="1" fontAlgn="base" latinLnBrk="0" hangingPunct="1">
              <a:lnSpc>
                <a:spcPct val="100000"/>
              </a:lnSpc>
              <a:spcBef>
                <a:spcPct val="0"/>
              </a:spcBef>
              <a:spcAft>
                <a:spcPct val="0"/>
              </a:spcAft>
              <a:buClrTx/>
              <a:buSzTx/>
              <a:buFontTx/>
              <a:buNone/>
              <a:tabLst/>
            </a:pPr>
            <a:endParaRPr kumimoji="1" lang="zh-TW" altLang="en-US" sz="2000" b="0" i="0" u="none" strike="noStrike" cap="none" normalizeH="0" baseline="-25000" smtClean="0">
              <a:ln>
                <a:noFill/>
              </a:ln>
              <a:solidFill>
                <a:schemeClr val="tx1"/>
              </a:solidFill>
              <a:effectLst/>
              <a:latin typeface="Arial" charset="0"/>
              <a:ea typeface="新細明體" charset="-120"/>
            </a:endParaRPr>
          </a:p>
        </p:txBody>
      </p:sp>
      <p:sp>
        <p:nvSpPr>
          <p:cNvPr id="10" name="文字方塊 9"/>
          <p:cNvSpPr txBox="1"/>
          <p:nvPr userDrawn="1"/>
        </p:nvSpPr>
        <p:spPr>
          <a:xfrm>
            <a:off x="7631980" y="1219268"/>
            <a:ext cx="3816424" cy="584775"/>
          </a:xfrm>
          <a:prstGeom prst="rect">
            <a:avLst/>
          </a:prstGeom>
          <a:noFill/>
        </p:spPr>
        <p:txBody>
          <a:bodyPr wrap="square" rtlCol="0">
            <a:spAutoFit/>
          </a:bodyPr>
          <a:lstStyle/>
          <a:p>
            <a:r>
              <a:rPr lang="zh-TW" altLang="en-US" sz="3200" b="1" baseline="0" dirty="0" smtClean="0">
                <a:latin typeface="微軟正黑體" panose="020B0604030504040204" pitchFamily="34" charset="-120"/>
                <a:ea typeface="微軟正黑體" panose="020B0604030504040204" pitchFamily="34" charset="-120"/>
              </a:rPr>
              <a:t>進階程式設計</a:t>
            </a:r>
            <a:r>
              <a:rPr lang="en-US" altLang="zh-TW" sz="3200" b="1" baseline="0" dirty="0" smtClean="0">
                <a:latin typeface="微軟正黑體" panose="020B0604030504040204" pitchFamily="34" charset="-120"/>
                <a:ea typeface="微軟正黑體" panose="020B0604030504040204" pitchFamily="34" charset="-120"/>
              </a:rPr>
              <a:t>(1)</a:t>
            </a:r>
            <a:endParaRPr lang="zh-TW" altLang="en-US" sz="3200" b="1" baseline="0" dirty="0">
              <a:latin typeface="微軟正黑體" panose="020B0604030504040204" pitchFamily="34" charset="-120"/>
              <a:ea typeface="微軟正黑體" panose="020B0604030504040204" pitchFamily="34" charset="-120"/>
            </a:endParaRPr>
          </a:p>
        </p:txBody>
      </p:sp>
      <p:sp>
        <p:nvSpPr>
          <p:cNvPr id="12" name="矩形 11"/>
          <p:cNvSpPr/>
          <p:nvPr userDrawn="1"/>
        </p:nvSpPr>
        <p:spPr bwMode="auto">
          <a:xfrm>
            <a:off x="8201000" y="1872258"/>
            <a:ext cx="3129232" cy="1700512"/>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1011238" rtl="0" eaLnBrk="1" fontAlgn="base" latinLnBrk="0" hangingPunct="1">
              <a:lnSpc>
                <a:spcPct val="100000"/>
              </a:lnSpc>
              <a:spcBef>
                <a:spcPct val="0"/>
              </a:spcBef>
              <a:spcAft>
                <a:spcPct val="0"/>
              </a:spcAft>
              <a:buClrTx/>
              <a:buSzTx/>
              <a:buFontTx/>
              <a:buNone/>
              <a:tabLst/>
            </a:pPr>
            <a:endParaRPr kumimoji="1" lang="zh-TW" altLang="en-US" sz="2000" b="0" i="0" u="none" strike="noStrike" cap="none" normalizeH="0" baseline="-25000" smtClean="0">
              <a:ln>
                <a:noFill/>
              </a:ln>
              <a:solidFill>
                <a:schemeClr val="tx1"/>
              </a:solidFill>
              <a:effectLst/>
              <a:latin typeface="Arial" charset="0"/>
              <a:ea typeface="新細明體" charset="-120"/>
            </a:endParaRPr>
          </a:p>
        </p:txBody>
      </p:sp>
      <p:sp>
        <p:nvSpPr>
          <p:cNvPr id="13" name="文字方塊 12"/>
          <p:cNvSpPr txBox="1"/>
          <p:nvPr userDrawn="1"/>
        </p:nvSpPr>
        <p:spPr>
          <a:xfrm>
            <a:off x="8056984" y="1873977"/>
            <a:ext cx="4390864" cy="461665"/>
          </a:xfrm>
          <a:prstGeom prst="rect">
            <a:avLst/>
          </a:prstGeom>
          <a:noFill/>
        </p:spPr>
        <p:txBody>
          <a:bodyPr wrap="square" rtlCol="0">
            <a:spAutoFit/>
          </a:bodyPr>
          <a:lstStyle/>
          <a:p>
            <a:r>
              <a:rPr lang="en-US" altLang="zh-TW" sz="2400" b="1" baseline="0" dirty="0" smtClean="0">
                <a:latin typeface="微軟正黑體" panose="020B0604030504040204" pitchFamily="34" charset="-120"/>
                <a:ea typeface="微軟正黑體" panose="020B0604030504040204" pitchFamily="34" charset="-120"/>
              </a:rPr>
              <a:t>Scratch</a:t>
            </a:r>
            <a:r>
              <a:rPr lang="zh-TW" altLang="en-US" sz="2400" b="1" baseline="0" dirty="0" smtClean="0">
                <a:latin typeface="微軟正黑體" panose="020B0604030504040204" pitchFamily="34" charset="-120"/>
                <a:ea typeface="微軟正黑體" panose="020B0604030504040204" pitchFamily="34" charset="-120"/>
              </a:rPr>
              <a:t> 程式設計</a:t>
            </a:r>
            <a:r>
              <a:rPr lang="en-US" altLang="zh-TW" sz="2400" b="1" baseline="0" dirty="0" smtClean="0">
                <a:latin typeface="微軟正黑體" panose="020B0604030504040204" pitchFamily="34" charset="-120"/>
                <a:ea typeface="微軟正黑體" panose="020B0604030504040204" pitchFamily="34" charset="-120"/>
              </a:rPr>
              <a:t>-</a:t>
            </a:r>
            <a:r>
              <a:rPr lang="zh-TW" altLang="en-US" sz="2400" b="1" baseline="0" dirty="0" smtClean="0">
                <a:latin typeface="微軟正黑體" panose="020B0604030504040204" pitchFamily="34" charset="-120"/>
                <a:ea typeface="微軟正黑體" panose="020B0604030504040204" pitchFamily="34" charset="-120"/>
              </a:rPr>
              <a:t>陣列篇</a:t>
            </a:r>
            <a:endParaRPr lang="zh-TW" altLang="en-US" sz="2400" b="1" baseline="0" dirty="0">
              <a:latin typeface="微軟正黑體" panose="020B0604030504040204" pitchFamily="34" charset="-120"/>
              <a:ea typeface="微軟正黑體" panose="020B0604030504040204" pitchFamily="34" charset="-120"/>
            </a:endParaRPr>
          </a:p>
        </p:txBody>
      </p:sp>
      <p:sp>
        <p:nvSpPr>
          <p:cNvPr id="14" name="矩形 13"/>
          <p:cNvSpPr/>
          <p:nvPr userDrawn="1"/>
        </p:nvSpPr>
        <p:spPr bwMode="auto">
          <a:xfrm>
            <a:off x="7752508" y="3269328"/>
            <a:ext cx="3129232" cy="403130"/>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1011238" rtl="0" eaLnBrk="1" fontAlgn="base" latinLnBrk="0" hangingPunct="1">
              <a:lnSpc>
                <a:spcPct val="100000"/>
              </a:lnSpc>
              <a:spcBef>
                <a:spcPct val="0"/>
              </a:spcBef>
              <a:spcAft>
                <a:spcPct val="0"/>
              </a:spcAft>
              <a:buClrTx/>
              <a:buSzTx/>
              <a:buFontTx/>
              <a:buNone/>
              <a:tabLst/>
            </a:pPr>
            <a:endParaRPr kumimoji="1" lang="zh-TW" altLang="en-US" sz="2000" b="0" i="0" u="none" strike="noStrike" cap="none" normalizeH="0" baseline="-25000" smtClean="0">
              <a:ln>
                <a:noFill/>
              </a:ln>
              <a:solidFill>
                <a:schemeClr val="tx1"/>
              </a:solidFill>
              <a:effectLst/>
              <a:latin typeface="Arial" charset="0"/>
              <a:ea typeface="新細明體" charset="-120"/>
            </a:endParaRPr>
          </a:p>
        </p:txBody>
      </p:sp>
      <p:sp>
        <p:nvSpPr>
          <p:cNvPr id="15" name="文字方塊 14"/>
          <p:cNvSpPr txBox="1"/>
          <p:nvPr userDrawn="1"/>
        </p:nvSpPr>
        <p:spPr>
          <a:xfrm>
            <a:off x="8056984" y="2290357"/>
            <a:ext cx="4390864" cy="461665"/>
          </a:xfrm>
          <a:prstGeom prst="rect">
            <a:avLst/>
          </a:prstGeom>
          <a:noFill/>
        </p:spPr>
        <p:txBody>
          <a:bodyPr wrap="square" rtlCol="0">
            <a:spAutoFit/>
          </a:bodyPr>
          <a:lstStyle/>
          <a:p>
            <a:r>
              <a:rPr lang="en-US" altLang="zh-TW" sz="2400" b="1" baseline="0" dirty="0" smtClean="0">
                <a:latin typeface="微軟正黑體" panose="020B0604030504040204" pitchFamily="34" charset="-120"/>
                <a:ea typeface="微軟正黑體" panose="020B0604030504040204" pitchFamily="34" charset="-120"/>
              </a:rPr>
              <a:t>Scratch</a:t>
            </a:r>
            <a:r>
              <a:rPr lang="zh-TW" altLang="en-US" sz="2400" b="1" baseline="0" dirty="0" smtClean="0">
                <a:latin typeface="微軟正黑體" panose="020B0604030504040204" pitchFamily="34" charset="-120"/>
                <a:ea typeface="微軟正黑體" panose="020B0604030504040204" pitchFamily="34" charset="-120"/>
              </a:rPr>
              <a:t> 程式設計</a:t>
            </a:r>
            <a:r>
              <a:rPr lang="en-US" altLang="zh-TW" sz="2400" b="1" baseline="0" dirty="0" smtClean="0">
                <a:latin typeface="微軟正黑體" panose="020B0604030504040204" pitchFamily="34" charset="-120"/>
                <a:ea typeface="微軟正黑體" panose="020B0604030504040204" pitchFamily="34" charset="-120"/>
              </a:rPr>
              <a:t>-</a:t>
            </a:r>
            <a:r>
              <a:rPr lang="zh-TW" altLang="en-US" sz="2400" b="1" baseline="0" dirty="0" smtClean="0">
                <a:latin typeface="微軟正黑體" panose="020B0604030504040204" pitchFamily="34" charset="-120"/>
                <a:ea typeface="微軟正黑體" panose="020B0604030504040204" pitchFamily="34" charset="-120"/>
              </a:rPr>
              <a:t>角色變數篇</a:t>
            </a:r>
            <a:endParaRPr lang="zh-TW" altLang="en-US" sz="2400" b="1" baseline="0" dirty="0">
              <a:latin typeface="微軟正黑體" panose="020B0604030504040204" pitchFamily="34" charset="-120"/>
              <a:ea typeface="微軟正黑體" panose="020B0604030504040204" pitchFamily="34" charset="-120"/>
            </a:endParaRPr>
          </a:p>
        </p:txBody>
      </p:sp>
      <p:sp>
        <p:nvSpPr>
          <p:cNvPr id="16" name="文字方塊 15"/>
          <p:cNvSpPr txBox="1"/>
          <p:nvPr userDrawn="1"/>
        </p:nvSpPr>
        <p:spPr>
          <a:xfrm>
            <a:off x="8056984" y="2706737"/>
            <a:ext cx="4390864" cy="461665"/>
          </a:xfrm>
          <a:prstGeom prst="rect">
            <a:avLst/>
          </a:prstGeom>
          <a:noFill/>
        </p:spPr>
        <p:txBody>
          <a:bodyPr wrap="square" rtlCol="0">
            <a:spAutoFit/>
          </a:bodyPr>
          <a:lstStyle/>
          <a:p>
            <a:r>
              <a:rPr lang="en-US" altLang="zh-TW" sz="2400" b="1" baseline="0" dirty="0" smtClean="0">
                <a:latin typeface="微軟正黑體" panose="020B0604030504040204" pitchFamily="34" charset="-120"/>
                <a:ea typeface="微軟正黑體" panose="020B0604030504040204" pitchFamily="34" charset="-120"/>
              </a:rPr>
              <a:t>Scratch</a:t>
            </a:r>
            <a:r>
              <a:rPr lang="zh-TW" altLang="en-US" sz="2400" b="1" baseline="0" dirty="0" smtClean="0">
                <a:latin typeface="微軟正黑體" panose="020B0604030504040204" pitchFamily="34" charset="-120"/>
                <a:ea typeface="微軟正黑體" panose="020B0604030504040204" pitchFamily="34" charset="-120"/>
              </a:rPr>
              <a:t> 程式設計</a:t>
            </a:r>
            <a:r>
              <a:rPr lang="en-US" altLang="zh-TW" sz="2400" b="1" baseline="0" dirty="0" smtClean="0">
                <a:latin typeface="微軟正黑體" panose="020B0604030504040204" pitchFamily="34" charset="-120"/>
                <a:ea typeface="微軟正黑體" panose="020B0604030504040204" pitchFamily="34" charset="-120"/>
              </a:rPr>
              <a:t>-</a:t>
            </a:r>
            <a:r>
              <a:rPr lang="zh-TW" altLang="en-US" sz="2400" b="1" baseline="0" dirty="0" smtClean="0">
                <a:latin typeface="微軟正黑體" panose="020B0604030504040204" pitchFamily="34" charset="-120"/>
                <a:ea typeface="微軟正黑體" panose="020B0604030504040204" pitchFamily="34" charset="-120"/>
              </a:rPr>
              <a:t>分身篇</a:t>
            </a:r>
            <a:endParaRPr lang="zh-TW" altLang="en-US" sz="2400" b="1" baseline="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8017490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3" name="Rectangle 6">
            <a:extLst>
              <a:ext uri="{FF2B5EF4-FFF2-40B4-BE49-F238E27FC236}">
                <a16:creationId xmlns="" xmlns:a16="http://schemas.microsoft.com/office/drawing/2014/main" id="{15EFF0E2-C650-E34A-BF52-3E43866BE05F}"/>
              </a:ext>
            </a:extLst>
          </p:cNvPr>
          <p:cNvSpPr>
            <a:spLocks noGrp="1" noChangeArrowheads="1"/>
          </p:cNvSpPr>
          <p:nvPr>
            <p:ph type="sldNum" sz="quarter" idx="10"/>
          </p:nvPr>
        </p:nvSpPr>
        <p:spPr>
          <a:xfrm>
            <a:off x="3199393" y="6840538"/>
            <a:ext cx="2987712" cy="501650"/>
          </a:xfrm>
        </p:spPr>
        <p:txBody>
          <a:bodyPr/>
          <a:lstStyle>
            <a:lvl1pPr>
              <a:defRPr sz="1400"/>
            </a:lvl1pPr>
          </a:lstStyle>
          <a:p>
            <a:pPr>
              <a:defRPr/>
            </a:pPr>
            <a:fld id="{C3FFB77C-4C85-004D-AC5A-67668C5A18EC}" type="slidenum">
              <a:rPr lang="en-US" altLang="zh-TW"/>
              <a:pPr>
                <a:defRPr/>
              </a:pPr>
              <a:t>‹#›</a:t>
            </a:fld>
            <a:endParaRPr lang="en-US" altLang="zh-TW" dirty="0"/>
          </a:p>
        </p:txBody>
      </p:sp>
      <p:pic>
        <p:nvPicPr>
          <p:cNvPr id="7" name="圖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958" y="-42932"/>
            <a:ext cx="12909558" cy="7262029"/>
          </a:xfrm>
          <a:prstGeom prst="rect">
            <a:avLst/>
          </a:prstGeom>
        </p:spPr>
      </p:pic>
      <p:pic>
        <p:nvPicPr>
          <p:cNvPr id="8" name="圖片 7">
            <a:extLst>
              <a:ext uri="{FF2B5EF4-FFF2-40B4-BE49-F238E27FC236}">
                <a16:creationId xmlns="" xmlns:a16="http://schemas.microsoft.com/office/drawing/2014/main" id="{94A354D9-8A03-5DB3-D5ED-05A7CF13BBD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161" y="6768802"/>
            <a:ext cx="1288319" cy="228863"/>
          </a:xfrm>
          <a:prstGeom prst="rect">
            <a:avLst/>
          </a:prstGeom>
        </p:spPr>
      </p:pic>
    </p:spTree>
    <p:extLst>
      <p:ext uri="{BB962C8B-B14F-4D97-AF65-F5344CB8AC3E}">
        <p14:creationId xmlns:p14="http://schemas.microsoft.com/office/powerpoint/2010/main" val="14789331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自訂版面配置">
    <p:spTree>
      <p:nvGrpSpPr>
        <p:cNvPr id="1" name=""/>
        <p:cNvGrpSpPr/>
        <p:nvPr/>
      </p:nvGrpSpPr>
      <p:grpSpPr>
        <a:xfrm>
          <a:off x="0" y="0"/>
          <a:ext cx="0" cy="0"/>
          <a:chOff x="0" y="0"/>
          <a:chExt cx="0" cy="0"/>
        </a:xfrm>
      </p:grpSpPr>
      <p:sp>
        <p:nvSpPr>
          <p:cNvPr id="10" name="矩形 9"/>
          <p:cNvSpPr/>
          <p:nvPr userDrawn="1"/>
        </p:nvSpPr>
        <p:spPr bwMode="auto">
          <a:xfrm>
            <a:off x="10433248" y="-9525"/>
            <a:ext cx="2368352" cy="7229392"/>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1011238" rtl="0" eaLnBrk="1" fontAlgn="base" latinLnBrk="0" hangingPunct="1">
              <a:lnSpc>
                <a:spcPct val="100000"/>
              </a:lnSpc>
              <a:spcBef>
                <a:spcPct val="0"/>
              </a:spcBef>
              <a:spcAft>
                <a:spcPct val="0"/>
              </a:spcAft>
              <a:buClrTx/>
              <a:buSzTx/>
              <a:buFontTx/>
              <a:buNone/>
              <a:tabLst/>
            </a:pPr>
            <a:endParaRPr kumimoji="1" lang="zh-TW" altLang="en-US" sz="2000" b="0" i="0" u="none" strike="noStrike" cap="none" normalizeH="0" baseline="-25000" smtClean="0">
              <a:ln>
                <a:noFill/>
              </a:ln>
              <a:solidFill>
                <a:schemeClr val="tx1"/>
              </a:solidFill>
              <a:effectLst/>
              <a:latin typeface="Arial" charset="0"/>
              <a:ea typeface="新細明體" charset="-120"/>
            </a:endParaRPr>
          </a:p>
        </p:txBody>
      </p:sp>
      <p:pic>
        <p:nvPicPr>
          <p:cNvPr id="6" name="圖片 11">
            <a:extLst>
              <a:ext uri="{FF2B5EF4-FFF2-40B4-BE49-F238E27FC236}">
                <a16:creationId xmlns="" xmlns:a16="http://schemas.microsoft.com/office/drawing/2014/main" id="{15AC87CD-CBEF-EA47-B329-45E52A0DCCB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9525"/>
            <a:ext cx="10650996" cy="721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圖片 8"/>
          <p:cNvPicPr>
            <a:picLocks noChangeAspect="1"/>
          </p:cNvPicPr>
          <p:nvPr userDrawn="1"/>
        </p:nvPicPr>
        <p:blipFill rotWithShape="1">
          <a:blip r:embed="rId3">
            <a:extLst>
              <a:ext uri="{28A0092B-C50C-407E-A947-70E740481C1C}">
                <a14:useLocalDpi xmlns:a14="http://schemas.microsoft.com/office/drawing/2010/main" val="0"/>
              </a:ext>
            </a:extLst>
          </a:blip>
          <a:srcRect l="82774" t="89082"/>
          <a:stretch/>
        </p:blipFill>
        <p:spPr>
          <a:xfrm>
            <a:off x="10682809" y="6464420"/>
            <a:ext cx="2118791" cy="755447"/>
          </a:xfrm>
          <a:prstGeom prst="rect">
            <a:avLst/>
          </a:prstGeom>
        </p:spPr>
      </p:pic>
      <p:sp>
        <p:nvSpPr>
          <p:cNvPr id="2" name="矩形 1"/>
          <p:cNvSpPr/>
          <p:nvPr userDrawn="1"/>
        </p:nvSpPr>
        <p:spPr bwMode="auto">
          <a:xfrm>
            <a:off x="7814020" y="6101763"/>
            <a:ext cx="2880320" cy="1099137"/>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1011238" rtl="0" eaLnBrk="1" fontAlgn="base" latinLnBrk="0" hangingPunct="1">
              <a:lnSpc>
                <a:spcPct val="100000"/>
              </a:lnSpc>
              <a:spcBef>
                <a:spcPct val="0"/>
              </a:spcBef>
              <a:spcAft>
                <a:spcPct val="0"/>
              </a:spcAft>
              <a:buClrTx/>
              <a:buSzTx/>
              <a:buFontTx/>
              <a:buNone/>
              <a:tabLst/>
            </a:pPr>
            <a:endParaRPr kumimoji="1" lang="zh-TW" altLang="en-US" sz="2000" b="0" i="0" u="none" strike="noStrike" cap="none" normalizeH="0" baseline="-25000" smtClean="0">
              <a:ln>
                <a:noFill/>
              </a:ln>
              <a:solidFill>
                <a:schemeClr val="tx1"/>
              </a:solidFill>
              <a:effectLst/>
              <a:latin typeface="Arial" charset="0"/>
              <a:ea typeface="新細明體" charset="-120"/>
            </a:endParaRPr>
          </a:p>
        </p:txBody>
      </p:sp>
      <p:pic>
        <p:nvPicPr>
          <p:cNvPr id="11" name="圖片 10">
            <a:extLst>
              <a:ext uri="{FF2B5EF4-FFF2-40B4-BE49-F238E27FC236}">
                <a16:creationId xmlns="" xmlns:a16="http://schemas.microsoft.com/office/drawing/2014/main" id="{94A354D9-8A03-5DB3-D5ED-05A7CF13BBD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33161" y="6768802"/>
            <a:ext cx="1288319" cy="228863"/>
          </a:xfrm>
          <a:prstGeom prst="rect">
            <a:avLst/>
          </a:prstGeom>
        </p:spPr>
      </p:pic>
    </p:spTree>
    <p:extLst>
      <p:ext uri="{BB962C8B-B14F-4D97-AF65-F5344CB8AC3E}">
        <p14:creationId xmlns:p14="http://schemas.microsoft.com/office/powerpoint/2010/main" val="42009770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自訂版面配置">
    <p:spTree>
      <p:nvGrpSpPr>
        <p:cNvPr id="1" name=""/>
        <p:cNvGrpSpPr/>
        <p:nvPr/>
      </p:nvGrpSpPr>
      <p:grpSpPr>
        <a:xfrm>
          <a:off x="0" y="0"/>
          <a:ext cx="0" cy="0"/>
          <a:chOff x="0" y="0"/>
          <a:chExt cx="0" cy="0"/>
        </a:xfrm>
      </p:grpSpPr>
      <p:pic>
        <p:nvPicPr>
          <p:cNvPr id="5" name="圖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958" y="-42932"/>
            <a:ext cx="12909558" cy="7262029"/>
          </a:xfrm>
          <a:prstGeom prst="rect">
            <a:avLst/>
          </a:prstGeom>
        </p:spPr>
      </p:pic>
      <p:pic>
        <p:nvPicPr>
          <p:cNvPr id="9" name="圖片 8">
            <a:extLst>
              <a:ext uri="{FF2B5EF4-FFF2-40B4-BE49-F238E27FC236}">
                <a16:creationId xmlns="" xmlns:a16="http://schemas.microsoft.com/office/drawing/2014/main" id="{94A354D9-8A03-5DB3-D5ED-05A7CF13BBD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53328" y="6768802"/>
            <a:ext cx="1288319" cy="228863"/>
          </a:xfrm>
          <a:prstGeom prst="rect">
            <a:avLst/>
          </a:prstGeom>
        </p:spPr>
      </p:pic>
    </p:spTree>
    <p:extLst>
      <p:ext uri="{BB962C8B-B14F-4D97-AF65-F5344CB8AC3E}">
        <p14:creationId xmlns:p14="http://schemas.microsoft.com/office/powerpoint/2010/main" val="18000687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含標題的內容">
    <p:spTree>
      <p:nvGrpSpPr>
        <p:cNvPr id="1" name=""/>
        <p:cNvGrpSpPr/>
        <p:nvPr/>
      </p:nvGrpSpPr>
      <p:grpSpPr>
        <a:xfrm>
          <a:off x="0" y="0"/>
          <a:ext cx="0" cy="0"/>
          <a:chOff x="0" y="0"/>
          <a:chExt cx="0" cy="0"/>
        </a:xfrm>
      </p:grpSpPr>
      <p:pic>
        <p:nvPicPr>
          <p:cNvPr id="7" name="圖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958" y="-42932"/>
            <a:ext cx="12909558" cy="7262029"/>
          </a:xfrm>
          <a:prstGeom prst="rect">
            <a:avLst/>
          </a:prstGeom>
        </p:spPr>
      </p:pic>
      <p:pic>
        <p:nvPicPr>
          <p:cNvPr id="8" name="圖片 7">
            <a:extLst>
              <a:ext uri="{FF2B5EF4-FFF2-40B4-BE49-F238E27FC236}">
                <a16:creationId xmlns="" xmlns:a16="http://schemas.microsoft.com/office/drawing/2014/main" id="{94A354D9-8A03-5DB3-D5ED-05A7CF13BBD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53328" y="6768802"/>
            <a:ext cx="1288319" cy="228863"/>
          </a:xfrm>
          <a:prstGeom prst="rect">
            <a:avLst/>
          </a:prstGeom>
        </p:spPr>
      </p:pic>
      <p:sp>
        <p:nvSpPr>
          <p:cNvPr id="6" name="矩形 5"/>
          <p:cNvSpPr/>
          <p:nvPr userDrawn="1"/>
        </p:nvSpPr>
        <p:spPr>
          <a:xfrm>
            <a:off x="11781702" y="-4276"/>
            <a:ext cx="1054678" cy="481013"/>
          </a:xfrm>
          <a:prstGeom prst="rect">
            <a:avLst/>
          </a:prstGeom>
          <a:solidFill>
            <a:srgbClr val="495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p:cNvSpPr/>
          <p:nvPr userDrawn="1"/>
        </p:nvSpPr>
        <p:spPr>
          <a:xfrm>
            <a:off x="11851678" y="45853"/>
            <a:ext cx="927551" cy="3807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chemeClr val="tx1"/>
              </a:solidFill>
            </a:endParaRPr>
          </a:p>
        </p:txBody>
      </p:sp>
    </p:spTree>
    <p:extLst>
      <p:ext uri="{BB962C8B-B14F-4D97-AF65-F5344CB8AC3E}">
        <p14:creationId xmlns:p14="http://schemas.microsoft.com/office/powerpoint/2010/main" val="138748167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55516">
            <a:alpha val="0"/>
          </a:srgbClr>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 xmlns:a16="http://schemas.microsoft.com/office/drawing/2014/main" id="{8CFCD4EC-424E-8947-B752-6F01E273CF6E}"/>
              </a:ext>
            </a:extLst>
          </p:cNvPr>
          <p:cNvSpPr>
            <a:spLocks noGrp="1" noChangeArrowheads="1"/>
          </p:cNvSpPr>
          <p:nvPr>
            <p:ph type="title"/>
          </p:nvPr>
        </p:nvSpPr>
        <p:spPr bwMode="auto">
          <a:xfrm>
            <a:off x="641088" y="287339"/>
            <a:ext cx="11521441" cy="1201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133" tIns="50566" rIns="101133" bIns="50566" numCol="1" anchor="ctr" anchorCtr="0" compatLnSpc="1">
            <a:prstTxWarp prst="textNoShape">
              <a:avLst/>
            </a:prstTxWarp>
          </a:bodyPr>
          <a:lstStyle/>
          <a:p>
            <a:pPr lvl="0"/>
            <a:r>
              <a:rPr lang="zh-TW" altLang="en-US"/>
              <a:t>按一下以編輯母片標題樣式</a:t>
            </a:r>
          </a:p>
        </p:txBody>
      </p:sp>
      <p:sp>
        <p:nvSpPr>
          <p:cNvPr id="1027" name="Rectangle 3">
            <a:extLst>
              <a:ext uri="{FF2B5EF4-FFF2-40B4-BE49-F238E27FC236}">
                <a16:creationId xmlns="" xmlns:a16="http://schemas.microsoft.com/office/drawing/2014/main" id="{18D2A1E1-7AD4-D643-8B76-C1155BCDC428}"/>
              </a:ext>
            </a:extLst>
          </p:cNvPr>
          <p:cNvSpPr>
            <a:spLocks noGrp="1" noChangeArrowheads="1"/>
          </p:cNvSpPr>
          <p:nvPr>
            <p:ph type="body" idx="1"/>
          </p:nvPr>
        </p:nvSpPr>
        <p:spPr bwMode="auto">
          <a:xfrm>
            <a:off x="641088" y="1679576"/>
            <a:ext cx="11521441" cy="475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133" tIns="50566" rIns="101133" bIns="50566" numCol="1" anchor="t" anchorCtr="0" compatLnSpc="1">
            <a:prstTxWarp prst="textNoShape">
              <a:avLst/>
            </a:prstTxWarp>
          </a:bodyPr>
          <a:lstStyle/>
          <a:p>
            <a:pPr lvl="0"/>
            <a:r>
              <a:rPr lang="zh-TW" altLang="en-US"/>
              <a:t>按一下以編輯母片</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028" name="Rectangle 4">
            <a:extLst>
              <a:ext uri="{FF2B5EF4-FFF2-40B4-BE49-F238E27FC236}">
                <a16:creationId xmlns="" xmlns:a16="http://schemas.microsoft.com/office/drawing/2014/main" id="{F8AEACF8-345F-8443-99E1-264AC0DB6928}"/>
              </a:ext>
            </a:extLst>
          </p:cNvPr>
          <p:cNvSpPr>
            <a:spLocks noGrp="1" noChangeArrowheads="1"/>
          </p:cNvSpPr>
          <p:nvPr>
            <p:ph type="dt" sz="half" idx="2"/>
          </p:nvPr>
        </p:nvSpPr>
        <p:spPr bwMode="auto">
          <a:xfrm>
            <a:off x="641088" y="6556375"/>
            <a:ext cx="2985697" cy="501650"/>
          </a:xfrm>
          <a:prstGeom prst="rect">
            <a:avLst/>
          </a:prstGeom>
          <a:noFill/>
          <a:ln>
            <a:noFill/>
          </a:ln>
          <a:effectLst/>
        </p:spPr>
        <p:txBody>
          <a:bodyPr vert="horz" wrap="square" lIns="101133" tIns="50566" rIns="101133" bIns="50566" numCol="1" anchor="t" anchorCtr="0" compatLnSpc="1">
            <a:prstTxWarp prst="textNoShape">
              <a:avLst/>
            </a:prstTxWarp>
          </a:bodyPr>
          <a:lstStyle>
            <a:lvl1pPr defTabSz="1011238" eaLnBrk="1" hangingPunct="1">
              <a:defRPr sz="1500" baseline="0">
                <a:latin typeface="Arial" charset="0"/>
                <a:ea typeface="新細明體" charset="-120"/>
              </a:defRPr>
            </a:lvl1pPr>
          </a:lstStyle>
          <a:p>
            <a:pPr>
              <a:defRPr/>
            </a:pPr>
            <a:endParaRPr lang="en-US" altLang="zh-TW"/>
          </a:p>
        </p:txBody>
      </p:sp>
      <p:sp>
        <p:nvSpPr>
          <p:cNvPr id="1029" name="Rectangle 5">
            <a:extLst>
              <a:ext uri="{FF2B5EF4-FFF2-40B4-BE49-F238E27FC236}">
                <a16:creationId xmlns="" xmlns:a16="http://schemas.microsoft.com/office/drawing/2014/main" id="{4B76ABD0-EA55-5140-84B2-3DC607213425}"/>
              </a:ext>
            </a:extLst>
          </p:cNvPr>
          <p:cNvSpPr>
            <a:spLocks noGrp="1" noChangeArrowheads="1"/>
          </p:cNvSpPr>
          <p:nvPr>
            <p:ph type="ftr" sz="quarter" idx="3"/>
          </p:nvPr>
        </p:nvSpPr>
        <p:spPr bwMode="auto">
          <a:xfrm>
            <a:off x="4374721" y="6556375"/>
            <a:ext cx="4052160" cy="501650"/>
          </a:xfrm>
          <a:prstGeom prst="rect">
            <a:avLst/>
          </a:prstGeom>
          <a:noFill/>
          <a:ln>
            <a:noFill/>
          </a:ln>
          <a:effectLst/>
        </p:spPr>
        <p:txBody>
          <a:bodyPr vert="horz" wrap="square" lIns="101133" tIns="50566" rIns="101133" bIns="50566" numCol="1" anchor="t" anchorCtr="0" compatLnSpc="1">
            <a:prstTxWarp prst="textNoShape">
              <a:avLst/>
            </a:prstTxWarp>
          </a:bodyPr>
          <a:lstStyle>
            <a:lvl1pPr algn="ctr" defTabSz="1011238" eaLnBrk="1" hangingPunct="1">
              <a:defRPr sz="1500" baseline="0">
                <a:latin typeface="Arial" charset="0"/>
                <a:ea typeface="新細明體" charset="-120"/>
              </a:defRPr>
            </a:lvl1pPr>
          </a:lstStyle>
          <a:p>
            <a:pPr>
              <a:defRPr/>
            </a:pPr>
            <a:endParaRPr lang="en-US" altLang="zh-TW"/>
          </a:p>
        </p:txBody>
      </p:sp>
      <p:sp>
        <p:nvSpPr>
          <p:cNvPr id="1030" name="Rectangle 6">
            <a:extLst>
              <a:ext uri="{FF2B5EF4-FFF2-40B4-BE49-F238E27FC236}">
                <a16:creationId xmlns="" xmlns:a16="http://schemas.microsoft.com/office/drawing/2014/main" id="{EDAC4B60-BA6E-1042-B333-477D58150BCB}"/>
              </a:ext>
            </a:extLst>
          </p:cNvPr>
          <p:cNvSpPr>
            <a:spLocks noGrp="1" noChangeArrowheads="1"/>
          </p:cNvSpPr>
          <p:nvPr>
            <p:ph type="sldNum" sz="quarter" idx="4"/>
          </p:nvPr>
        </p:nvSpPr>
        <p:spPr bwMode="auto">
          <a:xfrm>
            <a:off x="9174817" y="6556375"/>
            <a:ext cx="2987712" cy="501650"/>
          </a:xfrm>
          <a:prstGeom prst="rect">
            <a:avLst/>
          </a:prstGeom>
          <a:noFill/>
          <a:ln>
            <a:noFill/>
          </a:ln>
          <a:effectLst/>
        </p:spPr>
        <p:txBody>
          <a:bodyPr vert="horz" wrap="square" lIns="101133" tIns="50566" rIns="101133" bIns="50566" numCol="1" anchor="t" anchorCtr="0" compatLnSpc="1">
            <a:prstTxWarp prst="textNoShape">
              <a:avLst/>
            </a:prstTxWarp>
          </a:bodyPr>
          <a:lstStyle>
            <a:lvl1pPr algn="r" defTabSz="1011238" eaLnBrk="1" hangingPunct="1">
              <a:defRPr sz="1500" baseline="0"/>
            </a:lvl1pPr>
          </a:lstStyle>
          <a:p>
            <a:pPr>
              <a:defRPr/>
            </a:pPr>
            <a:fld id="{405B58DA-1AD2-3F4C-B167-629153D4EDE7}"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83797" r:id="rId1"/>
    <p:sldLayoutId id="2147483796" r:id="rId2"/>
    <p:sldLayoutId id="2147483799" r:id="rId3"/>
    <p:sldLayoutId id="2147483798" r:id="rId4"/>
    <p:sldLayoutId id="2147483792" r:id="rId5"/>
  </p:sldLayoutIdLst>
  <p:hf hdr="0" ftr="0" dt="0"/>
  <p:txStyles>
    <p:titleStyle>
      <a:lvl1pPr algn="ctr" defTabSz="1011238" rtl="0" eaLnBrk="0" fontAlgn="base" hangingPunct="0">
        <a:spcBef>
          <a:spcPct val="0"/>
        </a:spcBef>
        <a:spcAft>
          <a:spcPct val="0"/>
        </a:spcAft>
        <a:defRPr kumimoji="1" sz="4900">
          <a:solidFill>
            <a:schemeClr val="tx2"/>
          </a:solidFill>
          <a:latin typeface="+mj-lt"/>
          <a:ea typeface="+mj-ea"/>
          <a:cs typeface="+mj-cs"/>
        </a:defRPr>
      </a:lvl1pPr>
      <a:lvl2pPr algn="ctr" defTabSz="1011238" rtl="0" eaLnBrk="0" fontAlgn="base" hangingPunct="0">
        <a:spcBef>
          <a:spcPct val="0"/>
        </a:spcBef>
        <a:spcAft>
          <a:spcPct val="0"/>
        </a:spcAft>
        <a:defRPr kumimoji="1" sz="4900">
          <a:solidFill>
            <a:schemeClr val="tx2"/>
          </a:solidFill>
          <a:latin typeface="Arial" charset="0"/>
          <a:ea typeface="新細明體" charset="-120"/>
        </a:defRPr>
      </a:lvl2pPr>
      <a:lvl3pPr algn="ctr" defTabSz="1011238" rtl="0" eaLnBrk="0" fontAlgn="base" hangingPunct="0">
        <a:spcBef>
          <a:spcPct val="0"/>
        </a:spcBef>
        <a:spcAft>
          <a:spcPct val="0"/>
        </a:spcAft>
        <a:defRPr kumimoji="1" sz="4900">
          <a:solidFill>
            <a:schemeClr val="tx2"/>
          </a:solidFill>
          <a:latin typeface="Arial" charset="0"/>
          <a:ea typeface="新細明體" charset="-120"/>
        </a:defRPr>
      </a:lvl3pPr>
      <a:lvl4pPr algn="ctr" defTabSz="1011238" rtl="0" eaLnBrk="0" fontAlgn="base" hangingPunct="0">
        <a:spcBef>
          <a:spcPct val="0"/>
        </a:spcBef>
        <a:spcAft>
          <a:spcPct val="0"/>
        </a:spcAft>
        <a:defRPr kumimoji="1" sz="4900">
          <a:solidFill>
            <a:schemeClr val="tx2"/>
          </a:solidFill>
          <a:latin typeface="Arial" charset="0"/>
          <a:ea typeface="新細明體" charset="-120"/>
        </a:defRPr>
      </a:lvl4pPr>
      <a:lvl5pPr algn="ctr" defTabSz="1011238" rtl="0" eaLnBrk="0" fontAlgn="base" hangingPunct="0">
        <a:spcBef>
          <a:spcPct val="0"/>
        </a:spcBef>
        <a:spcAft>
          <a:spcPct val="0"/>
        </a:spcAft>
        <a:defRPr kumimoji="1" sz="4900">
          <a:solidFill>
            <a:schemeClr val="tx2"/>
          </a:solidFill>
          <a:latin typeface="Arial" charset="0"/>
          <a:ea typeface="新細明體" charset="-120"/>
        </a:defRPr>
      </a:lvl5pPr>
      <a:lvl6pPr marL="457200" algn="ctr" defTabSz="1011238" rtl="0" fontAlgn="base">
        <a:spcBef>
          <a:spcPct val="0"/>
        </a:spcBef>
        <a:spcAft>
          <a:spcPct val="0"/>
        </a:spcAft>
        <a:defRPr kumimoji="1" sz="4900">
          <a:solidFill>
            <a:schemeClr val="tx2"/>
          </a:solidFill>
          <a:latin typeface="Arial" charset="0"/>
          <a:ea typeface="新細明體" charset="-120"/>
        </a:defRPr>
      </a:lvl6pPr>
      <a:lvl7pPr marL="914400" algn="ctr" defTabSz="1011238" rtl="0" fontAlgn="base">
        <a:spcBef>
          <a:spcPct val="0"/>
        </a:spcBef>
        <a:spcAft>
          <a:spcPct val="0"/>
        </a:spcAft>
        <a:defRPr kumimoji="1" sz="4900">
          <a:solidFill>
            <a:schemeClr val="tx2"/>
          </a:solidFill>
          <a:latin typeface="Arial" charset="0"/>
          <a:ea typeface="新細明體" charset="-120"/>
        </a:defRPr>
      </a:lvl7pPr>
      <a:lvl8pPr marL="1371600" algn="ctr" defTabSz="1011238" rtl="0" fontAlgn="base">
        <a:spcBef>
          <a:spcPct val="0"/>
        </a:spcBef>
        <a:spcAft>
          <a:spcPct val="0"/>
        </a:spcAft>
        <a:defRPr kumimoji="1" sz="4900">
          <a:solidFill>
            <a:schemeClr val="tx2"/>
          </a:solidFill>
          <a:latin typeface="Arial" charset="0"/>
          <a:ea typeface="新細明體" charset="-120"/>
        </a:defRPr>
      </a:lvl8pPr>
      <a:lvl9pPr marL="1828800" algn="ctr" defTabSz="1011238" rtl="0" fontAlgn="base">
        <a:spcBef>
          <a:spcPct val="0"/>
        </a:spcBef>
        <a:spcAft>
          <a:spcPct val="0"/>
        </a:spcAft>
        <a:defRPr kumimoji="1" sz="4900">
          <a:solidFill>
            <a:schemeClr val="tx2"/>
          </a:solidFill>
          <a:latin typeface="Arial" charset="0"/>
          <a:ea typeface="新細明體" charset="-120"/>
        </a:defRPr>
      </a:lvl9pPr>
    </p:titleStyle>
    <p:bodyStyle>
      <a:lvl1pPr marL="379413" indent="-379413" algn="l" defTabSz="1011238" rtl="0" eaLnBrk="0" fontAlgn="base" hangingPunct="0">
        <a:spcBef>
          <a:spcPct val="20000"/>
        </a:spcBef>
        <a:spcAft>
          <a:spcPct val="0"/>
        </a:spcAft>
        <a:buChar char="•"/>
        <a:defRPr kumimoji="1" sz="3500">
          <a:solidFill>
            <a:schemeClr val="tx1"/>
          </a:solidFill>
          <a:latin typeface="+mn-lt"/>
          <a:ea typeface="+mn-ea"/>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15.png"/><Relationship Id="rId5" Type="http://schemas.openxmlformats.org/officeDocument/2006/relationships/image" Target="../media/image18.jpeg"/><Relationship Id="rId4" Type="http://schemas.openxmlformats.org/officeDocument/2006/relationships/slide" Target="slide3.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hyperlink" Target="https://h5.hle.com.tw/h5mp4/02j/09Te/&#36039;&#35338;&#31185;&#25216;/2&#19978;/&#31532;2&#31456;/8&#19978;&#36039;&#31185;2-1Scratch&#38499;&#21015;&#31687;-&#23567;&#26143;&#26143;.mp4"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 Target="slide42.xml"/><Relationship Id="rId7" Type="http://schemas.openxmlformats.org/officeDocument/2006/relationships/hyperlink" Target="https://youtu.be/S7R__gz6C7g" TargetMode="External"/><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18.jpeg"/><Relationship Id="rId5" Type="http://schemas.openxmlformats.org/officeDocument/2006/relationships/slide" Target="slide3.xml"/><Relationship Id="rId10" Type="http://schemas.openxmlformats.org/officeDocument/2006/relationships/hyperlink" Target="https://www.youtube.com/watch?v=oySYGxI2bSA#t=5s" TargetMode="External"/><Relationship Id="rId4" Type="http://schemas.openxmlformats.org/officeDocument/2006/relationships/slide" Target="slide54.xml"/><Relationship Id="rId9" Type="http://schemas.openxmlformats.org/officeDocument/2006/relationships/hyperlink" Target="https://youtu.be/3ynE-QV0Mlc"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youtu.be/S7R__gz6C7g" TargetMode="External"/><Relationship Id="rId1" Type="http://schemas.openxmlformats.org/officeDocument/2006/relationships/slideLayout" Target="../slideLayouts/slideLayout5.xml"/><Relationship Id="rId4" Type="http://schemas.openxmlformats.org/officeDocument/2006/relationships/hyperlink" Target="https://h5.hle.com.tw/h5mp4/02j/09Te/&#36039;&#35338;&#31185;&#25216;/2&#19978;/&#31532;2&#31456;/8&#19978;&#36039;&#31185;2-1Scratch&#38499;&#21015;&#31687;-&#35336;&#31639;&#25104;&#32318;.mp4" TargetMode="External"/></Relationships>
</file>

<file path=ppt/slides/_rels/slide3.xml.rels><?xml version="1.0" encoding="UTF-8" standalone="yes"?>
<Relationships xmlns="http://schemas.openxmlformats.org/package/2006/relationships"><Relationship Id="rId8" Type="http://schemas.openxmlformats.org/officeDocument/2006/relationships/slide" Target="slide28.xml"/><Relationship Id="rId3" Type="http://schemas.openxmlformats.org/officeDocument/2006/relationships/slide" Target="slide17.xml"/><Relationship Id="rId7" Type="http://schemas.openxmlformats.org/officeDocument/2006/relationships/hyperlink" Target="https://www.youtube.com/watch?v=oySYGxI2bSA#t=5s"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www.youtube.com/watch?v=3ynE-QV0Mlc" TargetMode="External"/><Relationship Id="rId5" Type="http://schemas.openxmlformats.org/officeDocument/2006/relationships/image" Target="../media/image5.png"/><Relationship Id="rId4" Type="http://schemas.openxmlformats.org/officeDocument/2006/relationships/hyperlink" Target="https://www.youtube.com/watch?v=S7R__gz6C7g"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5.xml"/><Relationship Id="rId4" Type="http://schemas.openxmlformats.org/officeDocument/2006/relationships/image" Target="../media/image36.jpeg"/></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youtu.be/3ynE-QV0Mlc" TargetMode="External"/><Relationship Id="rId1" Type="http://schemas.openxmlformats.org/officeDocument/2006/relationships/slideLayout" Target="../slideLayouts/slideLayout5.xml"/><Relationship Id="rId4" Type="http://schemas.openxmlformats.org/officeDocument/2006/relationships/hyperlink" Target="https://h5.hle.com.tw/h5mp4/02j/09Te/&#36039;&#35338;&#31185;&#25216;/2&#19978;/&#31532;2&#31456;/8&#19978;&#36039;&#31185;2-1Scratch&#38499;&#21015;&#31687;-&#25277;&#34399;&#30908;.mp4"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5.xml"/><Relationship Id="rId4" Type="http://schemas.openxmlformats.org/officeDocument/2006/relationships/image" Target="../media/image36.jpeg"/></Relationships>
</file>

<file path=ppt/slides/_rels/slide4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5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s://youtu.be/cS1iahoAI_Q" TargetMode="External"/><Relationship Id="rId1" Type="http://schemas.openxmlformats.org/officeDocument/2006/relationships/slideLayout" Target="../slideLayouts/slideLayout5.xml"/><Relationship Id="rId6" Type="http://schemas.openxmlformats.org/officeDocument/2006/relationships/hyperlink" Target="https://h5.hle.com.tw/h5mp4/02j/09Te/&#36039;&#35338;&#31185;&#25216;/2&#19978;/&#31532;2&#31456;/8&#19978;&#36039;&#31185;2-1Scratch&#38499;&#21015;&#31687;-&#25778;&#20811;&#30332;&#29260;.mp4" TargetMode="External"/><Relationship Id="rId5" Type="http://schemas.openxmlformats.org/officeDocument/2006/relationships/image" Target="../media/image18.jpeg"/><Relationship Id="rId4" Type="http://schemas.openxmlformats.org/officeDocument/2006/relationships/slide" Target="slide28.xml"/></Relationships>
</file>

<file path=ppt/slides/_rels/slide5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 Target="slide28.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36.jpeg"/><Relationship Id="rId4" Type="http://schemas.openxmlformats.org/officeDocument/2006/relationships/image" Target="../media/image61.png"/></Relationships>
</file>

<file path=ppt/slides/_rels/slide5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 Target="slide28.xml"/><Relationship Id="rId1" Type="http://schemas.openxmlformats.org/officeDocument/2006/relationships/slideLayout" Target="../slideLayouts/slideLayout5.xml"/><Relationship Id="rId6" Type="http://schemas.openxmlformats.org/officeDocument/2006/relationships/image" Target="../media/image36.jpeg"/><Relationship Id="rId5" Type="http://schemas.openxmlformats.org/officeDocument/2006/relationships/image" Target="../media/image64.png"/><Relationship Id="rId4" Type="http://schemas.openxmlformats.org/officeDocument/2006/relationships/image" Target="../media/image6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 電腦輔助學習趨勢…">
            <a:extLst>
              <a:ext uri="{FF2B5EF4-FFF2-40B4-BE49-F238E27FC236}">
                <a16:creationId xmlns="" xmlns:a16="http://schemas.microsoft.com/office/drawing/2014/main" id="{C1864DA6-A171-D84A-8E46-C19BCB422FC6}"/>
              </a:ext>
            </a:extLst>
          </p:cNvPr>
          <p:cNvSpPr txBox="1">
            <a:spLocks/>
          </p:cNvSpPr>
          <p:nvPr/>
        </p:nvSpPr>
        <p:spPr bwMode="auto">
          <a:xfrm>
            <a:off x="1647826" y="1055689"/>
            <a:ext cx="9432924" cy="4194175"/>
          </a:xfrm>
          <a:prstGeom prst="rect">
            <a:avLst/>
          </a:prstGeom>
          <a:noFill/>
          <a:ln>
            <a:noFill/>
          </a:ln>
          <a:effectLst/>
        </p:spPr>
        <p:txBody>
          <a:bodyPr lIns="101133" tIns="50566" rIns="101133" bIns="50566"/>
          <a:lstStyle>
            <a:lvl1pPr marL="379413" indent="-379413" algn="l" defTabSz="1011238" rtl="0" eaLnBrk="0" fontAlgn="base" hangingPunct="0">
              <a:spcBef>
                <a:spcPct val="20000"/>
              </a:spcBef>
              <a:spcAft>
                <a:spcPct val="0"/>
              </a:spcAft>
              <a:buChar char="•"/>
              <a:defRPr kumimoji="1" sz="3500">
                <a:solidFill>
                  <a:schemeClr val="tx1"/>
                </a:solidFill>
                <a:latin typeface="+mn-lt"/>
                <a:ea typeface="+mn-ea"/>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marL="360363" indent="-346075">
              <a:spcBef>
                <a:spcPts val="800"/>
              </a:spcBef>
              <a:buNone/>
              <a:defRPr>
                <a:latin typeface="Arial Unicode MS"/>
                <a:ea typeface="Arial Unicode MS"/>
                <a:cs typeface="Arial Unicode MS"/>
                <a:sym typeface="Arial Unicode MS"/>
              </a:defRPr>
            </a:pPr>
            <a:r>
              <a:rPr lang="zh-TW" altLang="en-US" sz="3600" b="1" kern="0" baseline="0" dirty="0">
                <a:latin typeface="Microsoft JhengHei" panose="020B0604030504040204" pitchFamily="34" charset="-120"/>
                <a:ea typeface="Microsoft JhengHei" panose="020B0604030504040204" pitchFamily="34" charset="-120"/>
                <a:cs typeface="Arial Unicode MS"/>
                <a:sym typeface="Arial Unicode MS"/>
              </a:rPr>
              <a:t>◼︎在 </a:t>
            </a:r>
            <a:r>
              <a:rPr lang="en-US" altLang="zh-TW" sz="3600" b="1" kern="0" baseline="0" dirty="0">
                <a:latin typeface="Microsoft JhengHei" panose="020B0604030504040204" pitchFamily="34" charset="-120"/>
                <a:ea typeface="Microsoft JhengHei" panose="020B0604030504040204" pitchFamily="34" charset="-120"/>
                <a:cs typeface="Arial Unicode MS"/>
                <a:sym typeface="Arial Unicode MS"/>
              </a:rPr>
              <a:t>Scratch </a:t>
            </a:r>
            <a:r>
              <a:rPr lang="zh-TW" altLang="en-US" sz="3600" b="1" kern="0" baseline="0" dirty="0">
                <a:latin typeface="Microsoft JhengHei" panose="020B0604030504040204" pitchFamily="34" charset="-120"/>
                <a:ea typeface="Microsoft JhengHei" panose="020B0604030504040204" pitchFamily="34" charset="-120"/>
                <a:cs typeface="Arial Unicode MS"/>
                <a:sym typeface="Arial Unicode MS"/>
              </a:rPr>
              <a:t>中，用清單來表示陣列</a:t>
            </a:r>
            <a:endParaRPr lang="en-US" altLang="zh-TW" sz="3600" b="1" kern="0" baseline="0" dirty="0">
              <a:latin typeface="Microsoft JhengHei" panose="020B0604030504040204" pitchFamily="34" charset="-120"/>
              <a:ea typeface="Microsoft JhengHei" panose="020B0604030504040204" pitchFamily="34" charset="-120"/>
              <a:cs typeface="Arial Unicode MS"/>
              <a:sym typeface="Arial Unicode MS"/>
            </a:endParaRPr>
          </a:p>
          <a:p>
            <a:pPr marL="360363" indent="-346075">
              <a:spcBef>
                <a:spcPts val="800"/>
              </a:spcBef>
              <a:buNone/>
              <a:defRPr>
                <a:latin typeface="Arial Unicode MS"/>
                <a:ea typeface="Arial Unicode MS"/>
                <a:cs typeface="Arial Unicode MS"/>
                <a:sym typeface="Arial Unicode MS"/>
              </a:defRPr>
            </a:pPr>
            <a:r>
              <a:rPr lang="zh-TW" altLang="en-US" sz="3600" b="1" kern="0" baseline="0" dirty="0">
                <a:latin typeface="Microsoft JhengHei" panose="020B0604030504040204" pitchFamily="34" charset="-120"/>
                <a:ea typeface="Microsoft JhengHei" panose="020B0604030504040204" pitchFamily="34" charset="-120"/>
                <a:cs typeface="Arial Unicode MS"/>
                <a:sym typeface="Arial Unicode MS"/>
              </a:rPr>
              <a:t>◼</a:t>
            </a:r>
            <a:r>
              <a:rPr lang="zh-TW" altLang="en-US" sz="3600" b="1" kern="0" baseline="0" dirty="0">
                <a:solidFill>
                  <a:srgbClr val="C00000"/>
                </a:solidFill>
                <a:latin typeface="Microsoft JhengHei" panose="020B0604030504040204" pitchFamily="34" charset="-120"/>
                <a:ea typeface="Microsoft JhengHei" panose="020B0604030504040204" pitchFamily="34" charset="-120"/>
                <a:cs typeface="Arial Unicode MS"/>
                <a:sym typeface="Arial Unicode MS"/>
              </a:rPr>
              <a:t>清單的名稱</a:t>
            </a:r>
            <a:r>
              <a:rPr lang="zh-TW" altLang="en-US" sz="3600" b="1" kern="0" baseline="0" dirty="0">
                <a:latin typeface="Microsoft JhengHei" panose="020B0604030504040204" pitchFamily="34" charset="-120"/>
                <a:ea typeface="Microsoft JhengHei" panose="020B0604030504040204" pitchFamily="34" charset="-120"/>
                <a:cs typeface="Arial Unicode MS"/>
                <a:sym typeface="Arial Unicode MS"/>
              </a:rPr>
              <a:t>、</a:t>
            </a:r>
            <a:r>
              <a:rPr lang="zh-TW" altLang="en-US" sz="3600" b="1" kern="0" baseline="0" dirty="0">
                <a:solidFill>
                  <a:schemeClr val="accent1">
                    <a:lumMod val="50000"/>
                  </a:schemeClr>
                </a:solidFill>
                <a:latin typeface="Microsoft JhengHei" panose="020B0604030504040204" pitchFamily="34" charset="-120"/>
                <a:ea typeface="Microsoft JhengHei" panose="020B0604030504040204" pitchFamily="34" charset="-120"/>
                <a:cs typeface="Arial Unicode MS"/>
                <a:sym typeface="Arial Unicode MS"/>
              </a:rPr>
              <a:t>項目編號</a:t>
            </a:r>
            <a:r>
              <a:rPr lang="zh-TW" altLang="en-US" sz="3600" b="1" kern="0" baseline="0" dirty="0">
                <a:latin typeface="Microsoft JhengHei" panose="020B0604030504040204" pitchFamily="34" charset="-120"/>
                <a:ea typeface="Microsoft JhengHei" panose="020B0604030504040204" pitchFamily="34" charset="-120"/>
                <a:cs typeface="Arial Unicode MS"/>
                <a:sym typeface="Arial Unicode MS"/>
              </a:rPr>
              <a:t>與</a:t>
            </a:r>
            <a:r>
              <a:rPr lang="zh-TW" altLang="en-US" sz="3600" b="1" kern="0" baseline="0" dirty="0">
                <a:solidFill>
                  <a:srgbClr val="7030A0"/>
                </a:solidFill>
                <a:latin typeface="Microsoft JhengHei" panose="020B0604030504040204" pitchFamily="34" charset="-120"/>
                <a:ea typeface="Microsoft JhengHei" panose="020B0604030504040204" pitchFamily="34" charset="-120"/>
                <a:cs typeface="Arial Unicode MS"/>
                <a:sym typeface="Arial Unicode MS"/>
              </a:rPr>
              <a:t>項目數值</a:t>
            </a:r>
            <a:r>
              <a:rPr lang="zh-TW" altLang="en-US" sz="3600" b="1" kern="0" baseline="0" dirty="0">
                <a:latin typeface="Microsoft JhengHei" panose="020B0604030504040204" pitchFamily="34" charset="-120"/>
                <a:ea typeface="Microsoft JhengHei" panose="020B0604030504040204" pitchFamily="34" charset="-120"/>
                <a:cs typeface="Arial Unicode MS"/>
                <a:sym typeface="Arial Unicode MS"/>
              </a:rPr>
              <a:t>分別對應</a:t>
            </a:r>
            <a:r>
              <a:rPr lang="zh-TW" altLang="en-US" sz="3600" b="1" kern="0" baseline="0" dirty="0">
                <a:solidFill>
                  <a:srgbClr val="C00000"/>
                </a:solidFill>
                <a:latin typeface="Microsoft JhengHei" panose="020B0604030504040204" pitchFamily="34" charset="-120"/>
                <a:ea typeface="Microsoft JhengHei" panose="020B0604030504040204" pitchFamily="34" charset="-120"/>
                <a:cs typeface="Arial Unicode MS"/>
                <a:sym typeface="Arial Unicode MS"/>
              </a:rPr>
              <a:t>陣列的名稱</a:t>
            </a:r>
            <a:r>
              <a:rPr lang="zh-TW" altLang="en-US" sz="3600" b="1" kern="0" baseline="0" dirty="0">
                <a:latin typeface="Microsoft JhengHei" panose="020B0604030504040204" pitchFamily="34" charset="-120"/>
                <a:ea typeface="Microsoft JhengHei" panose="020B0604030504040204" pitchFamily="34" charset="-120"/>
                <a:cs typeface="Arial Unicode MS"/>
                <a:sym typeface="Arial Unicode MS"/>
              </a:rPr>
              <a:t>、</a:t>
            </a:r>
            <a:r>
              <a:rPr lang="zh-TW" altLang="en-US" sz="3600" b="1" kern="0" baseline="0" dirty="0">
                <a:solidFill>
                  <a:schemeClr val="accent1">
                    <a:lumMod val="50000"/>
                  </a:schemeClr>
                </a:solidFill>
                <a:latin typeface="Microsoft JhengHei" panose="020B0604030504040204" pitchFamily="34" charset="-120"/>
                <a:ea typeface="Microsoft JhengHei" panose="020B0604030504040204" pitchFamily="34" charset="-120"/>
                <a:cs typeface="Arial Unicode MS"/>
                <a:sym typeface="Arial Unicode MS"/>
              </a:rPr>
              <a:t>索引值</a:t>
            </a:r>
            <a:r>
              <a:rPr lang="zh-TW" altLang="en-US" sz="3600" b="1" kern="0" baseline="0" dirty="0">
                <a:latin typeface="Microsoft JhengHei" panose="020B0604030504040204" pitchFamily="34" charset="-120"/>
                <a:ea typeface="Microsoft JhengHei" panose="020B0604030504040204" pitchFamily="34" charset="-120"/>
                <a:cs typeface="Arial Unicode MS"/>
                <a:sym typeface="Arial Unicode MS"/>
              </a:rPr>
              <a:t>以及</a:t>
            </a:r>
            <a:r>
              <a:rPr lang="zh-TW" altLang="en-US" sz="3600" b="1" kern="0" baseline="0" dirty="0">
                <a:solidFill>
                  <a:srgbClr val="7030A0"/>
                </a:solidFill>
                <a:latin typeface="Microsoft JhengHei" panose="020B0604030504040204" pitchFamily="34" charset="-120"/>
                <a:ea typeface="Microsoft JhengHei" panose="020B0604030504040204" pitchFamily="34" charset="-120"/>
                <a:cs typeface="Arial Unicode MS"/>
                <a:sym typeface="Arial Unicode MS"/>
              </a:rPr>
              <a:t>元素</a:t>
            </a:r>
            <a:r>
              <a:rPr lang="zh-TW" altLang="en-US" sz="3600" b="1" kern="0" baseline="0" dirty="0">
                <a:latin typeface="Microsoft JhengHei" panose="020B0604030504040204" pitchFamily="34" charset="-120"/>
                <a:ea typeface="Microsoft JhengHei" panose="020B0604030504040204" pitchFamily="34" charset="-120"/>
                <a:cs typeface="Arial Unicode MS"/>
                <a:sym typeface="Arial Unicode MS"/>
              </a:rPr>
              <a:t>。</a:t>
            </a:r>
            <a:endParaRPr lang="zh-TW" altLang="en-US" sz="2400" b="1" kern="0" baseline="0" dirty="0">
              <a:latin typeface="HEITI SC MEDIUM" pitchFamily="2" charset="-128"/>
              <a:ea typeface="HEITI SC MEDIUM" pitchFamily="2" charset="-128"/>
              <a:cs typeface="Calibri"/>
              <a:sym typeface="Calibri"/>
            </a:endParaRPr>
          </a:p>
        </p:txBody>
      </p:sp>
      <p:sp>
        <p:nvSpPr>
          <p:cNvPr id="2" name="標題 1">
            <a:extLst>
              <a:ext uri="{FF2B5EF4-FFF2-40B4-BE49-F238E27FC236}">
                <a16:creationId xmlns="" xmlns:a16="http://schemas.microsoft.com/office/drawing/2014/main" id="{7C1ABA61-8024-4B4E-A4D2-EA45A446E7BE}"/>
              </a:ext>
            </a:extLst>
          </p:cNvPr>
          <p:cNvSpPr>
            <a:spLocks noGrp="1"/>
          </p:cNvSpPr>
          <p:nvPr>
            <p:ph type="title" idx="4294967295"/>
          </p:nvPr>
        </p:nvSpPr>
        <p:spPr>
          <a:xfrm>
            <a:off x="1649016" y="-144463"/>
            <a:ext cx="5903913" cy="1201738"/>
          </a:xfrm>
        </p:spPr>
        <p:txBody>
          <a:bodyPr/>
          <a:lstStyle/>
          <a:p>
            <a:pPr eaLnBrk="1" hangingPunct="1">
              <a:defRPr/>
            </a:pPr>
            <a:r>
              <a:rPr lang="zh-TW" altLang="en-US" sz="4800" b="1" kern="1200" dirty="0">
                <a:solidFill>
                  <a:srgbClr val="FFFFFF"/>
                </a:solidFill>
                <a:latin typeface="Microsoft JhengHei" panose="020B0604030504040204" pitchFamily="34" charset="-120"/>
                <a:ea typeface="Microsoft JhengHei" panose="020B0604030504040204" pitchFamily="34" charset="-120"/>
                <a:cs typeface="+mn-cs"/>
              </a:rPr>
              <a:t>具有陣列概念的清單</a:t>
            </a:r>
            <a:endParaRPr lang="zh-TW" altLang="zh-TW" dirty="0"/>
          </a:p>
        </p:txBody>
      </p:sp>
      <p:pic>
        <p:nvPicPr>
          <p:cNvPr id="5" name="圖片 4"/>
          <p:cNvPicPr>
            <a:picLocks noChangeAspect="1"/>
          </p:cNvPicPr>
          <p:nvPr/>
        </p:nvPicPr>
        <p:blipFill>
          <a:blip r:embed="rId3"/>
          <a:stretch>
            <a:fillRect/>
          </a:stretch>
        </p:blipFill>
        <p:spPr>
          <a:xfrm>
            <a:off x="1992482" y="2934665"/>
            <a:ext cx="9232854" cy="3528392"/>
          </a:xfrm>
          <a:prstGeom prst="rect">
            <a:avLst/>
          </a:prstGeom>
        </p:spPr>
      </p:pic>
      <p:sp>
        <p:nvSpPr>
          <p:cNvPr id="6" name="文字版面配置區 4"/>
          <p:cNvSpPr txBox="1">
            <a:spLocks/>
          </p:cNvSpPr>
          <p:nvPr/>
        </p:nvSpPr>
        <p:spPr bwMode="auto">
          <a:xfrm>
            <a:off x="12082088" y="72058"/>
            <a:ext cx="719512" cy="314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133" tIns="50566" rIns="101133" bIns="50566" numCol="1" anchor="t" anchorCtr="0" compatLnSpc="1">
            <a:prstTxWarp prst="textNoShape">
              <a:avLst/>
            </a:prstTxWarp>
            <a:noAutofit/>
          </a:bodyPr>
          <a:lstStyle>
            <a:lvl1pPr marL="0" indent="0" algn="l" defTabSz="1011238" rtl="0" eaLnBrk="0" fontAlgn="base" hangingPunct="0">
              <a:spcBef>
                <a:spcPct val="20000"/>
              </a:spcBef>
              <a:spcAft>
                <a:spcPct val="0"/>
              </a:spcAft>
              <a:buNone/>
              <a:defRPr kumimoji="1" sz="2000" baseline="0">
                <a:solidFill>
                  <a:schemeClr val="tx1"/>
                </a:solidFill>
                <a:latin typeface="微軟正黑體" panose="020B0604030504040204" pitchFamily="34" charset="-120"/>
                <a:ea typeface="微軟正黑體" panose="020B0604030504040204" pitchFamily="34" charset="-120"/>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a:defRPr/>
            </a:pPr>
            <a:r>
              <a:rPr lang="en-US" altLang="zh-TW" kern="0" dirty="0" smtClean="0">
                <a:solidFill>
                  <a:srgbClr val="000000"/>
                </a:solidFill>
              </a:rPr>
              <a:t>158</a:t>
            </a:r>
            <a:endParaRPr lang="zh-TW" altLang="en-US" kern="0" dirty="0">
              <a:solidFill>
                <a:srgbClr val="000000"/>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 電腦輔助學習趨勢…">
            <a:extLst>
              <a:ext uri="{FF2B5EF4-FFF2-40B4-BE49-F238E27FC236}">
                <a16:creationId xmlns="" xmlns:a16="http://schemas.microsoft.com/office/drawing/2014/main" id="{C1864DA6-A171-D84A-8E46-C19BCB422FC6}"/>
              </a:ext>
            </a:extLst>
          </p:cNvPr>
          <p:cNvSpPr txBox="1">
            <a:spLocks/>
          </p:cNvSpPr>
          <p:nvPr/>
        </p:nvSpPr>
        <p:spPr bwMode="auto">
          <a:xfrm>
            <a:off x="1647827" y="1055689"/>
            <a:ext cx="8569325" cy="4194175"/>
          </a:xfrm>
          <a:prstGeom prst="rect">
            <a:avLst/>
          </a:prstGeom>
          <a:noFill/>
          <a:ln>
            <a:noFill/>
          </a:ln>
          <a:effectLst/>
        </p:spPr>
        <p:txBody>
          <a:bodyPr lIns="101133" tIns="50566" rIns="101133" bIns="50566"/>
          <a:lstStyle>
            <a:lvl1pPr marL="379413" indent="-379413" algn="l" defTabSz="1011238" rtl="0" eaLnBrk="0" fontAlgn="base" hangingPunct="0">
              <a:spcBef>
                <a:spcPct val="20000"/>
              </a:spcBef>
              <a:spcAft>
                <a:spcPct val="0"/>
              </a:spcAft>
              <a:buChar char="•"/>
              <a:defRPr kumimoji="1" sz="3500">
                <a:solidFill>
                  <a:schemeClr val="tx1"/>
                </a:solidFill>
                <a:latin typeface="+mn-lt"/>
                <a:ea typeface="+mn-ea"/>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marL="14288" indent="-195263">
              <a:spcBef>
                <a:spcPts val="800"/>
              </a:spcBef>
              <a:buNone/>
              <a:defRPr>
                <a:latin typeface="Arial Unicode MS"/>
                <a:ea typeface="Arial Unicode MS"/>
                <a:cs typeface="Arial Unicode MS"/>
                <a:sym typeface="Arial Unicode MS"/>
              </a:defRPr>
            </a:pPr>
            <a:r>
              <a:rPr lang="en-US" altLang="zh-TW" sz="3600" b="1" kern="0" baseline="0" dirty="0">
                <a:latin typeface="Microsoft JhengHei" panose="020B0604030504040204" pitchFamily="34" charset="-120"/>
                <a:ea typeface="Microsoft JhengHei" panose="020B0604030504040204" pitchFamily="34" charset="-120"/>
                <a:cs typeface="Arial Unicode MS"/>
                <a:sym typeface="Arial Unicode MS"/>
              </a:rPr>
              <a:t>1. </a:t>
            </a:r>
            <a:r>
              <a:rPr lang="zh-TW" altLang="en-US" sz="3600" b="1" kern="0" baseline="0" dirty="0">
                <a:latin typeface="Microsoft JhengHei" panose="020B0604030504040204" pitchFamily="34" charset="-120"/>
                <a:ea typeface="Microsoft JhengHei" panose="020B0604030504040204" pitchFamily="34" charset="-120"/>
                <a:cs typeface="Arial Unicode MS"/>
                <a:sym typeface="Arial Unicode MS"/>
              </a:rPr>
              <a:t>在變數類別中，點選</a:t>
            </a:r>
            <a:r>
              <a:rPr lang="zh-TW" altLang="en-US" sz="3600" b="1" kern="0" baseline="0" dirty="0">
                <a:solidFill>
                  <a:srgbClr val="C00000"/>
                </a:solidFill>
                <a:latin typeface="Microsoft JhengHei" panose="020B0604030504040204" pitchFamily="34" charset="-120"/>
                <a:ea typeface="Microsoft JhengHei" panose="020B0604030504040204" pitchFamily="34" charset="-120"/>
                <a:cs typeface="Arial Unicode MS"/>
                <a:sym typeface="Arial Unicode MS"/>
              </a:rPr>
              <a:t>建立一個清單</a:t>
            </a:r>
            <a:endParaRPr lang="en-US" altLang="zh-TW" sz="3600" b="1" kern="0" baseline="0" dirty="0">
              <a:solidFill>
                <a:srgbClr val="C00000"/>
              </a:solidFill>
              <a:latin typeface="Microsoft JhengHei" panose="020B0604030504040204" pitchFamily="34" charset="-120"/>
              <a:ea typeface="Microsoft JhengHei" panose="020B0604030504040204" pitchFamily="34" charset="-120"/>
              <a:cs typeface="Arial Unicode MS"/>
              <a:sym typeface="Arial Unicode MS"/>
            </a:endParaRPr>
          </a:p>
          <a:p>
            <a:pPr marL="14288" indent="-195263">
              <a:spcBef>
                <a:spcPts val="800"/>
              </a:spcBef>
              <a:buNone/>
              <a:defRPr>
                <a:latin typeface="Arial Unicode MS"/>
                <a:ea typeface="Arial Unicode MS"/>
                <a:cs typeface="Arial Unicode MS"/>
                <a:sym typeface="Arial Unicode MS"/>
              </a:defRPr>
            </a:pPr>
            <a:r>
              <a:rPr lang="en-US" altLang="zh-TW" sz="3600" b="1" kern="0" baseline="0" dirty="0">
                <a:latin typeface="Microsoft JhengHei" panose="020B0604030504040204" pitchFamily="34" charset="-120"/>
                <a:ea typeface="Microsoft JhengHei" panose="020B0604030504040204" pitchFamily="34" charset="-120"/>
                <a:cs typeface="Arial Unicode MS"/>
                <a:sym typeface="Arial Unicode MS"/>
              </a:rPr>
              <a:t>2. </a:t>
            </a:r>
            <a:r>
              <a:rPr lang="zh-TW" altLang="en-US" sz="3600" b="1" kern="0" baseline="0" dirty="0">
                <a:latin typeface="Microsoft JhengHei" panose="020B0604030504040204" pitchFamily="34" charset="-120"/>
                <a:ea typeface="Microsoft JhengHei" panose="020B0604030504040204" pitchFamily="34" charset="-120"/>
                <a:cs typeface="Arial Unicode MS"/>
                <a:sym typeface="Arial Unicode MS"/>
              </a:rPr>
              <a:t>輸入新清單的名稱後</a:t>
            </a:r>
            <a:endParaRPr lang="en-US" altLang="zh-TW" sz="3600" b="1" kern="0" baseline="0" dirty="0">
              <a:latin typeface="Microsoft JhengHei" panose="020B0604030504040204" pitchFamily="34" charset="-120"/>
              <a:ea typeface="Microsoft JhengHei" panose="020B0604030504040204" pitchFamily="34" charset="-120"/>
              <a:cs typeface="Arial Unicode MS"/>
              <a:sym typeface="Arial Unicode MS"/>
            </a:endParaRPr>
          </a:p>
          <a:p>
            <a:pPr marL="14288" indent="-195263">
              <a:spcBef>
                <a:spcPts val="800"/>
              </a:spcBef>
              <a:buNone/>
              <a:defRPr>
                <a:latin typeface="Arial Unicode MS"/>
                <a:ea typeface="Arial Unicode MS"/>
                <a:cs typeface="Arial Unicode MS"/>
                <a:sym typeface="Arial Unicode MS"/>
              </a:defRPr>
            </a:pPr>
            <a:r>
              <a:rPr lang="en-US" altLang="zh-TW" sz="3600" b="1" kern="0" baseline="0" dirty="0">
                <a:latin typeface="Microsoft JhengHei" panose="020B0604030504040204" pitchFamily="34" charset="-120"/>
                <a:ea typeface="Microsoft JhengHei" panose="020B0604030504040204" pitchFamily="34" charset="-120"/>
                <a:cs typeface="Arial Unicode MS"/>
                <a:sym typeface="Arial Unicode MS"/>
              </a:rPr>
              <a:t>3. </a:t>
            </a:r>
            <a:r>
              <a:rPr lang="zh-TW" altLang="en-US" sz="3600" b="1" kern="0" baseline="0" dirty="0">
                <a:latin typeface="Microsoft JhengHei" panose="020B0604030504040204" pitchFamily="34" charset="-120"/>
                <a:ea typeface="Microsoft JhengHei" panose="020B0604030504040204" pitchFamily="34" charset="-120"/>
                <a:cs typeface="Arial Unicode MS"/>
                <a:sym typeface="Arial Unicode MS"/>
              </a:rPr>
              <a:t>點擊確定</a:t>
            </a:r>
          </a:p>
          <a:p>
            <a:pPr marL="179387" indent="-358775">
              <a:spcBef>
                <a:spcPts val="800"/>
              </a:spcBef>
              <a:buNone/>
              <a:defRPr>
                <a:latin typeface="Arial Unicode MS"/>
                <a:ea typeface="Arial Unicode MS"/>
                <a:cs typeface="Arial Unicode MS"/>
                <a:sym typeface="Arial Unicode MS"/>
              </a:defRPr>
            </a:pPr>
            <a:endParaRPr lang="zh-TW" altLang="en-US" sz="2400" b="1" kern="0" baseline="0" dirty="0">
              <a:solidFill>
                <a:srgbClr val="FF0000"/>
              </a:solidFill>
              <a:latin typeface="Microsoft JhengHei" panose="020B0604030504040204" pitchFamily="34" charset="-120"/>
              <a:ea typeface="Microsoft JhengHei" panose="020B0604030504040204" pitchFamily="34" charset="-120"/>
              <a:cs typeface="Arial Unicode MS"/>
              <a:sym typeface="Arial Unicode MS"/>
            </a:endParaRPr>
          </a:p>
          <a:p>
            <a:pPr marL="179387" indent="-358775">
              <a:spcBef>
                <a:spcPts val="800"/>
              </a:spcBef>
              <a:buNone/>
              <a:defRPr>
                <a:latin typeface="Arial Unicode MS"/>
                <a:ea typeface="Arial Unicode MS"/>
                <a:cs typeface="Arial Unicode MS"/>
                <a:sym typeface="Arial Unicode MS"/>
              </a:defRPr>
            </a:pPr>
            <a:endParaRPr lang="zh-TW" altLang="en-US" sz="2400" b="1" kern="0" baseline="0" dirty="0">
              <a:solidFill>
                <a:srgbClr val="FF0000"/>
              </a:solidFill>
              <a:latin typeface="HEITI SC MEDIUM" pitchFamily="2" charset="-128"/>
              <a:ea typeface="HEITI SC MEDIUM" pitchFamily="2" charset="-128"/>
              <a:cs typeface="Calibri"/>
              <a:sym typeface="Calibri"/>
            </a:endParaRPr>
          </a:p>
        </p:txBody>
      </p:sp>
      <p:sp>
        <p:nvSpPr>
          <p:cNvPr id="2" name="標題 1">
            <a:extLst>
              <a:ext uri="{FF2B5EF4-FFF2-40B4-BE49-F238E27FC236}">
                <a16:creationId xmlns="" xmlns:a16="http://schemas.microsoft.com/office/drawing/2014/main" id="{7C1ABA61-8024-4B4E-A4D2-EA45A446E7BE}"/>
              </a:ext>
            </a:extLst>
          </p:cNvPr>
          <p:cNvSpPr>
            <a:spLocks noGrp="1"/>
          </p:cNvSpPr>
          <p:nvPr>
            <p:ph type="title" idx="4294967295"/>
          </p:nvPr>
        </p:nvSpPr>
        <p:spPr>
          <a:xfrm>
            <a:off x="1216224" y="-144463"/>
            <a:ext cx="6551612" cy="1201738"/>
          </a:xfrm>
        </p:spPr>
        <p:txBody>
          <a:bodyPr/>
          <a:lstStyle/>
          <a:p>
            <a:pPr eaLnBrk="1" hangingPunct="1">
              <a:defRPr/>
            </a:pPr>
            <a:r>
              <a:rPr lang="zh-TW" altLang="en-US" sz="4800" b="1" kern="1200" dirty="0">
                <a:solidFill>
                  <a:srgbClr val="FFFFFF"/>
                </a:solidFill>
                <a:latin typeface="Microsoft JhengHei" panose="020B0604030504040204" pitchFamily="34" charset="-120"/>
                <a:ea typeface="Microsoft JhengHei" panose="020B0604030504040204" pitchFamily="34" charset="-120"/>
                <a:cs typeface="+mn-cs"/>
              </a:rPr>
              <a:t>建立</a:t>
            </a:r>
            <a:r>
              <a:rPr lang="en-US" altLang="zh-TW" sz="4800" b="1" kern="1200" dirty="0">
                <a:solidFill>
                  <a:srgbClr val="FFFFFF"/>
                </a:solidFill>
                <a:latin typeface="Microsoft JhengHei" panose="020B0604030504040204" pitchFamily="34" charset="-120"/>
                <a:ea typeface="Microsoft JhengHei" panose="020B0604030504040204" pitchFamily="34" charset="-120"/>
                <a:cs typeface="+mn-cs"/>
              </a:rPr>
              <a:t>Scratch</a:t>
            </a:r>
            <a:r>
              <a:rPr lang="zh-TW" altLang="en-US" sz="4800" b="1" kern="1200" dirty="0">
                <a:solidFill>
                  <a:srgbClr val="FFFFFF"/>
                </a:solidFill>
                <a:latin typeface="Microsoft JhengHei" panose="020B0604030504040204" pitchFamily="34" charset="-120"/>
                <a:ea typeface="Microsoft JhengHei" panose="020B0604030504040204" pitchFamily="34" charset="-120"/>
                <a:cs typeface="+mn-cs"/>
              </a:rPr>
              <a:t>清單</a:t>
            </a:r>
            <a:endParaRPr lang="zh-TW" altLang="zh-TW" dirty="0"/>
          </a:p>
        </p:txBody>
      </p:sp>
      <p:pic>
        <p:nvPicPr>
          <p:cNvPr id="3" name="Picture 2">
            <a:extLst>
              <a:ext uri="{FF2B5EF4-FFF2-40B4-BE49-F238E27FC236}">
                <a16:creationId xmlns="" xmlns:a16="http://schemas.microsoft.com/office/drawing/2014/main" id="{B9DD7FF6-EA05-F6E3-59D2-ABD451140EEB}"/>
              </a:ext>
            </a:extLst>
          </p:cNvPr>
          <p:cNvPicPr>
            <a:picLocks noChangeAspect="1"/>
          </p:cNvPicPr>
          <p:nvPr/>
        </p:nvPicPr>
        <p:blipFill>
          <a:blip r:embed="rId3"/>
          <a:stretch>
            <a:fillRect/>
          </a:stretch>
        </p:blipFill>
        <p:spPr>
          <a:xfrm>
            <a:off x="3142941" y="3152775"/>
            <a:ext cx="5940102" cy="3750576"/>
          </a:xfrm>
          <a:prstGeom prst="rect">
            <a:avLst/>
          </a:prstGeom>
        </p:spPr>
      </p:pic>
    </p:spTree>
    <p:extLst>
      <p:ext uri="{BB962C8B-B14F-4D97-AF65-F5344CB8AC3E}">
        <p14:creationId xmlns:p14="http://schemas.microsoft.com/office/powerpoint/2010/main" val="61165465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7C1ABA61-8024-4B4E-A4D2-EA45A446E7BE}"/>
              </a:ext>
            </a:extLst>
          </p:cNvPr>
          <p:cNvSpPr>
            <a:spLocks noGrp="1"/>
          </p:cNvSpPr>
          <p:nvPr>
            <p:ph type="title" idx="4294967295"/>
          </p:nvPr>
        </p:nvSpPr>
        <p:spPr>
          <a:xfrm>
            <a:off x="1216224" y="-144463"/>
            <a:ext cx="6551612" cy="1201738"/>
          </a:xfrm>
        </p:spPr>
        <p:txBody>
          <a:bodyPr/>
          <a:lstStyle/>
          <a:p>
            <a:pPr eaLnBrk="1" hangingPunct="1">
              <a:defRPr/>
            </a:pPr>
            <a:r>
              <a:rPr lang="zh-TW" altLang="en-US" sz="4800" b="1" kern="1200" dirty="0">
                <a:solidFill>
                  <a:srgbClr val="FFFFFF"/>
                </a:solidFill>
                <a:latin typeface="Microsoft JhengHei" panose="020B0604030504040204" pitchFamily="34" charset="-120"/>
                <a:ea typeface="Microsoft JhengHei" panose="020B0604030504040204" pitchFamily="34" charset="-120"/>
                <a:cs typeface="+mn-cs"/>
              </a:rPr>
              <a:t>變數與清單差別 </a:t>
            </a:r>
          </a:p>
        </p:txBody>
      </p:sp>
      <p:pic>
        <p:nvPicPr>
          <p:cNvPr id="6" name="圖片 5">
            <a:extLst>
              <a:ext uri="{FF2B5EF4-FFF2-40B4-BE49-F238E27FC236}">
                <a16:creationId xmlns="" xmlns:a16="http://schemas.microsoft.com/office/drawing/2014/main" id="{641CACC5-1F06-353B-8499-809274471E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0280" y="1944266"/>
            <a:ext cx="9361040" cy="3699573"/>
          </a:xfrm>
          <a:prstGeom prst="rect">
            <a:avLst/>
          </a:prstGeom>
        </p:spPr>
      </p:pic>
    </p:spTree>
    <p:extLst>
      <p:ext uri="{BB962C8B-B14F-4D97-AF65-F5344CB8AC3E}">
        <p14:creationId xmlns:p14="http://schemas.microsoft.com/office/powerpoint/2010/main" val="5217791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圖片 6">
            <a:extLst>
              <a:ext uri="{FF2B5EF4-FFF2-40B4-BE49-F238E27FC236}">
                <a16:creationId xmlns="" xmlns:a16="http://schemas.microsoft.com/office/drawing/2014/main" id="{DA1B52A3-46C6-A84D-A477-4357632746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4513" y="1528763"/>
            <a:ext cx="9172575" cy="41433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標題 1">
            <a:extLst>
              <a:ext uri="{FF2B5EF4-FFF2-40B4-BE49-F238E27FC236}">
                <a16:creationId xmlns="" xmlns:a16="http://schemas.microsoft.com/office/drawing/2014/main" id="{8D5F40B2-767C-EC47-A60A-E66D7E1921F3}"/>
              </a:ext>
            </a:extLst>
          </p:cNvPr>
          <p:cNvSpPr>
            <a:spLocks noGrp="1"/>
          </p:cNvSpPr>
          <p:nvPr>
            <p:ph type="title" idx="4294967295"/>
          </p:nvPr>
        </p:nvSpPr>
        <p:spPr>
          <a:xfrm>
            <a:off x="1865040" y="-144463"/>
            <a:ext cx="5903913" cy="1201738"/>
          </a:xfrm>
        </p:spPr>
        <p:txBody>
          <a:bodyPr/>
          <a:lstStyle/>
          <a:p>
            <a:pPr eaLnBrk="1" hangingPunct="1">
              <a:defRPr/>
            </a:pPr>
            <a:r>
              <a:rPr lang="zh-TW" altLang="zh-TW" sz="4400" b="1" kern="1200" dirty="0">
                <a:solidFill>
                  <a:srgbClr val="FFFFFF"/>
                </a:solidFill>
                <a:latin typeface="Microsoft JhengHei" panose="020B0604030504040204" pitchFamily="34" charset="-120"/>
                <a:ea typeface="Microsoft JhengHei" panose="020B0604030504040204" pitchFamily="34" charset="-120"/>
                <a:cs typeface="+mn-cs"/>
              </a:rPr>
              <a:t>清單積木種類</a:t>
            </a:r>
            <a:r>
              <a:rPr lang="zh-TW" altLang="en-US" sz="4400" b="1" kern="1200" dirty="0">
                <a:solidFill>
                  <a:srgbClr val="FFFFFF"/>
                </a:solidFill>
                <a:latin typeface="Microsoft JhengHei" panose="020B0604030504040204" pitchFamily="34" charset="-120"/>
                <a:ea typeface="Microsoft JhengHei" panose="020B0604030504040204" pitchFamily="34" charset="-120"/>
                <a:cs typeface="+mn-cs"/>
              </a:rPr>
              <a:t>介紹</a:t>
            </a:r>
            <a:endParaRPr lang="zh-TW" altLang="zh-TW" dirty="0"/>
          </a:p>
        </p:txBody>
      </p:sp>
      <p:pic>
        <p:nvPicPr>
          <p:cNvPr id="6" name="Picture 5">
            <a:extLst>
              <a:ext uri="{FF2B5EF4-FFF2-40B4-BE49-F238E27FC236}">
                <a16:creationId xmlns="" xmlns:a16="http://schemas.microsoft.com/office/drawing/2014/main" id="{84084F28-9A37-CDE5-601D-61CC2F114569}"/>
              </a:ext>
            </a:extLst>
          </p:cNvPr>
          <p:cNvPicPr>
            <a:picLocks noChangeAspect="1"/>
          </p:cNvPicPr>
          <p:nvPr/>
        </p:nvPicPr>
        <p:blipFill>
          <a:blip r:embed="rId4"/>
          <a:stretch>
            <a:fillRect/>
          </a:stretch>
        </p:blipFill>
        <p:spPr>
          <a:xfrm>
            <a:off x="8489033" y="5347801"/>
            <a:ext cx="2950905" cy="1851189"/>
          </a:xfrm>
          <a:prstGeom prst="rect">
            <a:avLst/>
          </a:prstGeom>
        </p:spPr>
      </p:pic>
      <p:sp>
        <p:nvSpPr>
          <p:cNvPr id="8" name="文字版面配置區 4"/>
          <p:cNvSpPr txBox="1">
            <a:spLocks/>
          </p:cNvSpPr>
          <p:nvPr/>
        </p:nvSpPr>
        <p:spPr bwMode="auto">
          <a:xfrm>
            <a:off x="12082088" y="72058"/>
            <a:ext cx="719512" cy="314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133" tIns="50566" rIns="101133" bIns="50566" numCol="1" anchor="t" anchorCtr="0" compatLnSpc="1">
            <a:prstTxWarp prst="textNoShape">
              <a:avLst/>
            </a:prstTxWarp>
            <a:noAutofit/>
          </a:bodyPr>
          <a:lstStyle>
            <a:lvl1pPr marL="0" indent="0" algn="l" defTabSz="1011238" rtl="0" eaLnBrk="0" fontAlgn="base" hangingPunct="0">
              <a:spcBef>
                <a:spcPct val="20000"/>
              </a:spcBef>
              <a:spcAft>
                <a:spcPct val="0"/>
              </a:spcAft>
              <a:buNone/>
              <a:defRPr kumimoji="1" sz="2000" baseline="0">
                <a:solidFill>
                  <a:schemeClr val="tx1"/>
                </a:solidFill>
                <a:latin typeface="微軟正黑體" panose="020B0604030504040204" pitchFamily="34" charset="-120"/>
                <a:ea typeface="微軟正黑體" panose="020B0604030504040204" pitchFamily="34" charset="-120"/>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a:defRPr/>
            </a:pPr>
            <a:r>
              <a:rPr lang="en-US" altLang="zh-TW" kern="0" dirty="0" smtClean="0">
                <a:solidFill>
                  <a:srgbClr val="000000"/>
                </a:solidFill>
              </a:rPr>
              <a:t>159</a:t>
            </a:r>
            <a:endParaRPr lang="zh-TW" altLang="en-US" kern="0" dirty="0">
              <a:solidFill>
                <a:srgbClr val="000000"/>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圖片 2">
            <a:extLst>
              <a:ext uri="{FF2B5EF4-FFF2-40B4-BE49-F238E27FC236}">
                <a16:creationId xmlns="" xmlns:a16="http://schemas.microsoft.com/office/drawing/2014/main" id="{F9D99EB6-46AB-4543-93DD-1C32E9FD2F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0852" y="1800226"/>
            <a:ext cx="8766175" cy="396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 xmlns:a16="http://schemas.microsoft.com/office/drawing/2014/main" id="{FAB130D1-A014-22F9-FB64-9F1FEBF43A27}"/>
              </a:ext>
            </a:extLst>
          </p:cNvPr>
          <p:cNvPicPr>
            <a:picLocks noChangeAspect="1"/>
          </p:cNvPicPr>
          <p:nvPr/>
        </p:nvPicPr>
        <p:blipFill>
          <a:blip r:embed="rId4"/>
          <a:stretch>
            <a:fillRect/>
          </a:stretch>
        </p:blipFill>
        <p:spPr>
          <a:xfrm>
            <a:off x="8633049" y="5438146"/>
            <a:ext cx="2806889" cy="1760844"/>
          </a:xfrm>
          <a:prstGeom prst="rect">
            <a:avLst/>
          </a:prstGeom>
        </p:spPr>
      </p:pic>
      <p:sp>
        <p:nvSpPr>
          <p:cNvPr id="6" name="標題 1">
            <a:extLst>
              <a:ext uri="{FF2B5EF4-FFF2-40B4-BE49-F238E27FC236}">
                <a16:creationId xmlns="" xmlns:a16="http://schemas.microsoft.com/office/drawing/2014/main" id="{8D5F40B2-767C-EC47-A60A-E66D7E1921F3}"/>
              </a:ext>
            </a:extLst>
          </p:cNvPr>
          <p:cNvSpPr txBox="1">
            <a:spLocks/>
          </p:cNvSpPr>
          <p:nvPr/>
        </p:nvSpPr>
        <p:spPr bwMode="auto">
          <a:xfrm>
            <a:off x="1865040" y="-144463"/>
            <a:ext cx="5903913" cy="1201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133" tIns="50566" rIns="101133" bIns="50566" numCol="1" anchor="ctr" anchorCtr="0" compatLnSpc="1">
            <a:prstTxWarp prst="textNoShape">
              <a:avLst/>
            </a:prstTxWarp>
          </a:bodyPr>
          <a:lstStyle>
            <a:lvl1pPr algn="ctr" defTabSz="1011238" rtl="0" eaLnBrk="0" fontAlgn="base" hangingPunct="0">
              <a:spcBef>
                <a:spcPct val="0"/>
              </a:spcBef>
              <a:spcAft>
                <a:spcPct val="0"/>
              </a:spcAft>
              <a:defRPr kumimoji="1" sz="4900">
                <a:solidFill>
                  <a:schemeClr val="tx2"/>
                </a:solidFill>
                <a:latin typeface="+mj-lt"/>
                <a:ea typeface="+mj-ea"/>
                <a:cs typeface="+mj-cs"/>
              </a:defRPr>
            </a:lvl1pPr>
            <a:lvl2pPr algn="ctr" defTabSz="1011238" rtl="0" eaLnBrk="0" fontAlgn="base" hangingPunct="0">
              <a:spcBef>
                <a:spcPct val="0"/>
              </a:spcBef>
              <a:spcAft>
                <a:spcPct val="0"/>
              </a:spcAft>
              <a:defRPr kumimoji="1" sz="4900">
                <a:solidFill>
                  <a:schemeClr val="tx2"/>
                </a:solidFill>
                <a:latin typeface="Arial" charset="0"/>
                <a:ea typeface="新細明體" charset="-120"/>
              </a:defRPr>
            </a:lvl2pPr>
            <a:lvl3pPr algn="ctr" defTabSz="1011238" rtl="0" eaLnBrk="0" fontAlgn="base" hangingPunct="0">
              <a:spcBef>
                <a:spcPct val="0"/>
              </a:spcBef>
              <a:spcAft>
                <a:spcPct val="0"/>
              </a:spcAft>
              <a:defRPr kumimoji="1" sz="4900">
                <a:solidFill>
                  <a:schemeClr val="tx2"/>
                </a:solidFill>
                <a:latin typeface="Arial" charset="0"/>
                <a:ea typeface="新細明體" charset="-120"/>
              </a:defRPr>
            </a:lvl3pPr>
            <a:lvl4pPr algn="ctr" defTabSz="1011238" rtl="0" eaLnBrk="0" fontAlgn="base" hangingPunct="0">
              <a:spcBef>
                <a:spcPct val="0"/>
              </a:spcBef>
              <a:spcAft>
                <a:spcPct val="0"/>
              </a:spcAft>
              <a:defRPr kumimoji="1" sz="4900">
                <a:solidFill>
                  <a:schemeClr val="tx2"/>
                </a:solidFill>
                <a:latin typeface="Arial" charset="0"/>
                <a:ea typeface="新細明體" charset="-120"/>
              </a:defRPr>
            </a:lvl4pPr>
            <a:lvl5pPr algn="ctr" defTabSz="1011238" rtl="0" eaLnBrk="0" fontAlgn="base" hangingPunct="0">
              <a:spcBef>
                <a:spcPct val="0"/>
              </a:spcBef>
              <a:spcAft>
                <a:spcPct val="0"/>
              </a:spcAft>
              <a:defRPr kumimoji="1" sz="4900">
                <a:solidFill>
                  <a:schemeClr val="tx2"/>
                </a:solidFill>
                <a:latin typeface="Arial" charset="0"/>
                <a:ea typeface="新細明體" charset="-120"/>
              </a:defRPr>
            </a:lvl5pPr>
            <a:lvl6pPr marL="457200" algn="ctr" defTabSz="1011238" rtl="0" fontAlgn="base">
              <a:spcBef>
                <a:spcPct val="0"/>
              </a:spcBef>
              <a:spcAft>
                <a:spcPct val="0"/>
              </a:spcAft>
              <a:defRPr kumimoji="1" sz="4900">
                <a:solidFill>
                  <a:schemeClr val="tx2"/>
                </a:solidFill>
                <a:latin typeface="Arial" charset="0"/>
                <a:ea typeface="新細明體" charset="-120"/>
              </a:defRPr>
            </a:lvl6pPr>
            <a:lvl7pPr marL="914400" algn="ctr" defTabSz="1011238" rtl="0" fontAlgn="base">
              <a:spcBef>
                <a:spcPct val="0"/>
              </a:spcBef>
              <a:spcAft>
                <a:spcPct val="0"/>
              </a:spcAft>
              <a:defRPr kumimoji="1" sz="4900">
                <a:solidFill>
                  <a:schemeClr val="tx2"/>
                </a:solidFill>
                <a:latin typeface="Arial" charset="0"/>
                <a:ea typeface="新細明體" charset="-120"/>
              </a:defRPr>
            </a:lvl7pPr>
            <a:lvl8pPr marL="1371600" algn="ctr" defTabSz="1011238" rtl="0" fontAlgn="base">
              <a:spcBef>
                <a:spcPct val="0"/>
              </a:spcBef>
              <a:spcAft>
                <a:spcPct val="0"/>
              </a:spcAft>
              <a:defRPr kumimoji="1" sz="4900">
                <a:solidFill>
                  <a:schemeClr val="tx2"/>
                </a:solidFill>
                <a:latin typeface="Arial" charset="0"/>
                <a:ea typeface="新細明體" charset="-120"/>
              </a:defRPr>
            </a:lvl8pPr>
            <a:lvl9pPr marL="1828800" algn="ctr" defTabSz="1011238" rtl="0" fontAlgn="base">
              <a:spcBef>
                <a:spcPct val="0"/>
              </a:spcBef>
              <a:spcAft>
                <a:spcPct val="0"/>
              </a:spcAft>
              <a:defRPr kumimoji="1" sz="4900">
                <a:solidFill>
                  <a:schemeClr val="tx2"/>
                </a:solidFill>
                <a:latin typeface="Arial" charset="0"/>
                <a:ea typeface="新細明體" charset="-120"/>
              </a:defRPr>
            </a:lvl9pPr>
          </a:lstStyle>
          <a:p>
            <a:pPr eaLnBrk="1" hangingPunct="1">
              <a:defRPr/>
            </a:pPr>
            <a:r>
              <a:rPr lang="zh-TW" altLang="zh-TW" sz="4400" b="1" baseline="0">
                <a:solidFill>
                  <a:srgbClr val="FFFFFF"/>
                </a:solidFill>
                <a:latin typeface="Microsoft JhengHei" panose="020B0604030504040204" pitchFamily="34" charset="-120"/>
                <a:ea typeface="Microsoft JhengHei" panose="020B0604030504040204" pitchFamily="34" charset="-120"/>
                <a:cs typeface="+mn-cs"/>
              </a:rPr>
              <a:t>清單積木種類</a:t>
            </a:r>
            <a:r>
              <a:rPr lang="zh-TW" altLang="en-US" sz="4400" b="1" baseline="0">
                <a:solidFill>
                  <a:srgbClr val="FFFFFF"/>
                </a:solidFill>
                <a:latin typeface="Microsoft JhengHei" panose="020B0604030504040204" pitchFamily="34" charset="-120"/>
                <a:ea typeface="Microsoft JhengHei" panose="020B0604030504040204" pitchFamily="34" charset="-120"/>
                <a:cs typeface="+mn-cs"/>
              </a:rPr>
              <a:t>介紹</a:t>
            </a:r>
            <a:endParaRPr lang="zh-TW" altLang="zh-TW" kern="0" baseline="0" dirty="0"/>
          </a:p>
        </p:txBody>
      </p:sp>
      <p:sp>
        <p:nvSpPr>
          <p:cNvPr id="8" name="文字版面配置區 4"/>
          <p:cNvSpPr txBox="1">
            <a:spLocks/>
          </p:cNvSpPr>
          <p:nvPr/>
        </p:nvSpPr>
        <p:spPr bwMode="auto">
          <a:xfrm>
            <a:off x="12082088" y="72058"/>
            <a:ext cx="719512" cy="314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133" tIns="50566" rIns="101133" bIns="50566" numCol="1" anchor="t" anchorCtr="0" compatLnSpc="1">
            <a:prstTxWarp prst="textNoShape">
              <a:avLst/>
            </a:prstTxWarp>
            <a:noAutofit/>
          </a:bodyPr>
          <a:lstStyle>
            <a:lvl1pPr marL="0" indent="0" algn="l" defTabSz="1011238" rtl="0" eaLnBrk="0" fontAlgn="base" hangingPunct="0">
              <a:spcBef>
                <a:spcPct val="20000"/>
              </a:spcBef>
              <a:spcAft>
                <a:spcPct val="0"/>
              </a:spcAft>
              <a:buNone/>
              <a:defRPr kumimoji="1" sz="2000" baseline="0">
                <a:solidFill>
                  <a:schemeClr val="tx1"/>
                </a:solidFill>
                <a:latin typeface="微軟正黑體" panose="020B0604030504040204" pitchFamily="34" charset="-120"/>
                <a:ea typeface="微軟正黑體" panose="020B0604030504040204" pitchFamily="34" charset="-120"/>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a:defRPr/>
            </a:pPr>
            <a:r>
              <a:rPr lang="en-US" altLang="zh-TW" kern="0" dirty="0" smtClean="0">
                <a:solidFill>
                  <a:srgbClr val="000000"/>
                </a:solidFill>
              </a:rPr>
              <a:t>159</a:t>
            </a:r>
            <a:endParaRPr lang="zh-TW" altLang="en-US" kern="0" dirty="0">
              <a:solidFill>
                <a:srgbClr val="000000"/>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圖片 3">
            <a:extLst>
              <a:ext uri="{FF2B5EF4-FFF2-40B4-BE49-F238E27FC236}">
                <a16:creationId xmlns="" xmlns:a16="http://schemas.microsoft.com/office/drawing/2014/main" id="{89599CF2-2013-084E-9020-C24431AE96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6752" y="2016126"/>
            <a:ext cx="9170987" cy="309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圖片 4">
            <a:hlinkClick r:id="rId4" action="ppaction://hlinksldjump"/>
            <a:extLst>
              <a:ext uri="{FF2B5EF4-FFF2-40B4-BE49-F238E27FC236}">
                <a16:creationId xmlns="" xmlns:a16="http://schemas.microsoft.com/office/drawing/2014/main" id="{AD0041BE-8700-1B4A-994E-ABA88A9AE3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61240" y="5645152"/>
            <a:ext cx="854075"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 xmlns:a16="http://schemas.microsoft.com/office/drawing/2014/main" id="{5FB148A5-8714-2815-6649-C8A8836BA5ED}"/>
              </a:ext>
            </a:extLst>
          </p:cNvPr>
          <p:cNvPicPr>
            <a:picLocks noChangeAspect="1"/>
          </p:cNvPicPr>
          <p:nvPr/>
        </p:nvPicPr>
        <p:blipFill>
          <a:blip r:embed="rId6"/>
          <a:stretch>
            <a:fillRect/>
          </a:stretch>
        </p:blipFill>
        <p:spPr>
          <a:xfrm>
            <a:off x="6832848" y="5154775"/>
            <a:ext cx="3324653" cy="2085652"/>
          </a:xfrm>
          <a:prstGeom prst="rect">
            <a:avLst/>
          </a:prstGeom>
        </p:spPr>
      </p:pic>
      <p:sp>
        <p:nvSpPr>
          <p:cNvPr id="7" name="標題 1">
            <a:extLst>
              <a:ext uri="{FF2B5EF4-FFF2-40B4-BE49-F238E27FC236}">
                <a16:creationId xmlns="" xmlns:a16="http://schemas.microsoft.com/office/drawing/2014/main" id="{8D5F40B2-767C-EC47-A60A-E66D7E1921F3}"/>
              </a:ext>
            </a:extLst>
          </p:cNvPr>
          <p:cNvSpPr txBox="1">
            <a:spLocks/>
          </p:cNvSpPr>
          <p:nvPr/>
        </p:nvSpPr>
        <p:spPr bwMode="auto">
          <a:xfrm>
            <a:off x="1865040" y="-144463"/>
            <a:ext cx="5903913" cy="1201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133" tIns="50566" rIns="101133" bIns="50566" numCol="1" anchor="ctr" anchorCtr="0" compatLnSpc="1">
            <a:prstTxWarp prst="textNoShape">
              <a:avLst/>
            </a:prstTxWarp>
          </a:bodyPr>
          <a:lstStyle>
            <a:lvl1pPr algn="ctr" defTabSz="1011238" rtl="0" eaLnBrk="0" fontAlgn="base" hangingPunct="0">
              <a:spcBef>
                <a:spcPct val="0"/>
              </a:spcBef>
              <a:spcAft>
                <a:spcPct val="0"/>
              </a:spcAft>
              <a:defRPr kumimoji="1" sz="4900">
                <a:solidFill>
                  <a:schemeClr val="tx2"/>
                </a:solidFill>
                <a:latin typeface="+mj-lt"/>
                <a:ea typeface="+mj-ea"/>
                <a:cs typeface="+mj-cs"/>
              </a:defRPr>
            </a:lvl1pPr>
            <a:lvl2pPr algn="ctr" defTabSz="1011238" rtl="0" eaLnBrk="0" fontAlgn="base" hangingPunct="0">
              <a:spcBef>
                <a:spcPct val="0"/>
              </a:spcBef>
              <a:spcAft>
                <a:spcPct val="0"/>
              </a:spcAft>
              <a:defRPr kumimoji="1" sz="4900">
                <a:solidFill>
                  <a:schemeClr val="tx2"/>
                </a:solidFill>
                <a:latin typeface="Arial" charset="0"/>
                <a:ea typeface="新細明體" charset="-120"/>
              </a:defRPr>
            </a:lvl2pPr>
            <a:lvl3pPr algn="ctr" defTabSz="1011238" rtl="0" eaLnBrk="0" fontAlgn="base" hangingPunct="0">
              <a:spcBef>
                <a:spcPct val="0"/>
              </a:spcBef>
              <a:spcAft>
                <a:spcPct val="0"/>
              </a:spcAft>
              <a:defRPr kumimoji="1" sz="4900">
                <a:solidFill>
                  <a:schemeClr val="tx2"/>
                </a:solidFill>
                <a:latin typeface="Arial" charset="0"/>
                <a:ea typeface="新細明體" charset="-120"/>
              </a:defRPr>
            </a:lvl3pPr>
            <a:lvl4pPr algn="ctr" defTabSz="1011238" rtl="0" eaLnBrk="0" fontAlgn="base" hangingPunct="0">
              <a:spcBef>
                <a:spcPct val="0"/>
              </a:spcBef>
              <a:spcAft>
                <a:spcPct val="0"/>
              </a:spcAft>
              <a:defRPr kumimoji="1" sz="4900">
                <a:solidFill>
                  <a:schemeClr val="tx2"/>
                </a:solidFill>
                <a:latin typeface="Arial" charset="0"/>
                <a:ea typeface="新細明體" charset="-120"/>
              </a:defRPr>
            </a:lvl4pPr>
            <a:lvl5pPr algn="ctr" defTabSz="1011238" rtl="0" eaLnBrk="0" fontAlgn="base" hangingPunct="0">
              <a:spcBef>
                <a:spcPct val="0"/>
              </a:spcBef>
              <a:spcAft>
                <a:spcPct val="0"/>
              </a:spcAft>
              <a:defRPr kumimoji="1" sz="4900">
                <a:solidFill>
                  <a:schemeClr val="tx2"/>
                </a:solidFill>
                <a:latin typeface="Arial" charset="0"/>
                <a:ea typeface="新細明體" charset="-120"/>
              </a:defRPr>
            </a:lvl5pPr>
            <a:lvl6pPr marL="457200" algn="ctr" defTabSz="1011238" rtl="0" fontAlgn="base">
              <a:spcBef>
                <a:spcPct val="0"/>
              </a:spcBef>
              <a:spcAft>
                <a:spcPct val="0"/>
              </a:spcAft>
              <a:defRPr kumimoji="1" sz="4900">
                <a:solidFill>
                  <a:schemeClr val="tx2"/>
                </a:solidFill>
                <a:latin typeface="Arial" charset="0"/>
                <a:ea typeface="新細明體" charset="-120"/>
              </a:defRPr>
            </a:lvl6pPr>
            <a:lvl7pPr marL="914400" algn="ctr" defTabSz="1011238" rtl="0" fontAlgn="base">
              <a:spcBef>
                <a:spcPct val="0"/>
              </a:spcBef>
              <a:spcAft>
                <a:spcPct val="0"/>
              </a:spcAft>
              <a:defRPr kumimoji="1" sz="4900">
                <a:solidFill>
                  <a:schemeClr val="tx2"/>
                </a:solidFill>
                <a:latin typeface="Arial" charset="0"/>
                <a:ea typeface="新細明體" charset="-120"/>
              </a:defRPr>
            </a:lvl7pPr>
            <a:lvl8pPr marL="1371600" algn="ctr" defTabSz="1011238" rtl="0" fontAlgn="base">
              <a:spcBef>
                <a:spcPct val="0"/>
              </a:spcBef>
              <a:spcAft>
                <a:spcPct val="0"/>
              </a:spcAft>
              <a:defRPr kumimoji="1" sz="4900">
                <a:solidFill>
                  <a:schemeClr val="tx2"/>
                </a:solidFill>
                <a:latin typeface="Arial" charset="0"/>
                <a:ea typeface="新細明體" charset="-120"/>
              </a:defRPr>
            </a:lvl8pPr>
            <a:lvl9pPr marL="1828800" algn="ctr" defTabSz="1011238" rtl="0" fontAlgn="base">
              <a:spcBef>
                <a:spcPct val="0"/>
              </a:spcBef>
              <a:spcAft>
                <a:spcPct val="0"/>
              </a:spcAft>
              <a:defRPr kumimoji="1" sz="4900">
                <a:solidFill>
                  <a:schemeClr val="tx2"/>
                </a:solidFill>
                <a:latin typeface="Arial" charset="0"/>
                <a:ea typeface="新細明體" charset="-120"/>
              </a:defRPr>
            </a:lvl9pPr>
          </a:lstStyle>
          <a:p>
            <a:pPr eaLnBrk="1" hangingPunct="1">
              <a:defRPr/>
            </a:pPr>
            <a:r>
              <a:rPr lang="zh-TW" altLang="zh-TW" sz="4400" b="1" baseline="0">
                <a:solidFill>
                  <a:srgbClr val="FFFFFF"/>
                </a:solidFill>
                <a:latin typeface="Microsoft JhengHei" panose="020B0604030504040204" pitchFamily="34" charset="-120"/>
                <a:ea typeface="Microsoft JhengHei" panose="020B0604030504040204" pitchFamily="34" charset="-120"/>
                <a:cs typeface="+mn-cs"/>
              </a:rPr>
              <a:t>清單積木種類</a:t>
            </a:r>
            <a:r>
              <a:rPr lang="zh-TW" altLang="en-US" sz="4400" b="1" baseline="0">
                <a:solidFill>
                  <a:srgbClr val="FFFFFF"/>
                </a:solidFill>
                <a:latin typeface="Microsoft JhengHei" panose="020B0604030504040204" pitchFamily="34" charset="-120"/>
                <a:ea typeface="Microsoft JhengHei" panose="020B0604030504040204" pitchFamily="34" charset="-120"/>
                <a:cs typeface="+mn-cs"/>
              </a:rPr>
              <a:t>介紹</a:t>
            </a:r>
            <a:endParaRPr lang="zh-TW" altLang="zh-TW" kern="0" baseline="0" dirty="0"/>
          </a:p>
        </p:txBody>
      </p:sp>
      <p:sp>
        <p:nvSpPr>
          <p:cNvPr id="9" name="文字版面配置區 4"/>
          <p:cNvSpPr txBox="1">
            <a:spLocks/>
          </p:cNvSpPr>
          <p:nvPr/>
        </p:nvSpPr>
        <p:spPr bwMode="auto">
          <a:xfrm>
            <a:off x="12082088" y="72058"/>
            <a:ext cx="719512" cy="314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133" tIns="50566" rIns="101133" bIns="50566" numCol="1" anchor="t" anchorCtr="0" compatLnSpc="1">
            <a:prstTxWarp prst="textNoShape">
              <a:avLst/>
            </a:prstTxWarp>
            <a:noAutofit/>
          </a:bodyPr>
          <a:lstStyle>
            <a:lvl1pPr marL="0" indent="0" algn="l" defTabSz="1011238" rtl="0" eaLnBrk="0" fontAlgn="base" hangingPunct="0">
              <a:spcBef>
                <a:spcPct val="20000"/>
              </a:spcBef>
              <a:spcAft>
                <a:spcPct val="0"/>
              </a:spcAft>
              <a:buNone/>
              <a:defRPr kumimoji="1" sz="2000" baseline="0">
                <a:solidFill>
                  <a:schemeClr val="tx1"/>
                </a:solidFill>
                <a:latin typeface="微軟正黑體" panose="020B0604030504040204" pitchFamily="34" charset="-120"/>
                <a:ea typeface="微軟正黑體" panose="020B0604030504040204" pitchFamily="34" charset="-120"/>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a:defRPr/>
            </a:pPr>
            <a:r>
              <a:rPr lang="en-US" altLang="zh-TW" kern="0" dirty="0" smtClean="0">
                <a:solidFill>
                  <a:srgbClr val="000000"/>
                </a:solidFill>
              </a:rPr>
              <a:t>159</a:t>
            </a:r>
            <a:endParaRPr lang="zh-TW" altLang="en-US" kern="0" dirty="0">
              <a:solidFill>
                <a:srgbClr val="000000"/>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 電腦輔助學習趨勢…">
            <a:extLst>
              <a:ext uri="{FF2B5EF4-FFF2-40B4-BE49-F238E27FC236}">
                <a16:creationId xmlns="" xmlns:a16="http://schemas.microsoft.com/office/drawing/2014/main" id="{C1864DA6-A171-D84A-8E46-C19BCB422FC6}"/>
              </a:ext>
            </a:extLst>
          </p:cNvPr>
          <p:cNvSpPr txBox="1">
            <a:spLocks/>
          </p:cNvSpPr>
          <p:nvPr/>
        </p:nvSpPr>
        <p:spPr bwMode="auto">
          <a:xfrm>
            <a:off x="1647827" y="1055689"/>
            <a:ext cx="8569325" cy="4194175"/>
          </a:xfrm>
          <a:prstGeom prst="rect">
            <a:avLst/>
          </a:prstGeom>
          <a:noFill/>
          <a:ln>
            <a:noFill/>
          </a:ln>
          <a:effectLst/>
        </p:spPr>
        <p:txBody>
          <a:bodyPr lIns="101133" tIns="50566" rIns="101133" bIns="50566"/>
          <a:lstStyle>
            <a:lvl1pPr marL="379413" indent="-379413" algn="l" defTabSz="1011238" rtl="0" eaLnBrk="0" fontAlgn="base" hangingPunct="0">
              <a:spcBef>
                <a:spcPct val="20000"/>
              </a:spcBef>
              <a:spcAft>
                <a:spcPct val="0"/>
              </a:spcAft>
              <a:buChar char="•"/>
              <a:defRPr kumimoji="1" sz="3500">
                <a:solidFill>
                  <a:schemeClr val="tx1"/>
                </a:solidFill>
                <a:latin typeface="+mn-lt"/>
                <a:ea typeface="+mn-ea"/>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marL="14288" indent="-195263">
              <a:spcBef>
                <a:spcPts val="800"/>
              </a:spcBef>
              <a:buNone/>
              <a:defRPr>
                <a:latin typeface="Arial Unicode MS"/>
                <a:ea typeface="Arial Unicode MS"/>
                <a:cs typeface="Arial Unicode MS"/>
                <a:sym typeface="Arial Unicode MS"/>
              </a:defRPr>
            </a:pPr>
            <a:r>
              <a:rPr lang="zh-TW" altLang="en-US" sz="3600" b="1" kern="0" baseline="0" dirty="0">
                <a:latin typeface="Microsoft JhengHei" panose="020B0604030504040204" pitchFamily="34" charset="-120"/>
                <a:ea typeface="Microsoft JhengHei" panose="020B0604030504040204" pitchFamily="34" charset="-120"/>
                <a:cs typeface="Arial Unicode MS"/>
                <a:sym typeface="Arial Unicode MS"/>
              </a:rPr>
              <a:t>使用</a:t>
            </a:r>
            <a:r>
              <a:rPr lang="en-US" altLang="zh-TW" sz="3600" b="1" kern="0" baseline="0" dirty="0">
                <a:latin typeface="Microsoft JhengHei" panose="020B0604030504040204" pitchFamily="34" charset="-120"/>
                <a:ea typeface="Microsoft JhengHei" panose="020B0604030504040204" pitchFamily="34" charset="-120"/>
                <a:cs typeface="Arial Unicode MS"/>
                <a:sym typeface="Arial Unicode MS"/>
              </a:rPr>
              <a:t>                            </a:t>
            </a:r>
            <a:r>
              <a:rPr lang="zh-TW" altLang="en-US" sz="3600" b="1" kern="0" baseline="0" dirty="0">
                <a:latin typeface="Microsoft JhengHei" panose="020B0604030504040204" pitchFamily="34" charset="-120"/>
                <a:ea typeface="Microsoft JhengHei" panose="020B0604030504040204" pitchFamily="34" charset="-120"/>
                <a:cs typeface="Arial Unicode MS"/>
                <a:sym typeface="Arial Unicode MS"/>
              </a:rPr>
              <a:t>將一筆資料添加到</a:t>
            </a:r>
            <a:endParaRPr lang="en-US" altLang="zh-TW" sz="3600" b="1" kern="0" baseline="0" dirty="0">
              <a:latin typeface="Microsoft JhengHei" panose="020B0604030504040204" pitchFamily="34" charset="-120"/>
              <a:ea typeface="Microsoft JhengHei" panose="020B0604030504040204" pitchFamily="34" charset="-120"/>
              <a:cs typeface="Arial Unicode MS"/>
              <a:sym typeface="Arial Unicode MS"/>
            </a:endParaRPr>
          </a:p>
          <a:p>
            <a:pPr marL="14288" indent="-195263">
              <a:spcBef>
                <a:spcPts val="800"/>
              </a:spcBef>
              <a:buNone/>
              <a:defRPr>
                <a:latin typeface="Arial Unicode MS"/>
                <a:ea typeface="Arial Unicode MS"/>
                <a:cs typeface="Arial Unicode MS"/>
                <a:sym typeface="Arial Unicode MS"/>
              </a:defRPr>
            </a:pPr>
            <a:r>
              <a:rPr lang="zh-TW" altLang="en-US" sz="3600" b="1" kern="0" baseline="0" dirty="0">
                <a:latin typeface="Microsoft JhengHei" panose="020B0604030504040204" pitchFamily="34" charset="-120"/>
                <a:ea typeface="Microsoft JhengHei" panose="020B0604030504040204" pitchFamily="34" charset="-120"/>
                <a:cs typeface="Arial Unicode MS"/>
                <a:sym typeface="Arial Unicode MS"/>
              </a:rPr>
              <a:t>清單的最後一項</a:t>
            </a:r>
            <a:endParaRPr lang="zh-TW" altLang="en-US" sz="2400" b="1" kern="0" baseline="0" dirty="0">
              <a:solidFill>
                <a:srgbClr val="FF0000"/>
              </a:solidFill>
              <a:latin typeface="HEITI SC MEDIUM" pitchFamily="2" charset="-128"/>
              <a:ea typeface="HEITI SC MEDIUM" pitchFamily="2" charset="-128"/>
              <a:cs typeface="Calibri"/>
              <a:sym typeface="Calibri"/>
            </a:endParaRPr>
          </a:p>
        </p:txBody>
      </p:sp>
      <p:pic>
        <p:nvPicPr>
          <p:cNvPr id="5" name="Picture 4">
            <a:extLst>
              <a:ext uri="{FF2B5EF4-FFF2-40B4-BE49-F238E27FC236}">
                <a16:creationId xmlns="" xmlns:a16="http://schemas.microsoft.com/office/drawing/2014/main" id="{7E02A4B0-0B36-F956-DC74-6B3FCF8CA1F0}"/>
              </a:ext>
            </a:extLst>
          </p:cNvPr>
          <p:cNvPicPr>
            <a:picLocks noChangeAspect="1"/>
          </p:cNvPicPr>
          <p:nvPr/>
        </p:nvPicPr>
        <p:blipFill>
          <a:blip r:embed="rId3"/>
          <a:stretch>
            <a:fillRect/>
          </a:stretch>
        </p:blipFill>
        <p:spPr>
          <a:xfrm>
            <a:off x="2712342" y="1036525"/>
            <a:ext cx="3164653" cy="619710"/>
          </a:xfrm>
          <a:prstGeom prst="rect">
            <a:avLst/>
          </a:prstGeom>
        </p:spPr>
      </p:pic>
      <p:pic>
        <p:nvPicPr>
          <p:cNvPr id="6" name="Picture 5">
            <a:extLst>
              <a:ext uri="{FF2B5EF4-FFF2-40B4-BE49-F238E27FC236}">
                <a16:creationId xmlns="" xmlns:a16="http://schemas.microsoft.com/office/drawing/2014/main" id="{CE4F6377-F959-77CC-3100-EDE7B5BBEB35}"/>
              </a:ext>
            </a:extLst>
          </p:cNvPr>
          <p:cNvPicPr>
            <a:picLocks noChangeAspect="1"/>
          </p:cNvPicPr>
          <p:nvPr/>
        </p:nvPicPr>
        <p:blipFill>
          <a:blip r:embed="rId4"/>
          <a:stretch>
            <a:fillRect/>
          </a:stretch>
        </p:blipFill>
        <p:spPr>
          <a:xfrm>
            <a:off x="2296345" y="2286660"/>
            <a:ext cx="6693327" cy="4770174"/>
          </a:xfrm>
          <a:prstGeom prst="rect">
            <a:avLst/>
          </a:prstGeom>
        </p:spPr>
      </p:pic>
      <p:sp>
        <p:nvSpPr>
          <p:cNvPr id="8" name="標題 1">
            <a:extLst>
              <a:ext uri="{FF2B5EF4-FFF2-40B4-BE49-F238E27FC236}">
                <a16:creationId xmlns="" xmlns:a16="http://schemas.microsoft.com/office/drawing/2014/main" id="{7C1ABA61-8024-4B4E-A4D2-EA45A446E7BE}"/>
              </a:ext>
            </a:extLst>
          </p:cNvPr>
          <p:cNvSpPr txBox="1">
            <a:spLocks/>
          </p:cNvSpPr>
          <p:nvPr/>
        </p:nvSpPr>
        <p:spPr bwMode="auto">
          <a:xfrm>
            <a:off x="1720851" y="-144463"/>
            <a:ext cx="6551612" cy="1201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133" tIns="50566" rIns="101133" bIns="50566" numCol="1" anchor="ctr" anchorCtr="0" compatLnSpc="1">
            <a:prstTxWarp prst="textNoShape">
              <a:avLst/>
            </a:prstTxWarp>
          </a:bodyPr>
          <a:lstStyle>
            <a:lvl1pPr algn="ctr" defTabSz="1011238" rtl="0" eaLnBrk="0" fontAlgn="base" hangingPunct="0">
              <a:spcBef>
                <a:spcPct val="0"/>
              </a:spcBef>
              <a:spcAft>
                <a:spcPct val="0"/>
              </a:spcAft>
              <a:defRPr kumimoji="1" sz="4900">
                <a:solidFill>
                  <a:schemeClr val="tx2"/>
                </a:solidFill>
                <a:latin typeface="+mj-lt"/>
                <a:ea typeface="+mj-ea"/>
                <a:cs typeface="+mj-cs"/>
              </a:defRPr>
            </a:lvl1pPr>
            <a:lvl2pPr algn="ctr" defTabSz="1011238" rtl="0" eaLnBrk="0" fontAlgn="base" hangingPunct="0">
              <a:spcBef>
                <a:spcPct val="0"/>
              </a:spcBef>
              <a:spcAft>
                <a:spcPct val="0"/>
              </a:spcAft>
              <a:defRPr kumimoji="1" sz="4900">
                <a:solidFill>
                  <a:schemeClr val="tx2"/>
                </a:solidFill>
                <a:latin typeface="Arial" charset="0"/>
                <a:ea typeface="新細明體" charset="-120"/>
              </a:defRPr>
            </a:lvl2pPr>
            <a:lvl3pPr algn="ctr" defTabSz="1011238" rtl="0" eaLnBrk="0" fontAlgn="base" hangingPunct="0">
              <a:spcBef>
                <a:spcPct val="0"/>
              </a:spcBef>
              <a:spcAft>
                <a:spcPct val="0"/>
              </a:spcAft>
              <a:defRPr kumimoji="1" sz="4900">
                <a:solidFill>
                  <a:schemeClr val="tx2"/>
                </a:solidFill>
                <a:latin typeface="Arial" charset="0"/>
                <a:ea typeface="新細明體" charset="-120"/>
              </a:defRPr>
            </a:lvl3pPr>
            <a:lvl4pPr algn="ctr" defTabSz="1011238" rtl="0" eaLnBrk="0" fontAlgn="base" hangingPunct="0">
              <a:spcBef>
                <a:spcPct val="0"/>
              </a:spcBef>
              <a:spcAft>
                <a:spcPct val="0"/>
              </a:spcAft>
              <a:defRPr kumimoji="1" sz="4900">
                <a:solidFill>
                  <a:schemeClr val="tx2"/>
                </a:solidFill>
                <a:latin typeface="Arial" charset="0"/>
                <a:ea typeface="新細明體" charset="-120"/>
              </a:defRPr>
            </a:lvl4pPr>
            <a:lvl5pPr algn="ctr" defTabSz="1011238" rtl="0" eaLnBrk="0" fontAlgn="base" hangingPunct="0">
              <a:spcBef>
                <a:spcPct val="0"/>
              </a:spcBef>
              <a:spcAft>
                <a:spcPct val="0"/>
              </a:spcAft>
              <a:defRPr kumimoji="1" sz="4900">
                <a:solidFill>
                  <a:schemeClr val="tx2"/>
                </a:solidFill>
                <a:latin typeface="Arial" charset="0"/>
                <a:ea typeface="新細明體" charset="-120"/>
              </a:defRPr>
            </a:lvl5pPr>
            <a:lvl6pPr marL="457200" algn="ctr" defTabSz="1011238" rtl="0" fontAlgn="base">
              <a:spcBef>
                <a:spcPct val="0"/>
              </a:spcBef>
              <a:spcAft>
                <a:spcPct val="0"/>
              </a:spcAft>
              <a:defRPr kumimoji="1" sz="4900">
                <a:solidFill>
                  <a:schemeClr val="tx2"/>
                </a:solidFill>
                <a:latin typeface="Arial" charset="0"/>
                <a:ea typeface="新細明體" charset="-120"/>
              </a:defRPr>
            </a:lvl6pPr>
            <a:lvl7pPr marL="914400" algn="ctr" defTabSz="1011238" rtl="0" fontAlgn="base">
              <a:spcBef>
                <a:spcPct val="0"/>
              </a:spcBef>
              <a:spcAft>
                <a:spcPct val="0"/>
              </a:spcAft>
              <a:defRPr kumimoji="1" sz="4900">
                <a:solidFill>
                  <a:schemeClr val="tx2"/>
                </a:solidFill>
                <a:latin typeface="Arial" charset="0"/>
                <a:ea typeface="新細明體" charset="-120"/>
              </a:defRPr>
            </a:lvl7pPr>
            <a:lvl8pPr marL="1371600" algn="ctr" defTabSz="1011238" rtl="0" fontAlgn="base">
              <a:spcBef>
                <a:spcPct val="0"/>
              </a:spcBef>
              <a:spcAft>
                <a:spcPct val="0"/>
              </a:spcAft>
              <a:defRPr kumimoji="1" sz="4900">
                <a:solidFill>
                  <a:schemeClr val="tx2"/>
                </a:solidFill>
                <a:latin typeface="Arial" charset="0"/>
                <a:ea typeface="新細明體" charset="-120"/>
              </a:defRPr>
            </a:lvl8pPr>
            <a:lvl9pPr marL="1828800" algn="ctr" defTabSz="1011238" rtl="0" fontAlgn="base">
              <a:spcBef>
                <a:spcPct val="0"/>
              </a:spcBef>
              <a:spcAft>
                <a:spcPct val="0"/>
              </a:spcAft>
              <a:defRPr kumimoji="1" sz="4900">
                <a:solidFill>
                  <a:schemeClr val="tx2"/>
                </a:solidFill>
                <a:latin typeface="Arial" charset="0"/>
                <a:ea typeface="新細明體" charset="-120"/>
              </a:defRPr>
            </a:lvl9pPr>
          </a:lstStyle>
          <a:p>
            <a:pPr eaLnBrk="1" hangingPunct="1">
              <a:defRPr/>
            </a:pPr>
            <a:r>
              <a:rPr lang="zh-TW" altLang="en-US" sz="4800" b="1" baseline="0" dirty="0">
                <a:solidFill>
                  <a:srgbClr val="FFFFFF"/>
                </a:solidFill>
                <a:latin typeface="Microsoft JhengHei" panose="020B0604030504040204" pitchFamily="34" charset="-120"/>
                <a:ea typeface="Microsoft JhengHei" panose="020B0604030504040204" pitchFamily="34" charset="-120"/>
                <a:cs typeface="+mn-cs"/>
              </a:rPr>
              <a:t>新增資料到清單</a:t>
            </a:r>
            <a:endParaRPr lang="zh-TW" altLang="zh-TW" kern="0" baseline="0" dirty="0"/>
          </a:p>
        </p:txBody>
      </p:sp>
      <p:sp>
        <p:nvSpPr>
          <p:cNvPr id="9" name="文字版面配置區 4"/>
          <p:cNvSpPr txBox="1">
            <a:spLocks/>
          </p:cNvSpPr>
          <p:nvPr/>
        </p:nvSpPr>
        <p:spPr bwMode="auto">
          <a:xfrm>
            <a:off x="12082088" y="72058"/>
            <a:ext cx="719512" cy="314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133" tIns="50566" rIns="101133" bIns="50566" numCol="1" anchor="t" anchorCtr="0" compatLnSpc="1">
            <a:prstTxWarp prst="textNoShape">
              <a:avLst/>
            </a:prstTxWarp>
            <a:noAutofit/>
          </a:bodyPr>
          <a:lstStyle>
            <a:lvl1pPr marL="0" indent="0" algn="l" defTabSz="1011238" rtl="0" eaLnBrk="0" fontAlgn="base" hangingPunct="0">
              <a:spcBef>
                <a:spcPct val="20000"/>
              </a:spcBef>
              <a:spcAft>
                <a:spcPct val="0"/>
              </a:spcAft>
              <a:buNone/>
              <a:defRPr kumimoji="1" sz="2000" baseline="0">
                <a:solidFill>
                  <a:schemeClr val="tx1"/>
                </a:solidFill>
                <a:latin typeface="微軟正黑體" panose="020B0604030504040204" pitchFamily="34" charset="-120"/>
                <a:ea typeface="微軟正黑體" panose="020B0604030504040204" pitchFamily="34" charset="-120"/>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a:defRPr/>
            </a:pPr>
            <a:r>
              <a:rPr lang="en-US" altLang="zh-TW" kern="0" dirty="0" smtClean="0">
                <a:solidFill>
                  <a:srgbClr val="000000"/>
                </a:solidFill>
              </a:rPr>
              <a:t>160</a:t>
            </a:r>
            <a:endParaRPr lang="zh-TW" altLang="en-US" kern="0" dirty="0">
              <a:solidFill>
                <a:srgbClr val="000000"/>
              </a:solidFill>
            </a:endParaRPr>
          </a:p>
        </p:txBody>
      </p:sp>
    </p:spTree>
    <p:extLst>
      <p:ext uri="{BB962C8B-B14F-4D97-AF65-F5344CB8AC3E}">
        <p14:creationId xmlns:p14="http://schemas.microsoft.com/office/powerpoint/2010/main" val="14786509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 電腦輔助學習趨勢…">
            <a:extLst>
              <a:ext uri="{FF2B5EF4-FFF2-40B4-BE49-F238E27FC236}">
                <a16:creationId xmlns="" xmlns:a16="http://schemas.microsoft.com/office/drawing/2014/main" id="{C1864DA6-A171-D84A-8E46-C19BCB422FC6}"/>
              </a:ext>
            </a:extLst>
          </p:cNvPr>
          <p:cNvSpPr txBox="1">
            <a:spLocks/>
          </p:cNvSpPr>
          <p:nvPr/>
        </p:nvSpPr>
        <p:spPr bwMode="auto">
          <a:xfrm>
            <a:off x="1863924" y="1368203"/>
            <a:ext cx="8569325" cy="4194175"/>
          </a:xfrm>
          <a:prstGeom prst="rect">
            <a:avLst/>
          </a:prstGeom>
          <a:noFill/>
          <a:ln>
            <a:noFill/>
          </a:ln>
          <a:effectLst/>
        </p:spPr>
        <p:txBody>
          <a:bodyPr lIns="101133" tIns="50566" rIns="101133" bIns="50566"/>
          <a:lstStyle>
            <a:lvl1pPr marL="379413" indent="-379413" algn="l" defTabSz="1011238" rtl="0" eaLnBrk="0" fontAlgn="base" hangingPunct="0">
              <a:spcBef>
                <a:spcPct val="20000"/>
              </a:spcBef>
              <a:spcAft>
                <a:spcPct val="0"/>
              </a:spcAft>
              <a:buChar char="•"/>
              <a:defRPr kumimoji="1" sz="3500">
                <a:solidFill>
                  <a:schemeClr val="tx1"/>
                </a:solidFill>
                <a:latin typeface="+mn-lt"/>
                <a:ea typeface="+mn-ea"/>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marL="14288" indent="-195263">
              <a:spcBef>
                <a:spcPts val="800"/>
              </a:spcBef>
              <a:buNone/>
              <a:defRPr>
                <a:latin typeface="Arial Unicode MS"/>
                <a:ea typeface="Arial Unicode MS"/>
                <a:cs typeface="Arial Unicode MS"/>
                <a:sym typeface="Arial Unicode MS"/>
              </a:defRPr>
            </a:pPr>
            <a:r>
              <a:rPr lang="zh-TW" altLang="en-US" sz="3600" b="1" kern="0" baseline="0" dirty="0">
                <a:latin typeface="Microsoft JhengHei" panose="020B0604030504040204" pitchFamily="34" charset="-120"/>
                <a:ea typeface="Microsoft JhengHei" panose="020B0604030504040204" pitchFamily="34" charset="-120"/>
                <a:cs typeface="Arial Unicode MS"/>
                <a:sym typeface="Arial Unicode MS"/>
              </a:rPr>
              <a:t>當新增很多筆資料時，可以在清單上按</a:t>
            </a:r>
            <a:endParaRPr lang="en-US" altLang="zh-TW" sz="3600" b="1" kern="0" baseline="0" dirty="0">
              <a:latin typeface="Microsoft JhengHei" panose="020B0604030504040204" pitchFamily="34" charset="-120"/>
              <a:ea typeface="Microsoft JhengHei" panose="020B0604030504040204" pitchFamily="34" charset="-120"/>
              <a:cs typeface="Arial Unicode MS"/>
              <a:sym typeface="Arial Unicode MS"/>
            </a:endParaRPr>
          </a:p>
          <a:p>
            <a:pPr marL="14288" indent="-195263">
              <a:spcBef>
                <a:spcPts val="800"/>
              </a:spcBef>
              <a:buNone/>
              <a:defRPr>
                <a:latin typeface="Arial Unicode MS"/>
                <a:ea typeface="Arial Unicode MS"/>
                <a:cs typeface="Arial Unicode MS"/>
                <a:sym typeface="Arial Unicode MS"/>
              </a:defRPr>
            </a:pPr>
            <a:r>
              <a:rPr lang="zh-TW" altLang="en-US" sz="3600" b="1" kern="0" baseline="0" dirty="0">
                <a:latin typeface="Microsoft JhengHei" panose="020B0604030504040204" pitchFamily="34" charset="-120"/>
                <a:ea typeface="Microsoft JhengHei" panose="020B0604030504040204" pitchFamily="34" charset="-120"/>
                <a:cs typeface="Arial Unicode MS"/>
                <a:sym typeface="Arial Unicode MS"/>
              </a:rPr>
              <a:t>右鍵選擇</a:t>
            </a:r>
            <a:r>
              <a:rPr lang="zh-TW" altLang="en-US" sz="3600" b="1" kern="0" baseline="0" dirty="0">
                <a:solidFill>
                  <a:srgbClr val="C00000"/>
                </a:solidFill>
                <a:latin typeface="Microsoft JhengHei" panose="020B0604030504040204" pitchFamily="34" charset="-120"/>
                <a:ea typeface="Microsoft JhengHei" panose="020B0604030504040204" pitchFamily="34" charset="-120"/>
                <a:cs typeface="Arial Unicode MS"/>
                <a:sym typeface="Arial Unicode MS"/>
              </a:rPr>
              <a:t>匯入</a:t>
            </a:r>
            <a:r>
              <a:rPr lang="zh-TW" altLang="en-US" sz="3600" b="1" kern="0" baseline="0" dirty="0">
                <a:latin typeface="Microsoft JhengHei" panose="020B0604030504040204" pitchFamily="34" charset="-120"/>
                <a:ea typeface="Microsoft JhengHei" panose="020B0604030504040204" pitchFamily="34" charset="-120"/>
                <a:cs typeface="Arial Unicode MS"/>
                <a:sym typeface="Arial Unicode MS"/>
              </a:rPr>
              <a:t>已完成的資料</a:t>
            </a:r>
            <a:endParaRPr lang="zh-TW" altLang="en-US" sz="2400" b="1" kern="0" baseline="0" dirty="0">
              <a:solidFill>
                <a:srgbClr val="FF0000"/>
              </a:solidFill>
              <a:latin typeface="HEITI SC MEDIUM" pitchFamily="2" charset="-128"/>
              <a:ea typeface="HEITI SC MEDIUM" pitchFamily="2" charset="-128"/>
              <a:cs typeface="Calibri"/>
              <a:sym typeface="Calibri"/>
            </a:endParaRPr>
          </a:p>
        </p:txBody>
      </p:sp>
      <p:pic>
        <p:nvPicPr>
          <p:cNvPr id="3" name="Picture 2">
            <a:extLst>
              <a:ext uri="{FF2B5EF4-FFF2-40B4-BE49-F238E27FC236}">
                <a16:creationId xmlns="" xmlns:a16="http://schemas.microsoft.com/office/drawing/2014/main" id="{12C8E477-6744-C0AF-9206-78596553846F}"/>
              </a:ext>
            </a:extLst>
          </p:cNvPr>
          <p:cNvPicPr>
            <a:picLocks noChangeAspect="1"/>
          </p:cNvPicPr>
          <p:nvPr/>
        </p:nvPicPr>
        <p:blipFill>
          <a:blip r:embed="rId3"/>
          <a:stretch>
            <a:fillRect/>
          </a:stretch>
        </p:blipFill>
        <p:spPr>
          <a:xfrm>
            <a:off x="1854200" y="2763738"/>
            <a:ext cx="9093200" cy="3429000"/>
          </a:xfrm>
          <a:prstGeom prst="rect">
            <a:avLst/>
          </a:prstGeom>
        </p:spPr>
      </p:pic>
      <p:sp>
        <p:nvSpPr>
          <p:cNvPr id="8" name="標題 1">
            <a:extLst>
              <a:ext uri="{FF2B5EF4-FFF2-40B4-BE49-F238E27FC236}">
                <a16:creationId xmlns="" xmlns:a16="http://schemas.microsoft.com/office/drawing/2014/main" id="{7C1ABA61-8024-4B4E-A4D2-EA45A446E7BE}"/>
              </a:ext>
            </a:extLst>
          </p:cNvPr>
          <p:cNvSpPr txBox="1">
            <a:spLocks/>
          </p:cNvSpPr>
          <p:nvPr/>
        </p:nvSpPr>
        <p:spPr bwMode="auto">
          <a:xfrm>
            <a:off x="1720851" y="-144463"/>
            <a:ext cx="6551612" cy="1201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133" tIns="50566" rIns="101133" bIns="50566" numCol="1" anchor="ctr" anchorCtr="0" compatLnSpc="1">
            <a:prstTxWarp prst="textNoShape">
              <a:avLst/>
            </a:prstTxWarp>
          </a:bodyPr>
          <a:lstStyle>
            <a:lvl1pPr algn="ctr" defTabSz="1011238" rtl="0" eaLnBrk="0" fontAlgn="base" hangingPunct="0">
              <a:spcBef>
                <a:spcPct val="0"/>
              </a:spcBef>
              <a:spcAft>
                <a:spcPct val="0"/>
              </a:spcAft>
              <a:defRPr kumimoji="1" sz="4900">
                <a:solidFill>
                  <a:schemeClr val="tx2"/>
                </a:solidFill>
                <a:latin typeface="+mj-lt"/>
                <a:ea typeface="+mj-ea"/>
                <a:cs typeface="+mj-cs"/>
              </a:defRPr>
            </a:lvl1pPr>
            <a:lvl2pPr algn="ctr" defTabSz="1011238" rtl="0" eaLnBrk="0" fontAlgn="base" hangingPunct="0">
              <a:spcBef>
                <a:spcPct val="0"/>
              </a:spcBef>
              <a:spcAft>
                <a:spcPct val="0"/>
              </a:spcAft>
              <a:defRPr kumimoji="1" sz="4900">
                <a:solidFill>
                  <a:schemeClr val="tx2"/>
                </a:solidFill>
                <a:latin typeface="Arial" charset="0"/>
                <a:ea typeface="新細明體" charset="-120"/>
              </a:defRPr>
            </a:lvl2pPr>
            <a:lvl3pPr algn="ctr" defTabSz="1011238" rtl="0" eaLnBrk="0" fontAlgn="base" hangingPunct="0">
              <a:spcBef>
                <a:spcPct val="0"/>
              </a:spcBef>
              <a:spcAft>
                <a:spcPct val="0"/>
              </a:spcAft>
              <a:defRPr kumimoji="1" sz="4900">
                <a:solidFill>
                  <a:schemeClr val="tx2"/>
                </a:solidFill>
                <a:latin typeface="Arial" charset="0"/>
                <a:ea typeface="新細明體" charset="-120"/>
              </a:defRPr>
            </a:lvl3pPr>
            <a:lvl4pPr algn="ctr" defTabSz="1011238" rtl="0" eaLnBrk="0" fontAlgn="base" hangingPunct="0">
              <a:spcBef>
                <a:spcPct val="0"/>
              </a:spcBef>
              <a:spcAft>
                <a:spcPct val="0"/>
              </a:spcAft>
              <a:defRPr kumimoji="1" sz="4900">
                <a:solidFill>
                  <a:schemeClr val="tx2"/>
                </a:solidFill>
                <a:latin typeface="Arial" charset="0"/>
                <a:ea typeface="新細明體" charset="-120"/>
              </a:defRPr>
            </a:lvl4pPr>
            <a:lvl5pPr algn="ctr" defTabSz="1011238" rtl="0" eaLnBrk="0" fontAlgn="base" hangingPunct="0">
              <a:spcBef>
                <a:spcPct val="0"/>
              </a:spcBef>
              <a:spcAft>
                <a:spcPct val="0"/>
              </a:spcAft>
              <a:defRPr kumimoji="1" sz="4900">
                <a:solidFill>
                  <a:schemeClr val="tx2"/>
                </a:solidFill>
                <a:latin typeface="Arial" charset="0"/>
                <a:ea typeface="新細明體" charset="-120"/>
              </a:defRPr>
            </a:lvl5pPr>
            <a:lvl6pPr marL="457200" algn="ctr" defTabSz="1011238" rtl="0" fontAlgn="base">
              <a:spcBef>
                <a:spcPct val="0"/>
              </a:spcBef>
              <a:spcAft>
                <a:spcPct val="0"/>
              </a:spcAft>
              <a:defRPr kumimoji="1" sz="4900">
                <a:solidFill>
                  <a:schemeClr val="tx2"/>
                </a:solidFill>
                <a:latin typeface="Arial" charset="0"/>
                <a:ea typeface="新細明體" charset="-120"/>
              </a:defRPr>
            </a:lvl6pPr>
            <a:lvl7pPr marL="914400" algn="ctr" defTabSz="1011238" rtl="0" fontAlgn="base">
              <a:spcBef>
                <a:spcPct val="0"/>
              </a:spcBef>
              <a:spcAft>
                <a:spcPct val="0"/>
              </a:spcAft>
              <a:defRPr kumimoji="1" sz="4900">
                <a:solidFill>
                  <a:schemeClr val="tx2"/>
                </a:solidFill>
                <a:latin typeface="Arial" charset="0"/>
                <a:ea typeface="新細明體" charset="-120"/>
              </a:defRPr>
            </a:lvl7pPr>
            <a:lvl8pPr marL="1371600" algn="ctr" defTabSz="1011238" rtl="0" fontAlgn="base">
              <a:spcBef>
                <a:spcPct val="0"/>
              </a:spcBef>
              <a:spcAft>
                <a:spcPct val="0"/>
              </a:spcAft>
              <a:defRPr kumimoji="1" sz="4900">
                <a:solidFill>
                  <a:schemeClr val="tx2"/>
                </a:solidFill>
                <a:latin typeface="Arial" charset="0"/>
                <a:ea typeface="新細明體" charset="-120"/>
              </a:defRPr>
            </a:lvl8pPr>
            <a:lvl9pPr marL="1828800" algn="ctr" defTabSz="1011238" rtl="0" fontAlgn="base">
              <a:spcBef>
                <a:spcPct val="0"/>
              </a:spcBef>
              <a:spcAft>
                <a:spcPct val="0"/>
              </a:spcAft>
              <a:defRPr kumimoji="1" sz="4900">
                <a:solidFill>
                  <a:schemeClr val="tx2"/>
                </a:solidFill>
                <a:latin typeface="Arial" charset="0"/>
                <a:ea typeface="新細明體" charset="-120"/>
              </a:defRPr>
            </a:lvl9pPr>
          </a:lstStyle>
          <a:p>
            <a:pPr eaLnBrk="1" hangingPunct="1">
              <a:defRPr/>
            </a:pPr>
            <a:r>
              <a:rPr lang="zh-TW" altLang="en-US" sz="4800" b="1" baseline="0" dirty="0">
                <a:solidFill>
                  <a:srgbClr val="FFFFFF"/>
                </a:solidFill>
                <a:latin typeface="Microsoft JhengHei" panose="020B0604030504040204" pitchFamily="34" charset="-120"/>
                <a:ea typeface="Microsoft JhengHei" panose="020B0604030504040204" pitchFamily="34" charset="-120"/>
                <a:cs typeface="+mn-cs"/>
              </a:rPr>
              <a:t>新增資料到清單</a:t>
            </a:r>
            <a:endParaRPr lang="zh-TW" altLang="zh-TW" kern="0" baseline="0" dirty="0"/>
          </a:p>
        </p:txBody>
      </p:sp>
      <p:sp>
        <p:nvSpPr>
          <p:cNvPr id="6" name="文字版面配置區 4"/>
          <p:cNvSpPr txBox="1">
            <a:spLocks/>
          </p:cNvSpPr>
          <p:nvPr/>
        </p:nvSpPr>
        <p:spPr bwMode="auto">
          <a:xfrm>
            <a:off x="12082088" y="72058"/>
            <a:ext cx="719512" cy="314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133" tIns="50566" rIns="101133" bIns="50566" numCol="1" anchor="t" anchorCtr="0" compatLnSpc="1">
            <a:prstTxWarp prst="textNoShape">
              <a:avLst/>
            </a:prstTxWarp>
            <a:noAutofit/>
          </a:bodyPr>
          <a:lstStyle>
            <a:lvl1pPr marL="0" indent="0" algn="l" defTabSz="1011238" rtl="0" eaLnBrk="0" fontAlgn="base" hangingPunct="0">
              <a:spcBef>
                <a:spcPct val="20000"/>
              </a:spcBef>
              <a:spcAft>
                <a:spcPct val="0"/>
              </a:spcAft>
              <a:buNone/>
              <a:defRPr kumimoji="1" sz="2000" baseline="0">
                <a:solidFill>
                  <a:schemeClr val="tx1"/>
                </a:solidFill>
                <a:latin typeface="微軟正黑體" panose="020B0604030504040204" pitchFamily="34" charset="-120"/>
                <a:ea typeface="微軟正黑體" panose="020B0604030504040204" pitchFamily="34" charset="-120"/>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a:defRPr/>
            </a:pPr>
            <a:r>
              <a:rPr lang="en-US" altLang="zh-TW" kern="0" dirty="0" smtClean="0">
                <a:solidFill>
                  <a:srgbClr val="000000"/>
                </a:solidFill>
              </a:rPr>
              <a:t>160</a:t>
            </a:r>
            <a:endParaRPr lang="zh-TW" altLang="en-US" kern="0" dirty="0">
              <a:solidFill>
                <a:srgbClr val="000000"/>
              </a:solidFill>
            </a:endParaRPr>
          </a:p>
        </p:txBody>
      </p:sp>
    </p:spTree>
    <p:extLst>
      <p:ext uri="{BB962C8B-B14F-4D97-AF65-F5344CB8AC3E}">
        <p14:creationId xmlns:p14="http://schemas.microsoft.com/office/powerpoint/2010/main" val="28795800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 電腦輔助學習趨勢…">
            <a:extLst>
              <a:ext uri="{FF2B5EF4-FFF2-40B4-BE49-F238E27FC236}">
                <a16:creationId xmlns="" xmlns:a16="http://schemas.microsoft.com/office/drawing/2014/main" id="{C1864DA6-A171-D84A-8E46-C19BCB422FC6}"/>
              </a:ext>
            </a:extLst>
          </p:cNvPr>
          <p:cNvSpPr txBox="1">
            <a:spLocks/>
          </p:cNvSpPr>
          <p:nvPr/>
        </p:nvSpPr>
        <p:spPr bwMode="auto">
          <a:xfrm>
            <a:off x="1647827" y="1055689"/>
            <a:ext cx="8569325" cy="4194175"/>
          </a:xfrm>
          <a:prstGeom prst="rect">
            <a:avLst/>
          </a:prstGeom>
          <a:noFill/>
          <a:ln>
            <a:noFill/>
          </a:ln>
          <a:effectLst/>
        </p:spPr>
        <p:txBody>
          <a:bodyPr lIns="101133" tIns="50566" rIns="101133" bIns="50566"/>
          <a:lstStyle>
            <a:lvl1pPr marL="379413" indent="-379413" algn="l" defTabSz="1011238" rtl="0" eaLnBrk="0" fontAlgn="base" hangingPunct="0">
              <a:spcBef>
                <a:spcPct val="20000"/>
              </a:spcBef>
              <a:spcAft>
                <a:spcPct val="0"/>
              </a:spcAft>
              <a:buChar char="•"/>
              <a:defRPr kumimoji="1" sz="3500">
                <a:solidFill>
                  <a:schemeClr val="tx1"/>
                </a:solidFill>
                <a:latin typeface="+mn-lt"/>
                <a:ea typeface="+mn-ea"/>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marL="14288" indent="-195263">
              <a:spcBef>
                <a:spcPts val="800"/>
              </a:spcBef>
              <a:buNone/>
              <a:defRPr>
                <a:latin typeface="Arial Unicode MS"/>
                <a:ea typeface="Arial Unicode MS"/>
                <a:cs typeface="Arial Unicode MS"/>
                <a:sym typeface="Arial Unicode MS"/>
              </a:defRPr>
            </a:pPr>
            <a:r>
              <a:rPr lang="zh-TW" altLang="en-US" sz="3600" b="1" kern="0" baseline="0" dirty="0">
                <a:latin typeface="Microsoft JhengHei" panose="020B0604030504040204" pitchFamily="34" charset="-120"/>
                <a:ea typeface="Microsoft JhengHei" panose="020B0604030504040204" pitchFamily="34" charset="-120"/>
                <a:cs typeface="Arial Unicode MS"/>
                <a:sym typeface="Arial Unicode MS"/>
              </a:rPr>
              <a:t>使用</a:t>
            </a:r>
            <a:r>
              <a:rPr lang="en-US" altLang="zh-TW" sz="3600" b="1" kern="0" baseline="0" dirty="0">
                <a:latin typeface="Microsoft JhengHei" panose="020B0604030504040204" pitchFamily="34" charset="-120"/>
                <a:ea typeface="Microsoft JhengHei" panose="020B0604030504040204" pitchFamily="34" charset="-120"/>
                <a:cs typeface="Arial Unicode MS"/>
                <a:sym typeface="Arial Unicode MS"/>
              </a:rPr>
              <a:t>                                  </a:t>
            </a:r>
            <a:r>
              <a:rPr lang="zh-TW" altLang="en-US" sz="3600" b="1" kern="0" baseline="0" dirty="0">
                <a:latin typeface="Microsoft JhengHei" panose="020B0604030504040204" pitchFamily="34" charset="-120"/>
                <a:ea typeface="Microsoft JhengHei" panose="020B0604030504040204" pitchFamily="34" charset="-120"/>
                <a:cs typeface="Arial Unicode MS"/>
                <a:sym typeface="Arial Unicode MS"/>
              </a:rPr>
              <a:t>讀取清單裡的第一筆資料</a:t>
            </a:r>
            <a:endParaRPr lang="zh-TW" altLang="en-US" sz="2400" b="1" kern="0" baseline="0" dirty="0">
              <a:solidFill>
                <a:srgbClr val="FF0000"/>
              </a:solidFill>
              <a:latin typeface="HEITI SC MEDIUM" pitchFamily="2" charset="-128"/>
              <a:ea typeface="HEITI SC MEDIUM" pitchFamily="2" charset="-128"/>
              <a:cs typeface="Calibri"/>
              <a:sym typeface="Calibri"/>
            </a:endParaRPr>
          </a:p>
        </p:txBody>
      </p:sp>
      <p:pic>
        <p:nvPicPr>
          <p:cNvPr id="3" name="Picture 2">
            <a:extLst>
              <a:ext uri="{FF2B5EF4-FFF2-40B4-BE49-F238E27FC236}">
                <a16:creationId xmlns="" xmlns:a16="http://schemas.microsoft.com/office/drawing/2014/main" id="{B3466A03-8EB7-862E-C0AC-C809B28A9488}"/>
              </a:ext>
            </a:extLst>
          </p:cNvPr>
          <p:cNvPicPr>
            <a:picLocks noChangeAspect="1"/>
          </p:cNvPicPr>
          <p:nvPr/>
        </p:nvPicPr>
        <p:blipFill>
          <a:blip r:embed="rId3"/>
          <a:stretch>
            <a:fillRect/>
          </a:stretch>
        </p:blipFill>
        <p:spPr>
          <a:xfrm>
            <a:off x="2728393" y="1085948"/>
            <a:ext cx="3798657" cy="496003"/>
          </a:xfrm>
          <a:prstGeom prst="rect">
            <a:avLst/>
          </a:prstGeom>
        </p:spPr>
      </p:pic>
      <p:pic>
        <p:nvPicPr>
          <p:cNvPr id="7" name="Picture 6">
            <a:extLst>
              <a:ext uri="{FF2B5EF4-FFF2-40B4-BE49-F238E27FC236}">
                <a16:creationId xmlns="" xmlns:a16="http://schemas.microsoft.com/office/drawing/2014/main" id="{E87AB548-739F-AEC4-462D-795499DE4156}"/>
              </a:ext>
            </a:extLst>
          </p:cNvPr>
          <p:cNvPicPr>
            <a:picLocks noChangeAspect="1"/>
          </p:cNvPicPr>
          <p:nvPr/>
        </p:nvPicPr>
        <p:blipFill>
          <a:blip r:embed="rId4"/>
          <a:stretch>
            <a:fillRect/>
          </a:stretch>
        </p:blipFill>
        <p:spPr>
          <a:xfrm>
            <a:off x="2152329" y="2315499"/>
            <a:ext cx="6840687" cy="4452808"/>
          </a:xfrm>
          <a:prstGeom prst="rect">
            <a:avLst/>
          </a:prstGeom>
        </p:spPr>
      </p:pic>
      <p:sp>
        <p:nvSpPr>
          <p:cNvPr id="9" name="標題 1">
            <a:extLst>
              <a:ext uri="{FF2B5EF4-FFF2-40B4-BE49-F238E27FC236}">
                <a16:creationId xmlns="" xmlns:a16="http://schemas.microsoft.com/office/drawing/2014/main" id="{7C1ABA61-8024-4B4E-A4D2-EA45A446E7BE}"/>
              </a:ext>
            </a:extLst>
          </p:cNvPr>
          <p:cNvSpPr txBox="1">
            <a:spLocks/>
          </p:cNvSpPr>
          <p:nvPr/>
        </p:nvSpPr>
        <p:spPr bwMode="auto">
          <a:xfrm>
            <a:off x="1720851" y="-144463"/>
            <a:ext cx="6551612" cy="1201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133" tIns="50566" rIns="101133" bIns="50566" numCol="1" anchor="ctr" anchorCtr="0" compatLnSpc="1">
            <a:prstTxWarp prst="textNoShape">
              <a:avLst/>
            </a:prstTxWarp>
          </a:bodyPr>
          <a:lstStyle>
            <a:lvl1pPr algn="ctr" defTabSz="1011238" rtl="0" eaLnBrk="0" fontAlgn="base" hangingPunct="0">
              <a:spcBef>
                <a:spcPct val="0"/>
              </a:spcBef>
              <a:spcAft>
                <a:spcPct val="0"/>
              </a:spcAft>
              <a:defRPr kumimoji="1" sz="4900">
                <a:solidFill>
                  <a:schemeClr val="tx2"/>
                </a:solidFill>
                <a:latin typeface="+mj-lt"/>
                <a:ea typeface="+mj-ea"/>
                <a:cs typeface="+mj-cs"/>
              </a:defRPr>
            </a:lvl1pPr>
            <a:lvl2pPr algn="ctr" defTabSz="1011238" rtl="0" eaLnBrk="0" fontAlgn="base" hangingPunct="0">
              <a:spcBef>
                <a:spcPct val="0"/>
              </a:spcBef>
              <a:spcAft>
                <a:spcPct val="0"/>
              </a:spcAft>
              <a:defRPr kumimoji="1" sz="4900">
                <a:solidFill>
                  <a:schemeClr val="tx2"/>
                </a:solidFill>
                <a:latin typeface="Arial" charset="0"/>
                <a:ea typeface="新細明體" charset="-120"/>
              </a:defRPr>
            </a:lvl2pPr>
            <a:lvl3pPr algn="ctr" defTabSz="1011238" rtl="0" eaLnBrk="0" fontAlgn="base" hangingPunct="0">
              <a:spcBef>
                <a:spcPct val="0"/>
              </a:spcBef>
              <a:spcAft>
                <a:spcPct val="0"/>
              </a:spcAft>
              <a:defRPr kumimoji="1" sz="4900">
                <a:solidFill>
                  <a:schemeClr val="tx2"/>
                </a:solidFill>
                <a:latin typeface="Arial" charset="0"/>
                <a:ea typeface="新細明體" charset="-120"/>
              </a:defRPr>
            </a:lvl3pPr>
            <a:lvl4pPr algn="ctr" defTabSz="1011238" rtl="0" eaLnBrk="0" fontAlgn="base" hangingPunct="0">
              <a:spcBef>
                <a:spcPct val="0"/>
              </a:spcBef>
              <a:spcAft>
                <a:spcPct val="0"/>
              </a:spcAft>
              <a:defRPr kumimoji="1" sz="4900">
                <a:solidFill>
                  <a:schemeClr val="tx2"/>
                </a:solidFill>
                <a:latin typeface="Arial" charset="0"/>
                <a:ea typeface="新細明體" charset="-120"/>
              </a:defRPr>
            </a:lvl4pPr>
            <a:lvl5pPr algn="ctr" defTabSz="1011238" rtl="0" eaLnBrk="0" fontAlgn="base" hangingPunct="0">
              <a:spcBef>
                <a:spcPct val="0"/>
              </a:spcBef>
              <a:spcAft>
                <a:spcPct val="0"/>
              </a:spcAft>
              <a:defRPr kumimoji="1" sz="4900">
                <a:solidFill>
                  <a:schemeClr val="tx2"/>
                </a:solidFill>
                <a:latin typeface="Arial" charset="0"/>
                <a:ea typeface="新細明體" charset="-120"/>
              </a:defRPr>
            </a:lvl5pPr>
            <a:lvl6pPr marL="457200" algn="ctr" defTabSz="1011238" rtl="0" fontAlgn="base">
              <a:spcBef>
                <a:spcPct val="0"/>
              </a:spcBef>
              <a:spcAft>
                <a:spcPct val="0"/>
              </a:spcAft>
              <a:defRPr kumimoji="1" sz="4900">
                <a:solidFill>
                  <a:schemeClr val="tx2"/>
                </a:solidFill>
                <a:latin typeface="Arial" charset="0"/>
                <a:ea typeface="新細明體" charset="-120"/>
              </a:defRPr>
            </a:lvl6pPr>
            <a:lvl7pPr marL="914400" algn="ctr" defTabSz="1011238" rtl="0" fontAlgn="base">
              <a:spcBef>
                <a:spcPct val="0"/>
              </a:spcBef>
              <a:spcAft>
                <a:spcPct val="0"/>
              </a:spcAft>
              <a:defRPr kumimoji="1" sz="4900">
                <a:solidFill>
                  <a:schemeClr val="tx2"/>
                </a:solidFill>
                <a:latin typeface="Arial" charset="0"/>
                <a:ea typeface="新細明體" charset="-120"/>
              </a:defRPr>
            </a:lvl7pPr>
            <a:lvl8pPr marL="1371600" algn="ctr" defTabSz="1011238" rtl="0" fontAlgn="base">
              <a:spcBef>
                <a:spcPct val="0"/>
              </a:spcBef>
              <a:spcAft>
                <a:spcPct val="0"/>
              </a:spcAft>
              <a:defRPr kumimoji="1" sz="4900">
                <a:solidFill>
                  <a:schemeClr val="tx2"/>
                </a:solidFill>
                <a:latin typeface="Arial" charset="0"/>
                <a:ea typeface="新細明體" charset="-120"/>
              </a:defRPr>
            </a:lvl8pPr>
            <a:lvl9pPr marL="1828800" algn="ctr" defTabSz="1011238" rtl="0" fontAlgn="base">
              <a:spcBef>
                <a:spcPct val="0"/>
              </a:spcBef>
              <a:spcAft>
                <a:spcPct val="0"/>
              </a:spcAft>
              <a:defRPr kumimoji="1" sz="4900">
                <a:solidFill>
                  <a:schemeClr val="tx2"/>
                </a:solidFill>
                <a:latin typeface="Arial" charset="0"/>
                <a:ea typeface="新細明體" charset="-120"/>
              </a:defRPr>
            </a:lvl9pPr>
          </a:lstStyle>
          <a:p>
            <a:pPr eaLnBrk="1" hangingPunct="1">
              <a:defRPr/>
            </a:pPr>
            <a:r>
              <a:rPr lang="zh-TW" altLang="en-US" sz="4800" b="1" baseline="0" dirty="0">
                <a:solidFill>
                  <a:srgbClr val="FFFFFF"/>
                </a:solidFill>
                <a:latin typeface="Microsoft JhengHei" panose="020B0604030504040204" pitchFamily="34" charset="-120"/>
                <a:ea typeface="Microsoft JhengHei" panose="020B0604030504040204" pitchFamily="34" charset="-120"/>
              </a:rPr>
              <a:t>讀取清單裡的資料</a:t>
            </a:r>
            <a:endParaRPr lang="zh-TW" altLang="zh-TW" kern="0" baseline="0" dirty="0"/>
          </a:p>
        </p:txBody>
      </p:sp>
      <p:sp>
        <p:nvSpPr>
          <p:cNvPr id="8" name="文字版面配置區 4"/>
          <p:cNvSpPr txBox="1">
            <a:spLocks/>
          </p:cNvSpPr>
          <p:nvPr/>
        </p:nvSpPr>
        <p:spPr bwMode="auto">
          <a:xfrm>
            <a:off x="12082088" y="72058"/>
            <a:ext cx="719512" cy="314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133" tIns="50566" rIns="101133" bIns="50566" numCol="1" anchor="t" anchorCtr="0" compatLnSpc="1">
            <a:prstTxWarp prst="textNoShape">
              <a:avLst/>
            </a:prstTxWarp>
            <a:noAutofit/>
          </a:bodyPr>
          <a:lstStyle>
            <a:lvl1pPr marL="0" indent="0" algn="l" defTabSz="1011238" rtl="0" eaLnBrk="0" fontAlgn="base" hangingPunct="0">
              <a:spcBef>
                <a:spcPct val="20000"/>
              </a:spcBef>
              <a:spcAft>
                <a:spcPct val="0"/>
              </a:spcAft>
              <a:buNone/>
              <a:defRPr kumimoji="1" sz="2000" baseline="0">
                <a:solidFill>
                  <a:schemeClr val="tx1"/>
                </a:solidFill>
                <a:latin typeface="微軟正黑體" panose="020B0604030504040204" pitchFamily="34" charset="-120"/>
                <a:ea typeface="微軟正黑體" panose="020B0604030504040204" pitchFamily="34" charset="-120"/>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a:defRPr/>
            </a:pPr>
            <a:r>
              <a:rPr lang="en-US" altLang="zh-TW" kern="0" dirty="0" smtClean="0">
                <a:solidFill>
                  <a:srgbClr val="000000"/>
                </a:solidFill>
              </a:rPr>
              <a:t>161</a:t>
            </a:r>
            <a:endParaRPr lang="zh-TW" altLang="en-US" kern="0" dirty="0">
              <a:solidFill>
                <a:srgbClr val="000000"/>
              </a:solidFill>
            </a:endParaRPr>
          </a:p>
        </p:txBody>
      </p:sp>
    </p:spTree>
    <p:extLst>
      <p:ext uri="{BB962C8B-B14F-4D97-AF65-F5344CB8AC3E}">
        <p14:creationId xmlns:p14="http://schemas.microsoft.com/office/powerpoint/2010/main" val="2359239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 電腦輔助學習趨勢…">
            <a:extLst>
              <a:ext uri="{FF2B5EF4-FFF2-40B4-BE49-F238E27FC236}">
                <a16:creationId xmlns="" xmlns:a16="http://schemas.microsoft.com/office/drawing/2014/main" id="{C1864DA6-A171-D84A-8E46-C19BCB422FC6}"/>
              </a:ext>
            </a:extLst>
          </p:cNvPr>
          <p:cNvSpPr txBox="1">
            <a:spLocks/>
          </p:cNvSpPr>
          <p:nvPr/>
        </p:nvSpPr>
        <p:spPr bwMode="auto">
          <a:xfrm>
            <a:off x="1647827" y="1055689"/>
            <a:ext cx="8569325" cy="4194175"/>
          </a:xfrm>
          <a:prstGeom prst="rect">
            <a:avLst/>
          </a:prstGeom>
          <a:noFill/>
          <a:ln>
            <a:noFill/>
          </a:ln>
          <a:effectLst/>
        </p:spPr>
        <p:txBody>
          <a:bodyPr lIns="101133" tIns="50566" rIns="101133" bIns="50566"/>
          <a:lstStyle>
            <a:lvl1pPr marL="379413" indent="-379413" algn="l" defTabSz="1011238" rtl="0" eaLnBrk="0" fontAlgn="base" hangingPunct="0">
              <a:spcBef>
                <a:spcPct val="20000"/>
              </a:spcBef>
              <a:spcAft>
                <a:spcPct val="0"/>
              </a:spcAft>
              <a:buChar char="•"/>
              <a:defRPr kumimoji="1" sz="3500">
                <a:solidFill>
                  <a:schemeClr val="tx1"/>
                </a:solidFill>
                <a:latin typeface="+mn-lt"/>
                <a:ea typeface="+mn-ea"/>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marL="14288" indent="-195263">
              <a:spcBef>
                <a:spcPts val="800"/>
              </a:spcBef>
              <a:buNone/>
              <a:defRPr>
                <a:latin typeface="Arial Unicode MS"/>
                <a:ea typeface="Arial Unicode MS"/>
                <a:cs typeface="Arial Unicode MS"/>
                <a:sym typeface="Arial Unicode MS"/>
              </a:defRPr>
            </a:pPr>
            <a:r>
              <a:rPr lang="zh-TW" altLang="en-US" sz="3600" b="1" kern="0" baseline="0" dirty="0">
                <a:latin typeface="Microsoft JhengHei" panose="020B0604030504040204" pitchFamily="34" charset="-120"/>
                <a:ea typeface="Microsoft JhengHei" panose="020B0604030504040204" pitchFamily="34" charset="-120"/>
                <a:cs typeface="Arial Unicode MS"/>
                <a:sym typeface="Arial Unicode MS"/>
              </a:rPr>
              <a:t>如果要讀取清單裡的</a:t>
            </a:r>
            <a:r>
              <a:rPr lang="zh-TW" altLang="en-US" sz="3600" b="1" kern="0" baseline="0" dirty="0">
                <a:solidFill>
                  <a:srgbClr val="C00000"/>
                </a:solidFill>
                <a:latin typeface="Microsoft JhengHei" panose="020B0604030504040204" pitchFamily="34" charset="-120"/>
                <a:ea typeface="Microsoft JhengHei" panose="020B0604030504040204" pitchFamily="34" charset="-120"/>
                <a:cs typeface="Arial Unicode MS"/>
                <a:sym typeface="Arial Unicode MS"/>
              </a:rPr>
              <a:t>連續筆資料</a:t>
            </a:r>
            <a:r>
              <a:rPr lang="zh-TW" altLang="en-US" sz="3600" b="1" kern="0" baseline="0" dirty="0">
                <a:latin typeface="Microsoft JhengHei" panose="020B0604030504040204" pitchFamily="34" charset="-120"/>
                <a:ea typeface="Microsoft JhengHei" panose="020B0604030504040204" pitchFamily="34" charset="-120"/>
                <a:cs typeface="Arial Unicode MS"/>
                <a:sym typeface="Arial Unicode MS"/>
              </a:rPr>
              <a:t>時，</a:t>
            </a:r>
            <a:endParaRPr lang="en-US" altLang="zh-TW" sz="3600" b="1" kern="0" baseline="0" dirty="0">
              <a:latin typeface="Microsoft JhengHei" panose="020B0604030504040204" pitchFamily="34" charset="-120"/>
              <a:ea typeface="Microsoft JhengHei" panose="020B0604030504040204" pitchFamily="34" charset="-120"/>
              <a:cs typeface="Arial Unicode MS"/>
              <a:sym typeface="Arial Unicode MS"/>
            </a:endParaRPr>
          </a:p>
          <a:p>
            <a:pPr marL="14288" indent="-195263">
              <a:spcBef>
                <a:spcPts val="800"/>
              </a:spcBef>
              <a:buNone/>
              <a:defRPr>
                <a:latin typeface="Arial Unicode MS"/>
                <a:ea typeface="Arial Unicode MS"/>
                <a:cs typeface="Arial Unicode MS"/>
                <a:sym typeface="Arial Unicode MS"/>
              </a:defRPr>
            </a:pPr>
            <a:r>
              <a:rPr lang="zh-TW" altLang="en-US" sz="3600" b="1" kern="0" baseline="0" dirty="0">
                <a:latin typeface="Microsoft JhengHei" panose="020B0604030504040204" pitchFamily="34" charset="-120"/>
                <a:ea typeface="Microsoft JhengHei" panose="020B0604030504040204" pitchFamily="34" charset="-120"/>
                <a:cs typeface="Arial Unicode MS"/>
                <a:sym typeface="Arial Unicode MS"/>
              </a:rPr>
              <a:t>可以使用</a:t>
            </a:r>
            <a:r>
              <a:rPr lang="zh-TW" altLang="en-US" sz="3600" b="1" kern="0" baseline="0" dirty="0">
                <a:solidFill>
                  <a:srgbClr val="C00000"/>
                </a:solidFill>
                <a:latin typeface="Microsoft JhengHei" panose="020B0604030504040204" pitchFamily="34" charset="-120"/>
                <a:ea typeface="Microsoft JhengHei" panose="020B0604030504040204" pitchFamily="34" charset="-120"/>
                <a:cs typeface="Arial Unicode MS"/>
                <a:sym typeface="Arial Unicode MS"/>
              </a:rPr>
              <a:t>重複結構</a:t>
            </a:r>
            <a:r>
              <a:rPr lang="zh-TW" altLang="en-US" sz="3600" b="1" kern="0" baseline="0" dirty="0">
                <a:latin typeface="Microsoft JhengHei" panose="020B0604030504040204" pitchFamily="34" charset="-120"/>
                <a:ea typeface="Microsoft JhengHei" panose="020B0604030504040204" pitchFamily="34" charset="-120"/>
                <a:cs typeface="Arial Unicode MS"/>
                <a:sym typeface="Arial Unicode MS"/>
              </a:rPr>
              <a:t>來簡化程式</a:t>
            </a:r>
            <a:endParaRPr lang="zh-TW" altLang="en-US" sz="2400" b="1" kern="0" baseline="0" dirty="0">
              <a:solidFill>
                <a:srgbClr val="FF0000"/>
              </a:solidFill>
              <a:latin typeface="HEITI SC MEDIUM" pitchFamily="2" charset="-128"/>
              <a:ea typeface="HEITI SC MEDIUM" pitchFamily="2" charset="-128"/>
              <a:cs typeface="Calibri"/>
              <a:sym typeface="Calibri"/>
            </a:endParaRPr>
          </a:p>
        </p:txBody>
      </p:sp>
      <p:pic>
        <p:nvPicPr>
          <p:cNvPr id="5" name="Picture 4">
            <a:extLst>
              <a:ext uri="{FF2B5EF4-FFF2-40B4-BE49-F238E27FC236}">
                <a16:creationId xmlns="" xmlns:a16="http://schemas.microsoft.com/office/drawing/2014/main" id="{2A79D481-F817-F96F-2130-B8D4BB2EF60F}"/>
              </a:ext>
            </a:extLst>
          </p:cNvPr>
          <p:cNvPicPr>
            <a:picLocks noChangeAspect="1"/>
          </p:cNvPicPr>
          <p:nvPr/>
        </p:nvPicPr>
        <p:blipFill>
          <a:blip r:embed="rId3"/>
          <a:stretch>
            <a:fillRect/>
          </a:stretch>
        </p:blipFill>
        <p:spPr>
          <a:xfrm>
            <a:off x="2584450" y="2578101"/>
            <a:ext cx="6934200" cy="3467100"/>
          </a:xfrm>
          <a:prstGeom prst="rect">
            <a:avLst/>
          </a:prstGeom>
        </p:spPr>
      </p:pic>
      <p:sp>
        <p:nvSpPr>
          <p:cNvPr id="7" name="標題 1">
            <a:extLst>
              <a:ext uri="{FF2B5EF4-FFF2-40B4-BE49-F238E27FC236}">
                <a16:creationId xmlns="" xmlns:a16="http://schemas.microsoft.com/office/drawing/2014/main" id="{7C1ABA61-8024-4B4E-A4D2-EA45A446E7BE}"/>
              </a:ext>
            </a:extLst>
          </p:cNvPr>
          <p:cNvSpPr txBox="1">
            <a:spLocks/>
          </p:cNvSpPr>
          <p:nvPr/>
        </p:nvSpPr>
        <p:spPr bwMode="auto">
          <a:xfrm>
            <a:off x="1720851" y="-144463"/>
            <a:ext cx="6551612" cy="1201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133" tIns="50566" rIns="101133" bIns="50566" numCol="1" anchor="ctr" anchorCtr="0" compatLnSpc="1">
            <a:prstTxWarp prst="textNoShape">
              <a:avLst/>
            </a:prstTxWarp>
          </a:bodyPr>
          <a:lstStyle>
            <a:lvl1pPr algn="ctr" defTabSz="1011238" rtl="0" eaLnBrk="0" fontAlgn="base" hangingPunct="0">
              <a:spcBef>
                <a:spcPct val="0"/>
              </a:spcBef>
              <a:spcAft>
                <a:spcPct val="0"/>
              </a:spcAft>
              <a:defRPr kumimoji="1" sz="4900">
                <a:solidFill>
                  <a:schemeClr val="tx2"/>
                </a:solidFill>
                <a:latin typeface="+mj-lt"/>
                <a:ea typeface="+mj-ea"/>
                <a:cs typeface="+mj-cs"/>
              </a:defRPr>
            </a:lvl1pPr>
            <a:lvl2pPr algn="ctr" defTabSz="1011238" rtl="0" eaLnBrk="0" fontAlgn="base" hangingPunct="0">
              <a:spcBef>
                <a:spcPct val="0"/>
              </a:spcBef>
              <a:spcAft>
                <a:spcPct val="0"/>
              </a:spcAft>
              <a:defRPr kumimoji="1" sz="4900">
                <a:solidFill>
                  <a:schemeClr val="tx2"/>
                </a:solidFill>
                <a:latin typeface="Arial" charset="0"/>
                <a:ea typeface="新細明體" charset="-120"/>
              </a:defRPr>
            </a:lvl2pPr>
            <a:lvl3pPr algn="ctr" defTabSz="1011238" rtl="0" eaLnBrk="0" fontAlgn="base" hangingPunct="0">
              <a:spcBef>
                <a:spcPct val="0"/>
              </a:spcBef>
              <a:spcAft>
                <a:spcPct val="0"/>
              </a:spcAft>
              <a:defRPr kumimoji="1" sz="4900">
                <a:solidFill>
                  <a:schemeClr val="tx2"/>
                </a:solidFill>
                <a:latin typeface="Arial" charset="0"/>
                <a:ea typeface="新細明體" charset="-120"/>
              </a:defRPr>
            </a:lvl3pPr>
            <a:lvl4pPr algn="ctr" defTabSz="1011238" rtl="0" eaLnBrk="0" fontAlgn="base" hangingPunct="0">
              <a:spcBef>
                <a:spcPct val="0"/>
              </a:spcBef>
              <a:spcAft>
                <a:spcPct val="0"/>
              </a:spcAft>
              <a:defRPr kumimoji="1" sz="4900">
                <a:solidFill>
                  <a:schemeClr val="tx2"/>
                </a:solidFill>
                <a:latin typeface="Arial" charset="0"/>
                <a:ea typeface="新細明體" charset="-120"/>
              </a:defRPr>
            </a:lvl4pPr>
            <a:lvl5pPr algn="ctr" defTabSz="1011238" rtl="0" eaLnBrk="0" fontAlgn="base" hangingPunct="0">
              <a:spcBef>
                <a:spcPct val="0"/>
              </a:spcBef>
              <a:spcAft>
                <a:spcPct val="0"/>
              </a:spcAft>
              <a:defRPr kumimoji="1" sz="4900">
                <a:solidFill>
                  <a:schemeClr val="tx2"/>
                </a:solidFill>
                <a:latin typeface="Arial" charset="0"/>
                <a:ea typeface="新細明體" charset="-120"/>
              </a:defRPr>
            </a:lvl5pPr>
            <a:lvl6pPr marL="457200" algn="ctr" defTabSz="1011238" rtl="0" fontAlgn="base">
              <a:spcBef>
                <a:spcPct val="0"/>
              </a:spcBef>
              <a:spcAft>
                <a:spcPct val="0"/>
              </a:spcAft>
              <a:defRPr kumimoji="1" sz="4900">
                <a:solidFill>
                  <a:schemeClr val="tx2"/>
                </a:solidFill>
                <a:latin typeface="Arial" charset="0"/>
                <a:ea typeface="新細明體" charset="-120"/>
              </a:defRPr>
            </a:lvl6pPr>
            <a:lvl7pPr marL="914400" algn="ctr" defTabSz="1011238" rtl="0" fontAlgn="base">
              <a:spcBef>
                <a:spcPct val="0"/>
              </a:spcBef>
              <a:spcAft>
                <a:spcPct val="0"/>
              </a:spcAft>
              <a:defRPr kumimoji="1" sz="4900">
                <a:solidFill>
                  <a:schemeClr val="tx2"/>
                </a:solidFill>
                <a:latin typeface="Arial" charset="0"/>
                <a:ea typeface="新細明體" charset="-120"/>
              </a:defRPr>
            </a:lvl7pPr>
            <a:lvl8pPr marL="1371600" algn="ctr" defTabSz="1011238" rtl="0" fontAlgn="base">
              <a:spcBef>
                <a:spcPct val="0"/>
              </a:spcBef>
              <a:spcAft>
                <a:spcPct val="0"/>
              </a:spcAft>
              <a:defRPr kumimoji="1" sz="4900">
                <a:solidFill>
                  <a:schemeClr val="tx2"/>
                </a:solidFill>
                <a:latin typeface="Arial" charset="0"/>
                <a:ea typeface="新細明體" charset="-120"/>
              </a:defRPr>
            </a:lvl8pPr>
            <a:lvl9pPr marL="1828800" algn="ctr" defTabSz="1011238" rtl="0" fontAlgn="base">
              <a:spcBef>
                <a:spcPct val="0"/>
              </a:spcBef>
              <a:spcAft>
                <a:spcPct val="0"/>
              </a:spcAft>
              <a:defRPr kumimoji="1" sz="4900">
                <a:solidFill>
                  <a:schemeClr val="tx2"/>
                </a:solidFill>
                <a:latin typeface="Arial" charset="0"/>
                <a:ea typeface="新細明體" charset="-120"/>
              </a:defRPr>
            </a:lvl9pPr>
          </a:lstStyle>
          <a:p>
            <a:pPr eaLnBrk="1" hangingPunct="1">
              <a:defRPr/>
            </a:pPr>
            <a:r>
              <a:rPr lang="zh-TW" altLang="en-US" sz="4800" b="1" baseline="0" dirty="0">
                <a:solidFill>
                  <a:srgbClr val="FFFFFF"/>
                </a:solidFill>
                <a:latin typeface="Microsoft JhengHei" panose="020B0604030504040204" pitchFamily="34" charset="-120"/>
                <a:ea typeface="Microsoft JhengHei" panose="020B0604030504040204" pitchFamily="34" charset="-120"/>
              </a:rPr>
              <a:t>讀取清單裡的資料</a:t>
            </a:r>
            <a:endParaRPr lang="zh-TW" altLang="zh-TW" kern="0" baseline="0" dirty="0"/>
          </a:p>
        </p:txBody>
      </p:sp>
      <p:sp>
        <p:nvSpPr>
          <p:cNvPr id="6" name="文字版面配置區 4"/>
          <p:cNvSpPr txBox="1">
            <a:spLocks/>
          </p:cNvSpPr>
          <p:nvPr/>
        </p:nvSpPr>
        <p:spPr bwMode="auto">
          <a:xfrm>
            <a:off x="12082088" y="72058"/>
            <a:ext cx="719512" cy="314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133" tIns="50566" rIns="101133" bIns="50566" numCol="1" anchor="t" anchorCtr="0" compatLnSpc="1">
            <a:prstTxWarp prst="textNoShape">
              <a:avLst/>
            </a:prstTxWarp>
            <a:noAutofit/>
          </a:bodyPr>
          <a:lstStyle>
            <a:lvl1pPr marL="0" indent="0" algn="l" defTabSz="1011238" rtl="0" eaLnBrk="0" fontAlgn="base" hangingPunct="0">
              <a:spcBef>
                <a:spcPct val="20000"/>
              </a:spcBef>
              <a:spcAft>
                <a:spcPct val="0"/>
              </a:spcAft>
              <a:buNone/>
              <a:defRPr kumimoji="1" sz="2000" baseline="0">
                <a:solidFill>
                  <a:schemeClr val="tx1"/>
                </a:solidFill>
                <a:latin typeface="微軟正黑體" panose="020B0604030504040204" pitchFamily="34" charset="-120"/>
                <a:ea typeface="微軟正黑體" panose="020B0604030504040204" pitchFamily="34" charset="-120"/>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a:defRPr/>
            </a:pPr>
            <a:r>
              <a:rPr lang="en-US" altLang="zh-TW" kern="0" dirty="0" smtClean="0">
                <a:solidFill>
                  <a:srgbClr val="000000"/>
                </a:solidFill>
              </a:rPr>
              <a:t>161</a:t>
            </a:r>
            <a:endParaRPr lang="zh-TW" altLang="en-US" kern="0" dirty="0">
              <a:solidFill>
                <a:srgbClr val="000000"/>
              </a:solidFill>
            </a:endParaRPr>
          </a:p>
        </p:txBody>
      </p:sp>
    </p:spTree>
    <p:extLst>
      <p:ext uri="{BB962C8B-B14F-4D97-AF65-F5344CB8AC3E}">
        <p14:creationId xmlns:p14="http://schemas.microsoft.com/office/powerpoint/2010/main" val="89002620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 xmlns:a16="http://schemas.microsoft.com/office/drawing/2014/main" id="{79E7E9E1-F64B-8F4E-A63F-4D84C0AA262D}"/>
              </a:ext>
            </a:extLst>
          </p:cNvPr>
          <p:cNvSpPr/>
          <p:nvPr/>
        </p:nvSpPr>
        <p:spPr>
          <a:xfrm>
            <a:off x="1287460" y="-71958"/>
            <a:ext cx="8785225" cy="923330"/>
          </a:xfrm>
          <a:prstGeom prst="rect">
            <a:avLst/>
          </a:prstGeom>
        </p:spPr>
        <p:txBody>
          <a:bodyPr>
            <a:spAutoFit/>
          </a:bodyPr>
          <a:lstStyle/>
          <a:p>
            <a:pPr eaLnBrk="1" fontAlgn="auto">
              <a:spcBef>
                <a:spcPts val="0"/>
              </a:spcBef>
              <a:spcAft>
                <a:spcPts val="0"/>
              </a:spcAft>
              <a:defRPr sz="1800" b="0">
                <a:solidFill>
                  <a:srgbClr val="000000"/>
                </a:solidFill>
                <a:effectLst/>
                <a:latin typeface="Arial Unicode MS"/>
                <a:ea typeface="Arial Unicode MS"/>
                <a:cs typeface="Arial Unicode MS"/>
                <a:sym typeface="Arial Unicode MS"/>
              </a:defRPr>
            </a:pPr>
            <a:r>
              <a:rPr kumimoji="0" lang="zh-TW" altLang="en-US" sz="5400" b="1" kern="0" baseline="0" dirty="0">
                <a:solidFill>
                  <a:schemeClr val="bg1"/>
                </a:solidFill>
                <a:latin typeface="Microsoft JhengHei" panose="020B0604030504040204" pitchFamily="34" charset="-120"/>
                <a:ea typeface="Microsoft JhengHei" panose="020B0604030504040204" pitchFamily="34" charset="-120"/>
                <a:cs typeface="Arial Unicode MS"/>
                <a:sym typeface="Arial Unicode MS"/>
              </a:rPr>
              <a:t>第二章 進階程式設計</a:t>
            </a:r>
            <a:endParaRPr kumimoji="0" lang="en-US" altLang="zh-TW" sz="5400" b="1" kern="0" baseline="0" dirty="0">
              <a:solidFill>
                <a:schemeClr val="bg1"/>
              </a:solidFill>
              <a:latin typeface="Microsoft JhengHei" panose="020B0604030504040204" pitchFamily="34" charset="-120"/>
              <a:ea typeface="Microsoft JhengHei" panose="020B0604030504040204" pitchFamily="34" charset="-120"/>
              <a:cs typeface="Arial Unicode MS"/>
              <a:sym typeface="Arial Unicode MS"/>
            </a:endParaRPr>
          </a:p>
        </p:txBody>
      </p:sp>
      <p:grpSp>
        <p:nvGrpSpPr>
          <p:cNvPr id="15363" name="群組 5">
            <a:extLst>
              <a:ext uri="{FF2B5EF4-FFF2-40B4-BE49-F238E27FC236}">
                <a16:creationId xmlns="" xmlns:a16="http://schemas.microsoft.com/office/drawing/2014/main" id="{182C7D9F-B275-1A47-AC37-F2F885B9BCC3}"/>
              </a:ext>
            </a:extLst>
          </p:cNvPr>
          <p:cNvGrpSpPr>
            <a:grpSpLocks/>
          </p:cNvGrpSpPr>
          <p:nvPr/>
        </p:nvGrpSpPr>
        <p:grpSpPr bwMode="auto">
          <a:xfrm>
            <a:off x="7962103" y="2806571"/>
            <a:ext cx="2082800" cy="1641003"/>
            <a:chOff x="6862110" y="3022572"/>
            <a:chExt cx="1594041" cy="1277938"/>
          </a:xfrm>
        </p:grpSpPr>
        <p:sp>
          <p:nvSpPr>
            <p:cNvPr id="33" name="Oval 20">
              <a:extLst>
                <a:ext uri="{FF2B5EF4-FFF2-40B4-BE49-F238E27FC236}">
                  <a16:creationId xmlns="" xmlns:a16="http://schemas.microsoft.com/office/drawing/2014/main" id="{CDC25169-AB31-274F-A8DE-90CB586BC42B}"/>
                </a:ext>
              </a:extLst>
            </p:cNvPr>
            <p:cNvSpPr>
              <a:spLocks noChangeArrowheads="1"/>
            </p:cNvSpPr>
            <p:nvPr/>
          </p:nvSpPr>
          <p:spPr bwMode="gray">
            <a:xfrm>
              <a:off x="6862110" y="3516223"/>
              <a:ext cx="198808" cy="303335"/>
            </a:xfrm>
            <a:prstGeom prst="ellipse">
              <a:avLst/>
            </a:prstGeom>
            <a:gradFill rotWithShape="1">
              <a:gsLst>
                <a:gs pos="0">
                  <a:srgbClr val="FFFFFF"/>
                </a:gs>
                <a:gs pos="50000">
                  <a:srgbClr val="D3A553"/>
                </a:gs>
                <a:gs pos="100000">
                  <a:srgbClr val="FFFFFF"/>
                </a:gs>
              </a:gsLst>
              <a:lin ang="2700000" scaled="1"/>
            </a:gradFill>
            <a:ln>
              <a:noFill/>
            </a:ln>
            <a:effectLst/>
          </p:spPr>
          <p:style>
            <a:lnRef idx="0">
              <a:scrgbClr r="0" g="0" b="0"/>
            </a:lnRef>
            <a:fillRef idx="0">
              <a:scrgbClr r="0" g="0" b="0"/>
            </a:fillRef>
            <a:effectRef idx="0">
              <a:scrgbClr r="0" g="0" b="0"/>
            </a:effectRef>
            <a:fontRef idx="major"/>
          </p:style>
          <p:txBody>
            <a:bodyPr wrap="none" anchor="ctr">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eaLnBrk="1" hangingPunct="1">
                <a:defRPr/>
              </a:pPr>
              <a:endParaRPr kumimoji="0" lang="zh-TW" altLang="en-US" sz="1800">
                <a:solidFill>
                  <a:srgbClr val="000000"/>
                </a:solidFill>
              </a:endParaRPr>
            </a:p>
          </p:txBody>
        </p:sp>
        <p:sp>
          <p:nvSpPr>
            <p:cNvPr id="34" name="Oval 21">
              <a:extLst>
                <a:ext uri="{FF2B5EF4-FFF2-40B4-BE49-F238E27FC236}">
                  <a16:creationId xmlns="" xmlns:a16="http://schemas.microsoft.com/office/drawing/2014/main" id="{DA662E20-BDCB-2B42-980C-849077F18442}"/>
                </a:ext>
              </a:extLst>
            </p:cNvPr>
            <p:cNvSpPr>
              <a:spLocks noChangeArrowheads="1"/>
            </p:cNvSpPr>
            <p:nvPr/>
          </p:nvSpPr>
          <p:spPr bwMode="gray">
            <a:xfrm>
              <a:off x="6862110" y="3516223"/>
              <a:ext cx="198808" cy="303335"/>
            </a:xfrm>
            <a:prstGeom prst="ellipse">
              <a:avLst/>
            </a:prstGeom>
            <a:gradFill rotWithShape="1">
              <a:gsLst>
                <a:gs pos="0">
                  <a:srgbClr val="D3A553">
                    <a:alpha val="32001"/>
                  </a:srgbClr>
                </a:gs>
                <a:gs pos="100000">
                  <a:srgbClr val="624C26"/>
                </a:gs>
              </a:gsLst>
              <a:lin ang="2700000" scaled="1"/>
            </a:gradFill>
            <a:ln>
              <a:noFill/>
            </a:ln>
            <a:effectLst/>
          </p:spPr>
          <p:style>
            <a:lnRef idx="0">
              <a:scrgbClr r="0" g="0" b="0"/>
            </a:lnRef>
            <a:fillRef idx="0">
              <a:scrgbClr r="0" g="0" b="0"/>
            </a:fillRef>
            <a:effectRef idx="0">
              <a:scrgbClr r="0" g="0" b="0"/>
            </a:effectRef>
            <a:fontRef idx="major"/>
          </p:style>
          <p:txBody>
            <a:bodyPr wrap="none" anchor="ctr">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eaLnBrk="1" hangingPunct="1">
                <a:defRPr/>
              </a:pPr>
              <a:endParaRPr kumimoji="0" lang="zh-TW" altLang="en-US" sz="1800">
                <a:solidFill>
                  <a:srgbClr val="000000"/>
                </a:solidFill>
              </a:endParaRPr>
            </a:p>
          </p:txBody>
        </p:sp>
        <p:sp>
          <p:nvSpPr>
            <p:cNvPr id="35" name="Oval 22">
              <a:extLst>
                <a:ext uri="{FF2B5EF4-FFF2-40B4-BE49-F238E27FC236}">
                  <a16:creationId xmlns="" xmlns:a16="http://schemas.microsoft.com/office/drawing/2014/main" id="{AB66BBF0-2DAB-3D46-B009-8290ADC98E9E}"/>
                </a:ext>
              </a:extLst>
            </p:cNvPr>
            <p:cNvSpPr>
              <a:spLocks noChangeArrowheads="1"/>
            </p:cNvSpPr>
            <p:nvPr/>
          </p:nvSpPr>
          <p:spPr bwMode="gray">
            <a:xfrm>
              <a:off x="6972672" y="3516842"/>
              <a:ext cx="1482263" cy="303335"/>
            </a:xfrm>
            <a:prstGeom prst="ellipse">
              <a:avLst/>
            </a:prstGeom>
            <a:gradFill rotWithShape="1">
              <a:gsLst>
                <a:gs pos="0">
                  <a:srgbClr val="72592D"/>
                </a:gs>
                <a:gs pos="50000">
                  <a:srgbClr val="D3A553"/>
                </a:gs>
                <a:gs pos="100000">
                  <a:srgbClr val="72592D"/>
                </a:gs>
              </a:gsLst>
              <a:lin ang="18900000" scaled="1"/>
            </a:gradFill>
            <a:ln>
              <a:noFill/>
            </a:ln>
            <a:effectLst/>
          </p:spPr>
          <p:style>
            <a:lnRef idx="0">
              <a:scrgbClr r="0" g="0" b="0"/>
            </a:lnRef>
            <a:fillRef idx="0">
              <a:scrgbClr r="0" g="0" b="0"/>
            </a:fillRef>
            <a:effectRef idx="0">
              <a:scrgbClr r="0" g="0" b="0"/>
            </a:effectRef>
            <a:fontRef idx="major"/>
          </p:style>
          <p:txBody>
            <a:bodyPr anchor="ctr">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eaLnBrk="1" hangingPunct="1">
                <a:defRPr/>
              </a:pPr>
              <a:endParaRPr kumimoji="0" lang="zh-TW" altLang="en-US" sz="1800">
                <a:solidFill>
                  <a:srgbClr val="000000"/>
                </a:solidFill>
              </a:endParaRPr>
            </a:p>
          </p:txBody>
        </p:sp>
        <p:sp>
          <p:nvSpPr>
            <p:cNvPr id="36" name="Oval 23">
              <a:extLst>
                <a:ext uri="{FF2B5EF4-FFF2-40B4-BE49-F238E27FC236}">
                  <a16:creationId xmlns="" xmlns:a16="http://schemas.microsoft.com/office/drawing/2014/main" id="{77913EF5-C08F-2E40-9B26-4D7DF44A67EB}"/>
                </a:ext>
              </a:extLst>
            </p:cNvPr>
            <p:cNvSpPr>
              <a:spLocks noChangeArrowheads="1"/>
            </p:cNvSpPr>
            <p:nvPr/>
          </p:nvSpPr>
          <p:spPr bwMode="gray">
            <a:xfrm>
              <a:off x="6975102" y="3518696"/>
              <a:ext cx="1481049" cy="303335"/>
            </a:xfrm>
            <a:prstGeom prst="ellipse">
              <a:avLst/>
            </a:prstGeom>
            <a:gradFill rotWithShape="1">
              <a:gsLst>
                <a:gs pos="0">
                  <a:srgbClr val="866935"/>
                </a:gs>
                <a:gs pos="100000">
                  <a:srgbClr val="D3A553">
                    <a:alpha val="0"/>
                  </a:srgbClr>
                </a:gs>
              </a:gsLst>
              <a:lin ang="2700000" scaled="1"/>
            </a:gradFill>
            <a:ln>
              <a:noFill/>
            </a:ln>
            <a:effectLst/>
          </p:spPr>
          <p:style>
            <a:lnRef idx="0">
              <a:scrgbClr r="0" g="0" b="0"/>
            </a:lnRef>
            <a:fillRef idx="0">
              <a:scrgbClr r="0" g="0" b="0"/>
            </a:fillRef>
            <a:effectRef idx="0">
              <a:scrgbClr r="0" g="0" b="0"/>
            </a:effectRef>
            <a:fontRef idx="major"/>
          </p:style>
          <p:txBody>
            <a:bodyPr anchor="ctr">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eaLnBrk="1" hangingPunct="1">
                <a:defRPr/>
              </a:pPr>
              <a:endParaRPr kumimoji="0" lang="zh-TW" altLang="en-US" sz="1800">
                <a:solidFill>
                  <a:srgbClr val="000000"/>
                </a:solidFill>
              </a:endParaRPr>
            </a:p>
          </p:txBody>
        </p:sp>
        <p:sp>
          <p:nvSpPr>
            <p:cNvPr id="37" name="Oval 24">
              <a:extLst>
                <a:ext uri="{FF2B5EF4-FFF2-40B4-BE49-F238E27FC236}">
                  <a16:creationId xmlns="" xmlns:a16="http://schemas.microsoft.com/office/drawing/2014/main" id="{706BCAC2-C172-7C4B-B46B-35E9F704DB86}"/>
                </a:ext>
              </a:extLst>
            </p:cNvPr>
            <p:cNvSpPr>
              <a:spLocks noChangeArrowheads="1"/>
            </p:cNvSpPr>
            <p:nvPr/>
          </p:nvSpPr>
          <p:spPr bwMode="gray">
            <a:xfrm>
              <a:off x="7046785" y="3515605"/>
              <a:ext cx="1332822" cy="303335"/>
            </a:xfrm>
            <a:prstGeom prst="ellipse">
              <a:avLst/>
            </a:prstGeom>
            <a:solidFill>
              <a:srgbClr val="333333"/>
            </a:solidFill>
            <a:ln>
              <a:noFill/>
            </a:ln>
            <a:effectLst/>
          </p:spPr>
          <p:style>
            <a:lnRef idx="0">
              <a:scrgbClr r="0" g="0" b="0"/>
            </a:lnRef>
            <a:fillRef idx="0">
              <a:scrgbClr r="0" g="0" b="0"/>
            </a:fillRef>
            <a:effectRef idx="0">
              <a:scrgbClr r="0" g="0" b="0"/>
            </a:effectRef>
            <a:fontRef idx="major"/>
          </p:style>
          <p:txBody>
            <a:bodyPr anchor="ctr">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eaLnBrk="1" hangingPunct="1">
                <a:defRPr/>
              </a:pPr>
              <a:endParaRPr kumimoji="0" lang="zh-TW" altLang="en-US" sz="1800">
                <a:solidFill>
                  <a:srgbClr val="000000"/>
                </a:solidFill>
              </a:endParaRPr>
            </a:p>
          </p:txBody>
        </p:sp>
        <p:grpSp>
          <p:nvGrpSpPr>
            <p:cNvPr id="15397" name="Group 25">
              <a:extLst>
                <a:ext uri="{FF2B5EF4-FFF2-40B4-BE49-F238E27FC236}">
                  <a16:creationId xmlns="" xmlns:a16="http://schemas.microsoft.com/office/drawing/2014/main" id="{F33083E9-F6BE-A244-909D-2BEEE93D9A0C}"/>
                </a:ext>
              </a:extLst>
            </p:cNvPr>
            <p:cNvGrpSpPr>
              <a:grpSpLocks/>
            </p:cNvGrpSpPr>
            <p:nvPr/>
          </p:nvGrpSpPr>
          <p:grpSpPr bwMode="auto">
            <a:xfrm>
              <a:off x="7068485" y="3022572"/>
              <a:ext cx="1290638" cy="1277938"/>
              <a:chOff x="4166" y="1706"/>
              <a:chExt cx="1252" cy="1252"/>
            </a:xfrm>
          </p:grpSpPr>
          <p:sp>
            <p:nvSpPr>
              <p:cNvPr id="15399" name="Oval 26">
                <a:extLst>
                  <a:ext uri="{FF2B5EF4-FFF2-40B4-BE49-F238E27FC236}">
                    <a16:creationId xmlns="" xmlns:a16="http://schemas.microsoft.com/office/drawing/2014/main" id="{7BC46AB7-2B32-C541-B4F7-328C49AECF7E}"/>
                  </a:ext>
                </a:extLst>
              </p:cNvPr>
              <p:cNvSpPr>
                <a:spLocks noChangeArrowheads="1"/>
              </p:cNvSpPr>
              <p:nvPr/>
            </p:nvSpPr>
            <p:spPr bwMode="gray">
              <a:xfrm>
                <a:off x="4166" y="1706"/>
                <a:ext cx="1252" cy="1252"/>
              </a:xfrm>
              <a:prstGeom prst="ellipse">
                <a:avLst/>
              </a:prstGeom>
              <a:gradFill rotWithShape="1">
                <a:gsLst>
                  <a:gs pos="0">
                    <a:srgbClr val="636869"/>
                  </a:gs>
                  <a:gs pos="100000">
                    <a:srgbClr val="D6E1E2"/>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defRPr kumimoji="1" sz="2000" baseline="-25000">
                    <a:solidFill>
                      <a:schemeClr val="tx1"/>
                    </a:solidFill>
                    <a:latin typeface="Arial" panose="020B0604020202020204" pitchFamily="34" charset="0"/>
                    <a:ea typeface="新細明體" panose="02020500000000000000" pitchFamily="18" charset="-120"/>
                  </a:defRPr>
                </a:lvl1pPr>
                <a:lvl2pPr marL="742950" indent="-28575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pPr eaLnBrk="1" hangingPunct="1"/>
                <a:endParaRPr kumimoji="0" lang="zh-TW" altLang="en-US" sz="1800">
                  <a:solidFill>
                    <a:srgbClr val="000000"/>
                  </a:solidFill>
                </a:endParaRPr>
              </a:p>
            </p:txBody>
          </p:sp>
          <p:sp>
            <p:nvSpPr>
              <p:cNvPr id="15400" name="Oval 27">
                <a:extLst>
                  <a:ext uri="{FF2B5EF4-FFF2-40B4-BE49-F238E27FC236}">
                    <a16:creationId xmlns="" xmlns:a16="http://schemas.microsoft.com/office/drawing/2014/main" id="{C2C32FD6-8B2D-9A4A-A180-E966BE9043C0}"/>
                  </a:ext>
                </a:extLst>
              </p:cNvPr>
              <p:cNvSpPr>
                <a:spLocks noChangeArrowheads="1"/>
              </p:cNvSpPr>
              <p:nvPr/>
            </p:nvSpPr>
            <p:spPr bwMode="gray">
              <a:xfrm>
                <a:off x="4181" y="1714"/>
                <a:ext cx="1223" cy="1221"/>
              </a:xfrm>
              <a:prstGeom prst="ellipse">
                <a:avLst/>
              </a:prstGeom>
              <a:gradFill rotWithShape="1">
                <a:gsLst>
                  <a:gs pos="0">
                    <a:srgbClr val="D6E1E2">
                      <a:alpha val="0"/>
                    </a:srgbClr>
                  </a:gs>
                  <a:gs pos="100000">
                    <a:srgbClr val="F1F5F5"/>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defRPr kumimoji="1" sz="2000" baseline="-25000">
                    <a:solidFill>
                      <a:schemeClr val="tx1"/>
                    </a:solidFill>
                    <a:latin typeface="Arial" panose="020B0604020202020204" pitchFamily="34" charset="0"/>
                    <a:ea typeface="新細明體" panose="02020500000000000000" pitchFamily="18" charset="-120"/>
                  </a:defRPr>
                </a:lvl1pPr>
                <a:lvl2pPr marL="742950" indent="-28575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pPr eaLnBrk="1" hangingPunct="1"/>
                <a:endParaRPr kumimoji="0" lang="zh-TW" altLang="en-US" sz="1800">
                  <a:solidFill>
                    <a:srgbClr val="000000"/>
                  </a:solidFill>
                </a:endParaRPr>
              </a:p>
            </p:txBody>
          </p:sp>
          <p:sp>
            <p:nvSpPr>
              <p:cNvPr id="15401" name="Oval 28">
                <a:extLst>
                  <a:ext uri="{FF2B5EF4-FFF2-40B4-BE49-F238E27FC236}">
                    <a16:creationId xmlns="" xmlns:a16="http://schemas.microsoft.com/office/drawing/2014/main" id="{9E455262-7E87-D64F-BB9C-E7BEE148BA1E}"/>
                  </a:ext>
                </a:extLst>
              </p:cNvPr>
              <p:cNvSpPr>
                <a:spLocks noChangeArrowheads="1"/>
              </p:cNvSpPr>
              <p:nvPr/>
            </p:nvSpPr>
            <p:spPr bwMode="gray">
              <a:xfrm>
                <a:off x="4195" y="1725"/>
                <a:ext cx="1161" cy="1142"/>
              </a:xfrm>
              <a:prstGeom prst="ellipse">
                <a:avLst/>
              </a:prstGeom>
              <a:gradFill rotWithShape="1">
                <a:gsLst>
                  <a:gs pos="0">
                    <a:srgbClr val="AAB2B3"/>
                  </a:gs>
                  <a:gs pos="100000">
                    <a:srgbClr val="D6E1E2">
                      <a:alpha val="48000"/>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defRPr kumimoji="1" sz="2000" baseline="-25000">
                    <a:solidFill>
                      <a:schemeClr val="tx1"/>
                    </a:solidFill>
                    <a:latin typeface="Arial" panose="020B0604020202020204" pitchFamily="34" charset="0"/>
                    <a:ea typeface="新細明體" panose="02020500000000000000" pitchFamily="18" charset="-120"/>
                  </a:defRPr>
                </a:lvl1pPr>
                <a:lvl2pPr marL="742950" indent="-28575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pPr eaLnBrk="1" hangingPunct="1"/>
                <a:endParaRPr kumimoji="0" lang="zh-TW" altLang="en-US" sz="1800">
                  <a:solidFill>
                    <a:srgbClr val="000000"/>
                  </a:solidFill>
                </a:endParaRPr>
              </a:p>
            </p:txBody>
          </p:sp>
          <p:sp>
            <p:nvSpPr>
              <p:cNvPr id="15402" name="Oval 29">
                <a:extLst>
                  <a:ext uri="{FF2B5EF4-FFF2-40B4-BE49-F238E27FC236}">
                    <a16:creationId xmlns="" xmlns:a16="http://schemas.microsoft.com/office/drawing/2014/main" id="{DBC5C209-86A4-274D-B35C-C72037B44542}"/>
                  </a:ext>
                </a:extLst>
              </p:cNvPr>
              <p:cNvSpPr>
                <a:spLocks noChangeArrowheads="1"/>
              </p:cNvSpPr>
              <p:nvPr/>
            </p:nvSpPr>
            <p:spPr bwMode="gray">
              <a:xfrm>
                <a:off x="4263" y="1757"/>
                <a:ext cx="1033" cy="925"/>
              </a:xfrm>
              <a:prstGeom prst="ellipse">
                <a:avLst/>
              </a:prstGeom>
              <a:gradFill rotWithShape="1">
                <a:gsLst>
                  <a:gs pos="0">
                    <a:srgbClr val="FFFFFF"/>
                  </a:gs>
                  <a:gs pos="100000">
                    <a:srgbClr val="D6E1E2">
                      <a:alpha val="37999"/>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defRPr kumimoji="1" sz="2000" baseline="-25000">
                    <a:solidFill>
                      <a:schemeClr val="tx1"/>
                    </a:solidFill>
                    <a:latin typeface="Arial" panose="020B0604020202020204" pitchFamily="34" charset="0"/>
                    <a:ea typeface="新細明體" panose="02020500000000000000" pitchFamily="18" charset="-120"/>
                  </a:defRPr>
                </a:lvl1pPr>
                <a:lvl2pPr marL="742950" indent="-28575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pPr eaLnBrk="1" hangingPunct="1"/>
                <a:endParaRPr kumimoji="0" lang="zh-TW" altLang="en-US" sz="1800">
                  <a:solidFill>
                    <a:srgbClr val="000000"/>
                  </a:solidFill>
                </a:endParaRPr>
              </a:p>
            </p:txBody>
          </p:sp>
        </p:grpSp>
        <p:sp>
          <p:nvSpPr>
            <p:cNvPr id="39" name="Text Box 36">
              <a:extLst>
                <a:ext uri="{FF2B5EF4-FFF2-40B4-BE49-F238E27FC236}">
                  <a16:creationId xmlns="" xmlns:a16="http://schemas.microsoft.com/office/drawing/2014/main" id="{EC77007D-FA99-4640-B4E3-794DF8070FE6}"/>
                </a:ext>
              </a:extLst>
            </p:cNvPr>
            <p:cNvSpPr txBox="1">
              <a:spLocks noChangeArrowheads="1"/>
            </p:cNvSpPr>
            <p:nvPr/>
          </p:nvSpPr>
          <p:spPr bwMode="gray">
            <a:xfrm>
              <a:off x="7593522" y="3495431"/>
              <a:ext cx="178136" cy="231693"/>
            </a:xfrm>
            <a:prstGeom prst="rect">
              <a:avLst/>
            </a:prstGeom>
            <a:noFill/>
            <a:ln>
              <a:noFill/>
            </a:ln>
            <a:effectLst/>
          </p:spPr>
          <p:style>
            <a:lnRef idx="0">
              <a:scrgbClr r="0" g="0" b="0"/>
            </a:lnRef>
            <a:fillRef idx="0">
              <a:scrgbClr r="0" g="0" b="0"/>
            </a:fillRef>
            <a:effectRef idx="0">
              <a:scrgbClr r="0" g="0" b="0"/>
            </a:effectRef>
            <a:fontRef idx="major"/>
          </p:style>
          <p:txBody>
            <a:bodyPr wrap="non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eaLnBrk="1" hangingPunct="1">
                <a:defRPr/>
              </a:pPr>
              <a:r>
                <a:rPr lang="zh-TW" altLang="en-US">
                  <a:solidFill>
                    <a:srgbClr val="000000"/>
                  </a:solidFill>
                </a:rPr>
                <a:t> </a:t>
              </a:r>
            </a:p>
          </p:txBody>
        </p:sp>
      </p:grpSp>
      <p:grpSp>
        <p:nvGrpSpPr>
          <p:cNvPr id="15364" name="群組 6">
            <a:extLst>
              <a:ext uri="{FF2B5EF4-FFF2-40B4-BE49-F238E27FC236}">
                <a16:creationId xmlns="" xmlns:a16="http://schemas.microsoft.com/office/drawing/2014/main" id="{559FB115-1AA7-454A-A54E-B7C577EC7E99}"/>
              </a:ext>
            </a:extLst>
          </p:cNvPr>
          <p:cNvGrpSpPr>
            <a:grpSpLocks/>
          </p:cNvGrpSpPr>
          <p:nvPr/>
        </p:nvGrpSpPr>
        <p:grpSpPr bwMode="auto">
          <a:xfrm>
            <a:off x="2483642" y="2821862"/>
            <a:ext cx="2173288" cy="1698707"/>
            <a:chOff x="1588435" y="3016222"/>
            <a:chExt cx="1593943" cy="1277938"/>
          </a:xfrm>
        </p:grpSpPr>
        <p:sp>
          <p:nvSpPr>
            <p:cNvPr id="21" name="Oval 10">
              <a:extLst>
                <a:ext uri="{FF2B5EF4-FFF2-40B4-BE49-F238E27FC236}">
                  <a16:creationId xmlns="" xmlns:a16="http://schemas.microsoft.com/office/drawing/2014/main" id="{9AA34100-4DEE-FA4F-961D-56143411AFA7}"/>
                </a:ext>
              </a:extLst>
            </p:cNvPr>
            <p:cNvSpPr>
              <a:spLocks noChangeArrowheads="1"/>
            </p:cNvSpPr>
            <p:nvPr/>
          </p:nvSpPr>
          <p:spPr bwMode="gray">
            <a:xfrm>
              <a:off x="1588435" y="3510263"/>
              <a:ext cx="190519" cy="293031"/>
            </a:xfrm>
            <a:prstGeom prst="ellipse">
              <a:avLst/>
            </a:prstGeom>
            <a:gradFill rotWithShape="1">
              <a:gsLst>
                <a:gs pos="0">
                  <a:srgbClr val="FFFFFF"/>
                </a:gs>
                <a:gs pos="50000">
                  <a:srgbClr val="6D9DB5"/>
                </a:gs>
                <a:gs pos="100000">
                  <a:srgbClr val="FFFFFF"/>
                </a:gs>
              </a:gsLst>
              <a:lin ang="2700000" scaled="1"/>
            </a:gradFill>
            <a:ln>
              <a:noFill/>
            </a:ln>
            <a:effectLst/>
          </p:spPr>
          <p:style>
            <a:lnRef idx="0">
              <a:scrgbClr r="0" g="0" b="0"/>
            </a:lnRef>
            <a:fillRef idx="0">
              <a:scrgbClr r="0" g="0" b="0"/>
            </a:fillRef>
            <a:effectRef idx="0">
              <a:scrgbClr r="0" g="0" b="0"/>
            </a:effectRef>
            <a:fontRef idx="major"/>
          </p:style>
          <p:txBody>
            <a:bodyPr wrap="none" anchor="ctr">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eaLnBrk="1" hangingPunct="1">
                <a:defRPr/>
              </a:pPr>
              <a:endParaRPr kumimoji="0" lang="zh-TW" altLang="en-US" sz="1800">
                <a:solidFill>
                  <a:srgbClr val="000000"/>
                </a:solidFill>
              </a:endParaRPr>
            </a:p>
          </p:txBody>
        </p:sp>
        <p:sp>
          <p:nvSpPr>
            <p:cNvPr id="22" name="Oval 11">
              <a:extLst>
                <a:ext uri="{FF2B5EF4-FFF2-40B4-BE49-F238E27FC236}">
                  <a16:creationId xmlns="" xmlns:a16="http://schemas.microsoft.com/office/drawing/2014/main" id="{E3F99597-211C-3544-8577-8A9A19510512}"/>
                </a:ext>
              </a:extLst>
            </p:cNvPr>
            <p:cNvSpPr>
              <a:spLocks noChangeArrowheads="1"/>
            </p:cNvSpPr>
            <p:nvPr/>
          </p:nvSpPr>
          <p:spPr bwMode="gray">
            <a:xfrm>
              <a:off x="1588435" y="3510263"/>
              <a:ext cx="190519" cy="293031"/>
            </a:xfrm>
            <a:prstGeom prst="ellipse">
              <a:avLst/>
            </a:prstGeom>
            <a:gradFill rotWithShape="1">
              <a:gsLst>
                <a:gs pos="0">
                  <a:srgbClr val="6D9DB5">
                    <a:alpha val="32001"/>
                  </a:srgbClr>
                </a:gs>
                <a:gs pos="100000">
                  <a:srgbClr val="000000">
                    <a:alpha val="89998"/>
                  </a:srgbClr>
                </a:gs>
              </a:gsLst>
              <a:lin ang="2700000" scaled="1"/>
            </a:gradFill>
            <a:ln>
              <a:noFill/>
            </a:ln>
            <a:effectLst/>
          </p:spPr>
          <p:style>
            <a:lnRef idx="0">
              <a:scrgbClr r="0" g="0" b="0"/>
            </a:lnRef>
            <a:fillRef idx="0">
              <a:scrgbClr r="0" g="0" b="0"/>
            </a:fillRef>
            <a:effectRef idx="0">
              <a:scrgbClr r="0" g="0" b="0"/>
            </a:effectRef>
            <a:fontRef idx="major"/>
          </p:style>
          <p:txBody>
            <a:bodyPr wrap="none" anchor="ctr">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eaLnBrk="1" hangingPunct="1">
                <a:defRPr/>
              </a:pPr>
              <a:endParaRPr kumimoji="0" lang="zh-TW" altLang="en-US" sz="1800">
                <a:solidFill>
                  <a:srgbClr val="000000"/>
                </a:solidFill>
              </a:endParaRPr>
            </a:p>
          </p:txBody>
        </p:sp>
        <p:sp>
          <p:nvSpPr>
            <p:cNvPr id="23" name="Oval 12">
              <a:extLst>
                <a:ext uri="{FF2B5EF4-FFF2-40B4-BE49-F238E27FC236}">
                  <a16:creationId xmlns="" xmlns:a16="http://schemas.microsoft.com/office/drawing/2014/main" id="{B2230E1B-D15F-2445-9E3B-A31047656430}"/>
                </a:ext>
              </a:extLst>
            </p:cNvPr>
            <p:cNvSpPr>
              <a:spLocks noChangeArrowheads="1"/>
            </p:cNvSpPr>
            <p:nvPr/>
          </p:nvSpPr>
          <p:spPr bwMode="gray">
            <a:xfrm>
              <a:off x="1699045" y="3509665"/>
              <a:ext cx="1482168" cy="293031"/>
            </a:xfrm>
            <a:prstGeom prst="ellipse">
              <a:avLst/>
            </a:prstGeom>
            <a:gradFill rotWithShape="1">
              <a:gsLst>
                <a:gs pos="0">
                  <a:srgbClr val="3B5562"/>
                </a:gs>
                <a:gs pos="50000">
                  <a:srgbClr val="6D9DB5"/>
                </a:gs>
                <a:gs pos="100000">
                  <a:srgbClr val="3B5562"/>
                </a:gs>
              </a:gsLst>
              <a:lin ang="18900000" scaled="1"/>
            </a:gradFill>
            <a:ln>
              <a:noFill/>
            </a:ln>
            <a:effectLst/>
          </p:spPr>
          <p:style>
            <a:lnRef idx="0">
              <a:scrgbClr r="0" g="0" b="0"/>
            </a:lnRef>
            <a:fillRef idx="0">
              <a:scrgbClr r="0" g="0" b="0"/>
            </a:fillRef>
            <a:effectRef idx="0">
              <a:scrgbClr r="0" g="0" b="0"/>
            </a:effectRef>
            <a:fontRef idx="major"/>
          </p:style>
          <p:txBody>
            <a:bodyPr anchor="ctr">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eaLnBrk="1" hangingPunct="1">
                <a:defRPr/>
              </a:pPr>
              <a:endParaRPr kumimoji="0" lang="zh-TW" altLang="en-US" sz="1800">
                <a:solidFill>
                  <a:srgbClr val="000000"/>
                </a:solidFill>
              </a:endParaRPr>
            </a:p>
          </p:txBody>
        </p:sp>
        <p:sp>
          <p:nvSpPr>
            <p:cNvPr id="24" name="Oval 13">
              <a:extLst>
                <a:ext uri="{FF2B5EF4-FFF2-40B4-BE49-F238E27FC236}">
                  <a16:creationId xmlns="" xmlns:a16="http://schemas.microsoft.com/office/drawing/2014/main" id="{FC5D7664-6B38-FC44-ACBF-08BF240FEABB}"/>
                </a:ext>
              </a:extLst>
            </p:cNvPr>
            <p:cNvSpPr>
              <a:spLocks noChangeArrowheads="1"/>
            </p:cNvSpPr>
            <p:nvPr/>
          </p:nvSpPr>
          <p:spPr bwMode="gray">
            <a:xfrm>
              <a:off x="1701374" y="3512652"/>
              <a:ext cx="1481004" cy="293031"/>
            </a:xfrm>
            <a:prstGeom prst="ellipse">
              <a:avLst/>
            </a:prstGeom>
            <a:gradFill rotWithShape="1">
              <a:gsLst>
                <a:gs pos="0">
                  <a:srgbClr val="456473"/>
                </a:gs>
                <a:gs pos="100000">
                  <a:srgbClr val="6D9DB5">
                    <a:alpha val="0"/>
                  </a:srgbClr>
                </a:gs>
              </a:gsLst>
              <a:lin ang="2700000" scaled="1"/>
            </a:gradFill>
            <a:ln>
              <a:noFill/>
            </a:ln>
            <a:effectLst/>
          </p:spPr>
          <p:style>
            <a:lnRef idx="0">
              <a:scrgbClr r="0" g="0" b="0"/>
            </a:lnRef>
            <a:fillRef idx="0">
              <a:scrgbClr r="0" g="0" b="0"/>
            </a:fillRef>
            <a:effectRef idx="0">
              <a:scrgbClr r="0" g="0" b="0"/>
            </a:effectRef>
            <a:fontRef idx="major"/>
          </p:style>
          <p:txBody>
            <a:bodyPr anchor="ctr">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eaLnBrk="1" hangingPunct="1">
                <a:defRPr/>
              </a:pPr>
              <a:endParaRPr kumimoji="0" lang="zh-TW" altLang="en-US" sz="1800">
                <a:solidFill>
                  <a:srgbClr val="000000"/>
                </a:solidFill>
              </a:endParaRPr>
            </a:p>
          </p:txBody>
        </p:sp>
        <p:sp>
          <p:nvSpPr>
            <p:cNvPr id="25" name="Oval 14">
              <a:extLst>
                <a:ext uri="{FF2B5EF4-FFF2-40B4-BE49-F238E27FC236}">
                  <a16:creationId xmlns="" xmlns:a16="http://schemas.microsoft.com/office/drawing/2014/main" id="{183D2116-A459-474C-BD96-19D2BE3500FF}"/>
                </a:ext>
              </a:extLst>
            </p:cNvPr>
            <p:cNvSpPr>
              <a:spLocks noChangeArrowheads="1"/>
            </p:cNvSpPr>
            <p:nvPr/>
          </p:nvSpPr>
          <p:spPr bwMode="gray">
            <a:xfrm>
              <a:off x="1774725" y="3510861"/>
              <a:ext cx="1333137" cy="293031"/>
            </a:xfrm>
            <a:prstGeom prst="ellipse">
              <a:avLst/>
            </a:prstGeom>
            <a:solidFill>
              <a:srgbClr val="333333"/>
            </a:solidFill>
            <a:ln>
              <a:noFill/>
            </a:ln>
            <a:effectLst/>
          </p:spPr>
          <p:style>
            <a:lnRef idx="0">
              <a:scrgbClr r="0" g="0" b="0"/>
            </a:lnRef>
            <a:fillRef idx="0">
              <a:scrgbClr r="0" g="0" b="0"/>
            </a:fillRef>
            <a:effectRef idx="0">
              <a:scrgbClr r="0" g="0" b="0"/>
            </a:effectRef>
            <a:fontRef idx="major"/>
          </p:style>
          <p:txBody>
            <a:bodyPr anchor="ctr">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eaLnBrk="1" hangingPunct="1">
                <a:defRPr/>
              </a:pPr>
              <a:endParaRPr kumimoji="0" lang="zh-TW" altLang="en-US" sz="1800">
                <a:solidFill>
                  <a:srgbClr val="000000"/>
                </a:solidFill>
              </a:endParaRPr>
            </a:p>
          </p:txBody>
        </p:sp>
        <p:grpSp>
          <p:nvGrpSpPr>
            <p:cNvPr id="15385" name="Group 15">
              <a:extLst>
                <a:ext uri="{FF2B5EF4-FFF2-40B4-BE49-F238E27FC236}">
                  <a16:creationId xmlns="" xmlns:a16="http://schemas.microsoft.com/office/drawing/2014/main" id="{A3927035-01FC-C44F-B9B5-2A286443A9DE}"/>
                </a:ext>
              </a:extLst>
            </p:cNvPr>
            <p:cNvGrpSpPr>
              <a:grpSpLocks/>
            </p:cNvGrpSpPr>
            <p:nvPr/>
          </p:nvGrpSpPr>
          <p:grpSpPr bwMode="auto">
            <a:xfrm>
              <a:off x="1794810" y="3016222"/>
              <a:ext cx="1290638" cy="1277938"/>
              <a:chOff x="4166" y="1706"/>
              <a:chExt cx="1252" cy="1252"/>
            </a:xfrm>
          </p:grpSpPr>
          <p:sp>
            <p:nvSpPr>
              <p:cNvPr id="15388" name="Oval 16">
                <a:extLst>
                  <a:ext uri="{FF2B5EF4-FFF2-40B4-BE49-F238E27FC236}">
                    <a16:creationId xmlns="" xmlns:a16="http://schemas.microsoft.com/office/drawing/2014/main" id="{2BEC3B25-B052-094E-A2BB-7C05B29EE693}"/>
                  </a:ext>
                </a:extLst>
              </p:cNvPr>
              <p:cNvSpPr>
                <a:spLocks noChangeArrowheads="1"/>
              </p:cNvSpPr>
              <p:nvPr/>
            </p:nvSpPr>
            <p:spPr bwMode="gray">
              <a:xfrm>
                <a:off x="4166" y="1706"/>
                <a:ext cx="1252" cy="1252"/>
              </a:xfrm>
              <a:prstGeom prst="ellipse">
                <a:avLst/>
              </a:prstGeom>
              <a:gradFill rotWithShape="1">
                <a:gsLst>
                  <a:gs pos="0">
                    <a:srgbClr val="636869"/>
                  </a:gs>
                  <a:gs pos="100000">
                    <a:srgbClr val="D6E1E2"/>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defRPr kumimoji="1" sz="2000" baseline="-25000">
                    <a:solidFill>
                      <a:schemeClr val="tx1"/>
                    </a:solidFill>
                    <a:latin typeface="Arial" panose="020B0604020202020204" pitchFamily="34" charset="0"/>
                    <a:ea typeface="新細明體" panose="02020500000000000000" pitchFamily="18" charset="-120"/>
                  </a:defRPr>
                </a:lvl1pPr>
                <a:lvl2pPr marL="742950" indent="-28575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pPr eaLnBrk="1" hangingPunct="1"/>
                <a:endParaRPr kumimoji="0" lang="zh-TW" altLang="en-US" sz="1800">
                  <a:solidFill>
                    <a:srgbClr val="000000"/>
                  </a:solidFill>
                </a:endParaRPr>
              </a:p>
            </p:txBody>
          </p:sp>
          <p:sp>
            <p:nvSpPr>
              <p:cNvPr id="15389" name="Oval 17">
                <a:extLst>
                  <a:ext uri="{FF2B5EF4-FFF2-40B4-BE49-F238E27FC236}">
                    <a16:creationId xmlns="" xmlns:a16="http://schemas.microsoft.com/office/drawing/2014/main" id="{ED5B7F22-6C95-AD42-8F2E-C05FF80969B3}"/>
                  </a:ext>
                </a:extLst>
              </p:cNvPr>
              <p:cNvSpPr>
                <a:spLocks noChangeArrowheads="1"/>
              </p:cNvSpPr>
              <p:nvPr/>
            </p:nvSpPr>
            <p:spPr bwMode="gray">
              <a:xfrm>
                <a:off x="4181" y="1714"/>
                <a:ext cx="1223" cy="1221"/>
              </a:xfrm>
              <a:prstGeom prst="ellipse">
                <a:avLst/>
              </a:prstGeom>
              <a:gradFill rotWithShape="1">
                <a:gsLst>
                  <a:gs pos="0">
                    <a:srgbClr val="D6E1E2">
                      <a:alpha val="0"/>
                    </a:srgbClr>
                  </a:gs>
                  <a:gs pos="100000">
                    <a:srgbClr val="F1F5F5"/>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defRPr kumimoji="1" sz="2000" baseline="-25000">
                    <a:solidFill>
                      <a:schemeClr val="tx1"/>
                    </a:solidFill>
                    <a:latin typeface="Arial" panose="020B0604020202020204" pitchFamily="34" charset="0"/>
                    <a:ea typeface="新細明體" panose="02020500000000000000" pitchFamily="18" charset="-120"/>
                  </a:defRPr>
                </a:lvl1pPr>
                <a:lvl2pPr marL="742950" indent="-28575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pPr eaLnBrk="1" hangingPunct="1"/>
                <a:endParaRPr kumimoji="0" lang="zh-TW" altLang="en-US" sz="1800">
                  <a:solidFill>
                    <a:srgbClr val="000000"/>
                  </a:solidFill>
                </a:endParaRPr>
              </a:p>
            </p:txBody>
          </p:sp>
          <p:sp>
            <p:nvSpPr>
              <p:cNvPr id="15390" name="Oval 18">
                <a:extLst>
                  <a:ext uri="{FF2B5EF4-FFF2-40B4-BE49-F238E27FC236}">
                    <a16:creationId xmlns="" xmlns:a16="http://schemas.microsoft.com/office/drawing/2014/main" id="{A1C70B81-6606-4441-94D1-F3A5DCB417D0}"/>
                  </a:ext>
                </a:extLst>
              </p:cNvPr>
              <p:cNvSpPr>
                <a:spLocks noChangeArrowheads="1"/>
              </p:cNvSpPr>
              <p:nvPr/>
            </p:nvSpPr>
            <p:spPr bwMode="gray">
              <a:xfrm>
                <a:off x="4195" y="1725"/>
                <a:ext cx="1161" cy="1142"/>
              </a:xfrm>
              <a:prstGeom prst="ellipse">
                <a:avLst/>
              </a:prstGeom>
              <a:gradFill rotWithShape="1">
                <a:gsLst>
                  <a:gs pos="0">
                    <a:srgbClr val="AAB2B3"/>
                  </a:gs>
                  <a:gs pos="100000">
                    <a:srgbClr val="D6E1E2">
                      <a:alpha val="48000"/>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defRPr kumimoji="1" sz="2000" baseline="-25000">
                    <a:solidFill>
                      <a:schemeClr val="tx1"/>
                    </a:solidFill>
                    <a:latin typeface="Arial" panose="020B0604020202020204" pitchFamily="34" charset="0"/>
                    <a:ea typeface="新細明體" panose="02020500000000000000" pitchFamily="18" charset="-120"/>
                  </a:defRPr>
                </a:lvl1pPr>
                <a:lvl2pPr marL="742950" indent="-28575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pPr eaLnBrk="1" hangingPunct="1"/>
                <a:endParaRPr kumimoji="0" lang="zh-TW" altLang="en-US" sz="1800">
                  <a:solidFill>
                    <a:srgbClr val="000000"/>
                  </a:solidFill>
                </a:endParaRPr>
              </a:p>
            </p:txBody>
          </p:sp>
          <p:sp>
            <p:nvSpPr>
              <p:cNvPr id="15391" name="Oval 19">
                <a:extLst>
                  <a:ext uri="{FF2B5EF4-FFF2-40B4-BE49-F238E27FC236}">
                    <a16:creationId xmlns="" xmlns:a16="http://schemas.microsoft.com/office/drawing/2014/main" id="{68F27858-39A4-FA45-B2DD-0031F9312B78}"/>
                  </a:ext>
                </a:extLst>
              </p:cNvPr>
              <p:cNvSpPr>
                <a:spLocks noChangeArrowheads="1"/>
              </p:cNvSpPr>
              <p:nvPr/>
            </p:nvSpPr>
            <p:spPr bwMode="gray">
              <a:xfrm>
                <a:off x="4263" y="1757"/>
                <a:ext cx="1033" cy="925"/>
              </a:xfrm>
              <a:prstGeom prst="ellipse">
                <a:avLst/>
              </a:prstGeom>
              <a:gradFill rotWithShape="1">
                <a:gsLst>
                  <a:gs pos="0">
                    <a:srgbClr val="FFFFFF"/>
                  </a:gs>
                  <a:gs pos="100000">
                    <a:srgbClr val="D6E1E2">
                      <a:alpha val="37999"/>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defRPr kumimoji="1" sz="2000" baseline="-25000">
                    <a:solidFill>
                      <a:schemeClr val="tx1"/>
                    </a:solidFill>
                    <a:latin typeface="Arial" panose="020B0604020202020204" pitchFamily="34" charset="0"/>
                    <a:ea typeface="新細明體" panose="02020500000000000000" pitchFamily="18" charset="-120"/>
                  </a:defRPr>
                </a:lvl1pPr>
                <a:lvl2pPr marL="742950" indent="-28575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pPr eaLnBrk="1" hangingPunct="1"/>
                <a:endParaRPr kumimoji="0" lang="zh-TW" altLang="en-US" sz="1800">
                  <a:solidFill>
                    <a:srgbClr val="000000"/>
                  </a:solidFill>
                </a:endParaRPr>
              </a:p>
            </p:txBody>
          </p:sp>
        </p:grpSp>
        <p:sp>
          <p:nvSpPr>
            <p:cNvPr id="27" name="Text Box 35">
              <a:extLst>
                <a:ext uri="{FF2B5EF4-FFF2-40B4-BE49-F238E27FC236}">
                  <a16:creationId xmlns="" xmlns:a16="http://schemas.microsoft.com/office/drawing/2014/main" id="{6AEC7CA9-BC7C-8640-93CB-56C83C3DE5BC}"/>
                </a:ext>
              </a:extLst>
            </p:cNvPr>
            <p:cNvSpPr txBox="1">
              <a:spLocks noChangeArrowheads="1"/>
            </p:cNvSpPr>
            <p:nvPr/>
          </p:nvSpPr>
          <p:spPr bwMode="gray">
            <a:xfrm>
              <a:off x="2352223" y="3492566"/>
              <a:ext cx="135486" cy="223822"/>
            </a:xfrm>
            <a:prstGeom prst="rect">
              <a:avLst/>
            </a:prstGeom>
            <a:noFill/>
            <a:ln>
              <a:noFill/>
            </a:ln>
            <a:effectLst/>
          </p:spPr>
          <p:style>
            <a:lnRef idx="0">
              <a:scrgbClr r="0" g="0" b="0"/>
            </a:lnRef>
            <a:fillRef idx="0">
              <a:scrgbClr r="0" g="0" b="0"/>
            </a:fillRef>
            <a:effectRef idx="0">
              <a:scrgbClr r="0" g="0" b="0"/>
            </a:effectRef>
            <a:fontRef idx="major"/>
          </p:style>
          <p:txBody>
            <a:bodyPr wrap="non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eaLnBrk="1" hangingPunct="1">
                <a:defRPr/>
              </a:pPr>
              <a:endParaRPr lang="zh-TW" altLang="en-US">
                <a:solidFill>
                  <a:srgbClr val="000000"/>
                </a:solidFill>
              </a:endParaRPr>
            </a:p>
          </p:txBody>
        </p:sp>
        <p:sp>
          <p:nvSpPr>
            <p:cNvPr id="28" name="Rectangle 42">
              <a:extLst>
                <a:ext uri="{FF2B5EF4-FFF2-40B4-BE49-F238E27FC236}">
                  <a16:creationId xmlns="" xmlns:a16="http://schemas.microsoft.com/office/drawing/2014/main" id="{77E3927B-2C70-0345-9514-2B59EC16956E}"/>
                </a:ext>
              </a:extLst>
            </p:cNvPr>
            <p:cNvSpPr>
              <a:spLocks noChangeArrowheads="1"/>
            </p:cNvSpPr>
            <p:nvPr/>
          </p:nvSpPr>
          <p:spPr bwMode="auto">
            <a:xfrm>
              <a:off x="1830612" y="3278790"/>
              <a:ext cx="1224856" cy="486071"/>
            </a:xfrm>
            <a:prstGeom prst="rect">
              <a:avLst/>
            </a:prstGeom>
            <a:noFill/>
            <a:ln>
              <a:noFill/>
            </a:ln>
            <a:effectLst/>
          </p:spPr>
          <p:style>
            <a:lnRef idx="0">
              <a:scrgbClr r="0" g="0" b="0"/>
            </a:lnRef>
            <a:fillRef idx="0">
              <a:scrgbClr r="0" g="0" b="0"/>
            </a:fillRef>
            <a:effectRef idx="0">
              <a:scrgbClr r="0" g="0" b="0"/>
            </a:effectRef>
            <a:fontRef idx="major"/>
          </p:style>
          <p:txBody>
            <a:bodyPr>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eaLnBrk="1" hangingPunct="1">
                <a:defRPr/>
              </a:pPr>
              <a:r>
                <a:rPr lang="zh-TW" altLang="en-US" sz="5400" b="1" dirty="0">
                  <a:solidFill>
                    <a:srgbClr val="C00000"/>
                  </a:solidFill>
                  <a:latin typeface="Microsoft JhengHei" panose="020B0604030504040204" pitchFamily="34" charset="-120"/>
                  <a:ea typeface="Microsoft JhengHei" panose="020B0604030504040204" pitchFamily="34" charset="-120"/>
                </a:rPr>
                <a:t>陣列</a:t>
              </a:r>
            </a:p>
          </p:txBody>
        </p:sp>
      </p:grpSp>
      <p:grpSp>
        <p:nvGrpSpPr>
          <p:cNvPr id="15365" name="群組 7">
            <a:extLst>
              <a:ext uri="{FF2B5EF4-FFF2-40B4-BE49-F238E27FC236}">
                <a16:creationId xmlns="" xmlns:a16="http://schemas.microsoft.com/office/drawing/2014/main" id="{17E931CE-09CD-8B4E-BA0B-C9BBA309707B}"/>
              </a:ext>
            </a:extLst>
          </p:cNvPr>
          <p:cNvGrpSpPr>
            <a:grpSpLocks/>
          </p:cNvGrpSpPr>
          <p:nvPr/>
        </p:nvGrpSpPr>
        <p:grpSpPr bwMode="auto">
          <a:xfrm>
            <a:off x="5250655" y="2806573"/>
            <a:ext cx="2235200" cy="1641004"/>
            <a:chOff x="4276073" y="3016222"/>
            <a:chExt cx="1703387" cy="1277938"/>
          </a:xfrm>
        </p:grpSpPr>
        <p:sp>
          <p:nvSpPr>
            <p:cNvPr id="11" name="Oval 5">
              <a:extLst>
                <a:ext uri="{FF2B5EF4-FFF2-40B4-BE49-F238E27FC236}">
                  <a16:creationId xmlns="" xmlns:a16="http://schemas.microsoft.com/office/drawing/2014/main" id="{27262C18-6794-8446-A261-E3A63EC75EF6}"/>
                </a:ext>
              </a:extLst>
            </p:cNvPr>
            <p:cNvSpPr>
              <a:spLocks noChangeArrowheads="1"/>
            </p:cNvSpPr>
            <p:nvPr/>
          </p:nvSpPr>
          <p:spPr bwMode="gray">
            <a:xfrm>
              <a:off x="4276073" y="3509873"/>
              <a:ext cx="197961" cy="303335"/>
            </a:xfrm>
            <a:prstGeom prst="ellipse">
              <a:avLst/>
            </a:prstGeom>
            <a:gradFill rotWithShape="1">
              <a:gsLst>
                <a:gs pos="0">
                  <a:srgbClr val="FFFFFF"/>
                </a:gs>
                <a:gs pos="50000">
                  <a:srgbClr val="9B9D53"/>
                </a:gs>
                <a:gs pos="100000">
                  <a:srgbClr val="FFFFFF"/>
                </a:gs>
              </a:gsLst>
              <a:lin ang="2700000" scaled="1"/>
            </a:gradFill>
            <a:ln>
              <a:noFill/>
            </a:ln>
            <a:effectLst/>
          </p:spPr>
          <p:style>
            <a:lnRef idx="0">
              <a:scrgbClr r="0" g="0" b="0"/>
            </a:lnRef>
            <a:fillRef idx="0">
              <a:scrgbClr r="0" g="0" b="0"/>
            </a:fillRef>
            <a:effectRef idx="0">
              <a:scrgbClr r="0" g="0" b="0"/>
            </a:effectRef>
            <a:fontRef idx="major"/>
          </p:style>
          <p:txBody>
            <a:bodyPr wrap="none" anchor="ctr">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eaLnBrk="1" hangingPunct="1">
                <a:defRPr/>
              </a:pPr>
              <a:endParaRPr kumimoji="0" lang="zh-TW" altLang="en-US" sz="1800">
                <a:solidFill>
                  <a:srgbClr val="000000"/>
                </a:solidFill>
              </a:endParaRPr>
            </a:p>
          </p:txBody>
        </p:sp>
        <p:sp>
          <p:nvSpPr>
            <p:cNvPr id="12" name="Oval 6">
              <a:extLst>
                <a:ext uri="{FF2B5EF4-FFF2-40B4-BE49-F238E27FC236}">
                  <a16:creationId xmlns="" xmlns:a16="http://schemas.microsoft.com/office/drawing/2014/main" id="{77182DF4-0472-8A44-8DC1-A5E703131A18}"/>
                </a:ext>
              </a:extLst>
            </p:cNvPr>
            <p:cNvSpPr>
              <a:spLocks noChangeArrowheads="1"/>
            </p:cNvSpPr>
            <p:nvPr/>
          </p:nvSpPr>
          <p:spPr bwMode="gray">
            <a:xfrm>
              <a:off x="4276073" y="3509873"/>
              <a:ext cx="1703387" cy="303335"/>
            </a:xfrm>
            <a:prstGeom prst="ellipse">
              <a:avLst/>
            </a:prstGeom>
            <a:gradFill rotWithShape="1">
              <a:gsLst>
                <a:gs pos="0">
                  <a:srgbClr val="9B9D53">
                    <a:alpha val="32001"/>
                  </a:srgbClr>
                </a:gs>
                <a:gs pos="100000">
                  <a:srgbClr val="000000">
                    <a:alpha val="89998"/>
                  </a:srgbClr>
                </a:gs>
              </a:gsLst>
              <a:lin ang="2700000" scaled="1"/>
            </a:gradFill>
            <a:ln>
              <a:noFill/>
            </a:ln>
            <a:effectLst/>
          </p:spPr>
          <p:style>
            <a:lnRef idx="0">
              <a:scrgbClr r="0" g="0" b="0"/>
            </a:lnRef>
            <a:fillRef idx="0">
              <a:scrgbClr r="0" g="0" b="0"/>
            </a:fillRef>
            <a:effectRef idx="0">
              <a:scrgbClr r="0" g="0" b="0"/>
            </a:effectRef>
            <a:fontRef idx="major"/>
          </p:style>
          <p:txBody>
            <a:bodyPr anchor="ctr">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eaLnBrk="1" hangingPunct="1">
                <a:defRPr/>
              </a:pPr>
              <a:endParaRPr kumimoji="0" lang="zh-TW" altLang="en-US" sz="1800">
                <a:solidFill>
                  <a:srgbClr val="000000"/>
                </a:solidFill>
              </a:endParaRPr>
            </a:p>
          </p:txBody>
        </p:sp>
        <p:sp>
          <p:nvSpPr>
            <p:cNvPr id="13" name="Oval 7">
              <a:extLst>
                <a:ext uri="{FF2B5EF4-FFF2-40B4-BE49-F238E27FC236}">
                  <a16:creationId xmlns="" xmlns:a16="http://schemas.microsoft.com/office/drawing/2014/main" id="{F73CB941-CFCD-F142-9EA2-D4A417503812}"/>
                </a:ext>
              </a:extLst>
            </p:cNvPr>
            <p:cNvSpPr>
              <a:spLocks noChangeArrowheads="1"/>
            </p:cNvSpPr>
            <p:nvPr/>
          </p:nvSpPr>
          <p:spPr bwMode="gray">
            <a:xfrm>
              <a:off x="4387374" y="3510492"/>
              <a:ext cx="1480785" cy="303335"/>
            </a:xfrm>
            <a:prstGeom prst="ellipse">
              <a:avLst/>
            </a:prstGeom>
            <a:gradFill rotWithShape="1">
              <a:gsLst>
                <a:gs pos="0">
                  <a:srgbClr val="54552D"/>
                </a:gs>
                <a:gs pos="50000">
                  <a:srgbClr val="9B9D53"/>
                </a:gs>
                <a:gs pos="100000">
                  <a:srgbClr val="54552D"/>
                </a:gs>
              </a:gsLst>
              <a:lin ang="18900000" scaled="1"/>
            </a:gradFill>
            <a:ln>
              <a:noFill/>
            </a:ln>
            <a:effectLst/>
          </p:spPr>
          <p:style>
            <a:lnRef idx="0">
              <a:scrgbClr r="0" g="0" b="0"/>
            </a:lnRef>
            <a:fillRef idx="0">
              <a:scrgbClr r="0" g="0" b="0"/>
            </a:fillRef>
            <a:effectRef idx="0">
              <a:scrgbClr r="0" g="0" b="0"/>
            </a:effectRef>
            <a:fontRef idx="major"/>
          </p:style>
          <p:txBody>
            <a:bodyPr anchor="ctr">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eaLnBrk="1" hangingPunct="1">
                <a:defRPr/>
              </a:pPr>
              <a:endParaRPr kumimoji="0" lang="zh-TW" altLang="en-US" sz="1800">
                <a:solidFill>
                  <a:srgbClr val="000000"/>
                </a:solidFill>
              </a:endParaRPr>
            </a:p>
          </p:txBody>
        </p:sp>
        <p:sp>
          <p:nvSpPr>
            <p:cNvPr id="14" name="Oval 8">
              <a:extLst>
                <a:ext uri="{FF2B5EF4-FFF2-40B4-BE49-F238E27FC236}">
                  <a16:creationId xmlns="" xmlns:a16="http://schemas.microsoft.com/office/drawing/2014/main" id="{CA0D021D-A846-B147-8A48-B071AC760F09}"/>
                </a:ext>
              </a:extLst>
            </p:cNvPr>
            <p:cNvSpPr>
              <a:spLocks noChangeArrowheads="1"/>
            </p:cNvSpPr>
            <p:nvPr/>
          </p:nvSpPr>
          <p:spPr bwMode="gray">
            <a:xfrm>
              <a:off x="4412779" y="3518527"/>
              <a:ext cx="1480785" cy="303335"/>
            </a:xfrm>
            <a:prstGeom prst="ellipse">
              <a:avLst/>
            </a:prstGeom>
            <a:gradFill rotWithShape="1">
              <a:gsLst>
                <a:gs pos="0">
                  <a:srgbClr val="626435"/>
                </a:gs>
                <a:gs pos="100000">
                  <a:srgbClr val="9B9D53">
                    <a:alpha val="0"/>
                  </a:srgbClr>
                </a:gs>
              </a:gsLst>
              <a:lin ang="2700000" scaled="1"/>
            </a:gradFill>
            <a:ln>
              <a:noFill/>
            </a:ln>
            <a:effectLst/>
          </p:spPr>
          <p:style>
            <a:lnRef idx="0">
              <a:scrgbClr r="0" g="0" b="0"/>
            </a:lnRef>
            <a:fillRef idx="0">
              <a:scrgbClr r="0" g="0" b="0"/>
            </a:fillRef>
            <a:effectRef idx="0">
              <a:scrgbClr r="0" g="0" b="0"/>
            </a:effectRef>
            <a:fontRef idx="major"/>
          </p:style>
          <p:txBody>
            <a:bodyPr anchor="ctr">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eaLnBrk="1" hangingPunct="1">
                <a:defRPr/>
              </a:pPr>
              <a:endParaRPr kumimoji="0" lang="zh-TW" altLang="en-US" sz="1800">
                <a:solidFill>
                  <a:srgbClr val="000000"/>
                </a:solidFill>
              </a:endParaRPr>
            </a:p>
          </p:txBody>
        </p:sp>
        <p:sp>
          <p:nvSpPr>
            <p:cNvPr id="15" name="Oval 9">
              <a:extLst>
                <a:ext uri="{FF2B5EF4-FFF2-40B4-BE49-F238E27FC236}">
                  <a16:creationId xmlns="" xmlns:a16="http://schemas.microsoft.com/office/drawing/2014/main" id="{790E8BC6-BEB8-6447-B2E6-3D24D462662A}"/>
                </a:ext>
              </a:extLst>
            </p:cNvPr>
            <p:cNvSpPr>
              <a:spLocks noChangeArrowheads="1"/>
            </p:cNvSpPr>
            <p:nvPr/>
          </p:nvSpPr>
          <p:spPr bwMode="gray">
            <a:xfrm>
              <a:off x="4466010" y="3509255"/>
              <a:ext cx="1335610" cy="303335"/>
            </a:xfrm>
            <a:prstGeom prst="ellipse">
              <a:avLst/>
            </a:prstGeom>
            <a:solidFill>
              <a:srgbClr val="333333"/>
            </a:solidFill>
            <a:ln>
              <a:noFill/>
            </a:ln>
            <a:effectLst/>
          </p:spPr>
          <p:style>
            <a:lnRef idx="0">
              <a:scrgbClr r="0" g="0" b="0"/>
            </a:lnRef>
            <a:fillRef idx="0">
              <a:scrgbClr r="0" g="0" b="0"/>
            </a:fillRef>
            <a:effectRef idx="0">
              <a:scrgbClr r="0" g="0" b="0"/>
            </a:effectRef>
            <a:fontRef idx="major"/>
          </p:style>
          <p:txBody>
            <a:bodyPr anchor="ctr">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eaLnBrk="1" hangingPunct="1">
                <a:defRPr/>
              </a:pPr>
              <a:endParaRPr kumimoji="0" lang="zh-TW" altLang="en-US" sz="1800">
                <a:solidFill>
                  <a:srgbClr val="000000"/>
                </a:solidFill>
              </a:endParaRPr>
            </a:p>
          </p:txBody>
        </p:sp>
        <p:grpSp>
          <p:nvGrpSpPr>
            <p:cNvPr id="15375" name="Group 30">
              <a:extLst>
                <a:ext uri="{FF2B5EF4-FFF2-40B4-BE49-F238E27FC236}">
                  <a16:creationId xmlns="" xmlns:a16="http://schemas.microsoft.com/office/drawing/2014/main" id="{D6322F19-D466-EE48-B0B4-71D1157A70D6}"/>
                </a:ext>
              </a:extLst>
            </p:cNvPr>
            <p:cNvGrpSpPr>
              <a:grpSpLocks/>
            </p:cNvGrpSpPr>
            <p:nvPr/>
          </p:nvGrpSpPr>
          <p:grpSpPr bwMode="auto">
            <a:xfrm>
              <a:off x="4490385" y="3016222"/>
              <a:ext cx="1292225" cy="1277938"/>
              <a:chOff x="4166" y="1706"/>
              <a:chExt cx="1252" cy="1252"/>
            </a:xfrm>
          </p:grpSpPr>
          <p:sp>
            <p:nvSpPr>
              <p:cNvPr id="15376" name="Oval 31">
                <a:extLst>
                  <a:ext uri="{FF2B5EF4-FFF2-40B4-BE49-F238E27FC236}">
                    <a16:creationId xmlns="" xmlns:a16="http://schemas.microsoft.com/office/drawing/2014/main" id="{596FC99F-7D83-4643-BD56-BEEA78BB9FD2}"/>
                  </a:ext>
                </a:extLst>
              </p:cNvPr>
              <p:cNvSpPr>
                <a:spLocks noChangeArrowheads="1"/>
              </p:cNvSpPr>
              <p:nvPr/>
            </p:nvSpPr>
            <p:spPr bwMode="gray">
              <a:xfrm>
                <a:off x="4166" y="1706"/>
                <a:ext cx="1252" cy="1252"/>
              </a:xfrm>
              <a:prstGeom prst="ellipse">
                <a:avLst/>
              </a:prstGeom>
              <a:gradFill rotWithShape="1">
                <a:gsLst>
                  <a:gs pos="0">
                    <a:srgbClr val="636869"/>
                  </a:gs>
                  <a:gs pos="100000">
                    <a:srgbClr val="D6E1E2"/>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defRPr kumimoji="1" sz="2000" baseline="-25000">
                    <a:solidFill>
                      <a:schemeClr val="tx1"/>
                    </a:solidFill>
                    <a:latin typeface="Arial" panose="020B0604020202020204" pitchFamily="34" charset="0"/>
                    <a:ea typeface="新細明體" panose="02020500000000000000" pitchFamily="18" charset="-120"/>
                  </a:defRPr>
                </a:lvl1pPr>
                <a:lvl2pPr marL="742950" indent="-28575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pPr eaLnBrk="1" hangingPunct="1"/>
                <a:endParaRPr kumimoji="0" lang="zh-TW" altLang="en-US" sz="1800">
                  <a:solidFill>
                    <a:srgbClr val="000000"/>
                  </a:solidFill>
                </a:endParaRPr>
              </a:p>
            </p:txBody>
          </p:sp>
          <p:sp>
            <p:nvSpPr>
              <p:cNvPr id="15377" name="Oval 32">
                <a:extLst>
                  <a:ext uri="{FF2B5EF4-FFF2-40B4-BE49-F238E27FC236}">
                    <a16:creationId xmlns="" xmlns:a16="http://schemas.microsoft.com/office/drawing/2014/main" id="{DDCB12E3-5F5D-5448-AA99-7FB88B3DF592}"/>
                  </a:ext>
                </a:extLst>
              </p:cNvPr>
              <p:cNvSpPr>
                <a:spLocks noChangeArrowheads="1"/>
              </p:cNvSpPr>
              <p:nvPr/>
            </p:nvSpPr>
            <p:spPr bwMode="gray">
              <a:xfrm>
                <a:off x="4181" y="1714"/>
                <a:ext cx="1223" cy="1221"/>
              </a:xfrm>
              <a:prstGeom prst="ellipse">
                <a:avLst/>
              </a:prstGeom>
              <a:gradFill rotWithShape="1">
                <a:gsLst>
                  <a:gs pos="0">
                    <a:srgbClr val="D6E1E2">
                      <a:alpha val="0"/>
                    </a:srgbClr>
                  </a:gs>
                  <a:gs pos="100000">
                    <a:srgbClr val="F1F5F5"/>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defRPr kumimoji="1" sz="2000" baseline="-25000">
                    <a:solidFill>
                      <a:schemeClr val="tx1"/>
                    </a:solidFill>
                    <a:latin typeface="Arial" panose="020B0604020202020204" pitchFamily="34" charset="0"/>
                    <a:ea typeface="新細明體" panose="02020500000000000000" pitchFamily="18" charset="-120"/>
                  </a:defRPr>
                </a:lvl1pPr>
                <a:lvl2pPr marL="742950" indent="-28575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pPr eaLnBrk="1" hangingPunct="1"/>
                <a:endParaRPr kumimoji="0" lang="zh-TW" altLang="en-US" sz="1800">
                  <a:solidFill>
                    <a:srgbClr val="000000"/>
                  </a:solidFill>
                </a:endParaRPr>
              </a:p>
            </p:txBody>
          </p:sp>
          <p:sp>
            <p:nvSpPr>
              <p:cNvPr id="15378" name="Oval 33">
                <a:extLst>
                  <a:ext uri="{FF2B5EF4-FFF2-40B4-BE49-F238E27FC236}">
                    <a16:creationId xmlns="" xmlns:a16="http://schemas.microsoft.com/office/drawing/2014/main" id="{E87CDD04-ED77-034C-90FD-63E17F2F112F}"/>
                  </a:ext>
                </a:extLst>
              </p:cNvPr>
              <p:cNvSpPr>
                <a:spLocks noChangeArrowheads="1"/>
              </p:cNvSpPr>
              <p:nvPr/>
            </p:nvSpPr>
            <p:spPr bwMode="gray">
              <a:xfrm>
                <a:off x="4195" y="1725"/>
                <a:ext cx="1161" cy="1142"/>
              </a:xfrm>
              <a:prstGeom prst="ellipse">
                <a:avLst/>
              </a:prstGeom>
              <a:gradFill rotWithShape="1">
                <a:gsLst>
                  <a:gs pos="0">
                    <a:srgbClr val="AAB2B3"/>
                  </a:gs>
                  <a:gs pos="100000">
                    <a:srgbClr val="D6E1E2">
                      <a:alpha val="48000"/>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defRPr kumimoji="1" sz="2000" baseline="-25000">
                    <a:solidFill>
                      <a:schemeClr val="tx1"/>
                    </a:solidFill>
                    <a:latin typeface="Arial" panose="020B0604020202020204" pitchFamily="34" charset="0"/>
                    <a:ea typeface="新細明體" panose="02020500000000000000" pitchFamily="18" charset="-120"/>
                  </a:defRPr>
                </a:lvl1pPr>
                <a:lvl2pPr marL="742950" indent="-28575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pPr eaLnBrk="1" hangingPunct="1"/>
                <a:endParaRPr kumimoji="0" lang="zh-TW" altLang="en-US" sz="1800">
                  <a:solidFill>
                    <a:srgbClr val="000000"/>
                  </a:solidFill>
                </a:endParaRPr>
              </a:p>
            </p:txBody>
          </p:sp>
          <p:sp>
            <p:nvSpPr>
              <p:cNvPr id="15379" name="Oval 34">
                <a:extLst>
                  <a:ext uri="{FF2B5EF4-FFF2-40B4-BE49-F238E27FC236}">
                    <a16:creationId xmlns="" xmlns:a16="http://schemas.microsoft.com/office/drawing/2014/main" id="{FCFD1007-309A-F845-AD83-A00B032CAC07}"/>
                  </a:ext>
                </a:extLst>
              </p:cNvPr>
              <p:cNvSpPr>
                <a:spLocks noChangeArrowheads="1"/>
              </p:cNvSpPr>
              <p:nvPr/>
            </p:nvSpPr>
            <p:spPr bwMode="gray">
              <a:xfrm>
                <a:off x="4263" y="1757"/>
                <a:ext cx="1034" cy="925"/>
              </a:xfrm>
              <a:prstGeom prst="ellipse">
                <a:avLst/>
              </a:prstGeom>
              <a:gradFill rotWithShape="1">
                <a:gsLst>
                  <a:gs pos="0">
                    <a:srgbClr val="FFFFFF"/>
                  </a:gs>
                  <a:gs pos="100000">
                    <a:srgbClr val="D6E1E2">
                      <a:alpha val="37999"/>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defRPr kumimoji="1" sz="2000" baseline="-25000">
                    <a:solidFill>
                      <a:schemeClr val="tx1"/>
                    </a:solidFill>
                    <a:latin typeface="Arial" panose="020B0604020202020204" pitchFamily="34" charset="0"/>
                    <a:ea typeface="新細明體" panose="02020500000000000000" pitchFamily="18" charset="-120"/>
                  </a:defRPr>
                </a:lvl1pPr>
                <a:lvl2pPr marL="742950" indent="-28575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pPr eaLnBrk="1" hangingPunct="1"/>
                <a:endParaRPr kumimoji="0" lang="zh-TW" altLang="en-US" sz="1800">
                  <a:solidFill>
                    <a:srgbClr val="000000"/>
                  </a:solidFill>
                </a:endParaRPr>
              </a:p>
            </p:txBody>
          </p:sp>
        </p:grpSp>
      </p:grpSp>
      <p:sp>
        <p:nvSpPr>
          <p:cNvPr id="9" name="Rectangle 42">
            <a:extLst>
              <a:ext uri="{FF2B5EF4-FFF2-40B4-BE49-F238E27FC236}">
                <a16:creationId xmlns="" xmlns:a16="http://schemas.microsoft.com/office/drawing/2014/main" id="{BCA5A491-5EC6-3D41-9581-6DA520DF696D}"/>
              </a:ext>
            </a:extLst>
          </p:cNvPr>
          <p:cNvSpPr>
            <a:spLocks noChangeArrowheads="1"/>
          </p:cNvSpPr>
          <p:nvPr/>
        </p:nvSpPr>
        <p:spPr bwMode="auto">
          <a:xfrm>
            <a:off x="8285956" y="3096270"/>
            <a:ext cx="1666875" cy="646112"/>
          </a:xfrm>
          <a:prstGeom prst="rect">
            <a:avLst/>
          </a:prstGeom>
          <a:noFill/>
          <a:ln>
            <a:noFill/>
          </a:ln>
          <a:effectLst/>
        </p:spPr>
        <p:style>
          <a:lnRef idx="0">
            <a:scrgbClr r="0" g="0" b="0"/>
          </a:lnRef>
          <a:fillRef idx="0">
            <a:scrgbClr r="0" g="0" b="0"/>
          </a:fillRef>
          <a:effectRef idx="0">
            <a:scrgbClr r="0" g="0" b="0"/>
          </a:effectRef>
          <a:fontRef idx="major"/>
        </p:style>
        <p:txBody>
          <a:bodyPr>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eaLnBrk="1" hangingPunct="1">
              <a:defRPr/>
            </a:pPr>
            <a:r>
              <a:rPr lang="zh-TW" altLang="en-US" sz="5400" b="1" dirty="0">
                <a:latin typeface="Microsoft JhengHei" panose="020B0604030504040204" pitchFamily="34" charset="-120"/>
                <a:ea typeface="Microsoft JhengHei" panose="020B0604030504040204" pitchFamily="34" charset="-120"/>
              </a:rPr>
              <a:t>分身</a:t>
            </a:r>
          </a:p>
        </p:txBody>
      </p:sp>
      <p:sp>
        <p:nvSpPr>
          <p:cNvPr id="10" name="Rectangle 42">
            <a:extLst>
              <a:ext uri="{FF2B5EF4-FFF2-40B4-BE49-F238E27FC236}">
                <a16:creationId xmlns="" xmlns:a16="http://schemas.microsoft.com/office/drawing/2014/main" id="{7F483C61-54D3-1442-B0D9-90F82EE7C6FA}"/>
              </a:ext>
            </a:extLst>
          </p:cNvPr>
          <p:cNvSpPr>
            <a:spLocks noChangeArrowheads="1"/>
          </p:cNvSpPr>
          <p:nvPr/>
        </p:nvSpPr>
        <p:spPr bwMode="auto">
          <a:xfrm>
            <a:off x="5566568" y="2880370"/>
            <a:ext cx="1668463" cy="1200150"/>
          </a:xfrm>
          <a:prstGeom prst="rect">
            <a:avLst/>
          </a:prstGeom>
          <a:noFill/>
          <a:ln>
            <a:noFill/>
          </a:ln>
          <a:effectLst/>
        </p:spPr>
        <p:style>
          <a:lnRef idx="0">
            <a:scrgbClr r="0" g="0" b="0"/>
          </a:lnRef>
          <a:fillRef idx="0">
            <a:scrgbClr r="0" g="0" b="0"/>
          </a:fillRef>
          <a:effectRef idx="0">
            <a:scrgbClr r="0" g="0" b="0"/>
          </a:effectRef>
          <a:fontRef idx="major"/>
        </p:style>
        <p:txBody>
          <a:bodyPr>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eaLnBrk="1" hangingPunct="1">
              <a:defRPr/>
            </a:pPr>
            <a:r>
              <a:rPr lang="zh-TW" altLang="en-US" sz="5400" b="1" dirty="0">
                <a:latin typeface="Microsoft JhengHei" panose="020B0604030504040204" pitchFamily="34" charset="-120"/>
                <a:ea typeface="Microsoft JhengHei" panose="020B0604030504040204" pitchFamily="34" charset="-120"/>
              </a:rPr>
              <a:t>角色</a:t>
            </a:r>
            <a:endParaRPr lang="en-US" altLang="zh-TW" sz="5400" b="1" dirty="0">
              <a:latin typeface="Microsoft JhengHei" panose="020B0604030504040204" pitchFamily="34" charset="-120"/>
              <a:ea typeface="Microsoft JhengHei" panose="020B0604030504040204" pitchFamily="34" charset="-120"/>
            </a:endParaRPr>
          </a:p>
          <a:p>
            <a:pPr algn="ctr" eaLnBrk="1" hangingPunct="1">
              <a:defRPr/>
            </a:pPr>
            <a:r>
              <a:rPr lang="zh-TW" altLang="en-US" sz="5400" b="1" dirty="0">
                <a:latin typeface="Microsoft JhengHei" panose="020B0604030504040204" pitchFamily="34" charset="-120"/>
                <a:ea typeface="Microsoft JhengHei" panose="020B0604030504040204" pitchFamily="34" charset="-120"/>
              </a:rPr>
              <a:t>變數</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 電腦輔助學習趨勢…">
            <a:extLst>
              <a:ext uri="{FF2B5EF4-FFF2-40B4-BE49-F238E27FC236}">
                <a16:creationId xmlns="" xmlns:a16="http://schemas.microsoft.com/office/drawing/2014/main" id="{C1864DA6-A171-D84A-8E46-C19BCB422FC6}"/>
              </a:ext>
            </a:extLst>
          </p:cNvPr>
          <p:cNvSpPr txBox="1">
            <a:spLocks/>
          </p:cNvSpPr>
          <p:nvPr/>
        </p:nvSpPr>
        <p:spPr bwMode="auto">
          <a:xfrm>
            <a:off x="1647828" y="1055689"/>
            <a:ext cx="8353373" cy="1201738"/>
          </a:xfrm>
          <a:prstGeom prst="rect">
            <a:avLst/>
          </a:prstGeom>
          <a:noFill/>
          <a:ln>
            <a:noFill/>
          </a:ln>
          <a:effectLst/>
        </p:spPr>
        <p:txBody>
          <a:bodyPr lIns="101133" tIns="50566" rIns="101133" bIns="50566"/>
          <a:lstStyle>
            <a:lvl1pPr marL="379413" indent="-379413" algn="l" defTabSz="1011238" rtl="0" eaLnBrk="0" fontAlgn="base" hangingPunct="0">
              <a:spcBef>
                <a:spcPct val="20000"/>
              </a:spcBef>
              <a:spcAft>
                <a:spcPct val="0"/>
              </a:spcAft>
              <a:buChar char="•"/>
              <a:defRPr kumimoji="1" sz="3500">
                <a:solidFill>
                  <a:schemeClr val="tx1"/>
                </a:solidFill>
                <a:latin typeface="+mn-lt"/>
                <a:ea typeface="+mn-ea"/>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marL="14288" indent="-195263">
              <a:spcBef>
                <a:spcPts val="800"/>
              </a:spcBef>
              <a:buNone/>
              <a:defRPr>
                <a:latin typeface="Arial Unicode MS"/>
                <a:ea typeface="Arial Unicode MS"/>
                <a:cs typeface="Arial Unicode MS"/>
                <a:sym typeface="Arial Unicode MS"/>
              </a:defRPr>
            </a:pPr>
            <a:r>
              <a:rPr lang="zh-TW" altLang="en-US" sz="3600" b="1" kern="0" baseline="0" dirty="0">
                <a:latin typeface="Microsoft JhengHei" panose="020B0604030504040204" pitchFamily="34" charset="-120"/>
                <a:ea typeface="Microsoft JhengHei" panose="020B0604030504040204" pitchFamily="34" charset="-120"/>
                <a:cs typeface="Arial Unicode MS"/>
                <a:sym typeface="Arial Unicode MS"/>
              </a:rPr>
              <a:t>參考小星星的簡譜，試著找出可以使用</a:t>
            </a:r>
            <a:r>
              <a:rPr lang="zh-TW" altLang="en-US" sz="3600" b="1" kern="0" baseline="0" dirty="0">
                <a:solidFill>
                  <a:srgbClr val="C00000"/>
                </a:solidFill>
                <a:latin typeface="Microsoft JhengHei" panose="020B0604030504040204" pitchFamily="34" charset="-120"/>
                <a:ea typeface="Microsoft JhengHei" panose="020B0604030504040204" pitchFamily="34" charset="-120"/>
                <a:cs typeface="Arial Unicode MS"/>
                <a:sym typeface="Arial Unicode MS"/>
              </a:rPr>
              <a:t>清單</a:t>
            </a:r>
            <a:r>
              <a:rPr lang="zh-TW" altLang="en-US" sz="3600" b="1" kern="0" baseline="0" dirty="0">
                <a:latin typeface="Microsoft JhengHei" panose="020B0604030504040204" pitchFamily="34" charset="-120"/>
                <a:ea typeface="Microsoft JhengHei" panose="020B0604030504040204" pitchFamily="34" charset="-120"/>
                <a:cs typeface="Arial Unicode MS"/>
                <a:sym typeface="Arial Unicode MS"/>
              </a:rPr>
              <a:t>與</a:t>
            </a:r>
            <a:r>
              <a:rPr lang="zh-TW" altLang="en-US" sz="3600" b="1" kern="0" baseline="0" dirty="0">
                <a:solidFill>
                  <a:srgbClr val="C00000"/>
                </a:solidFill>
                <a:latin typeface="Microsoft JhengHei" panose="020B0604030504040204" pitchFamily="34" charset="-120"/>
                <a:ea typeface="Microsoft JhengHei" panose="020B0604030504040204" pitchFamily="34" charset="-120"/>
                <a:cs typeface="Arial Unicode MS"/>
                <a:sym typeface="Arial Unicode MS"/>
              </a:rPr>
              <a:t>重複結構</a:t>
            </a:r>
            <a:r>
              <a:rPr lang="zh-TW" altLang="en-US" sz="3600" b="1" kern="0" baseline="0" dirty="0">
                <a:latin typeface="Microsoft JhengHei" panose="020B0604030504040204" pitchFamily="34" charset="-120"/>
                <a:ea typeface="Microsoft JhengHei" panose="020B0604030504040204" pitchFamily="34" charset="-120"/>
                <a:cs typeface="Arial Unicode MS"/>
                <a:sym typeface="Arial Unicode MS"/>
              </a:rPr>
              <a:t>的部分</a:t>
            </a:r>
            <a:endParaRPr lang="zh-TW" altLang="en-US" sz="2400" b="1" kern="0" baseline="0" dirty="0">
              <a:solidFill>
                <a:srgbClr val="FF0000"/>
              </a:solidFill>
              <a:latin typeface="HEITI SC MEDIUM" pitchFamily="2" charset="-128"/>
              <a:ea typeface="HEITI SC MEDIUM" pitchFamily="2" charset="-128"/>
              <a:cs typeface="Calibri"/>
              <a:sym typeface="Calibri"/>
            </a:endParaRPr>
          </a:p>
        </p:txBody>
      </p:sp>
      <p:sp>
        <p:nvSpPr>
          <p:cNvPr id="2" name="標題 1">
            <a:extLst>
              <a:ext uri="{FF2B5EF4-FFF2-40B4-BE49-F238E27FC236}">
                <a16:creationId xmlns="" xmlns:a16="http://schemas.microsoft.com/office/drawing/2014/main" id="{7C1ABA61-8024-4B4E-A4D2-EA45A446E7BE}"/>
              </a:ext>
            </a:extLst>
          </p:cNvPr>
          <p:cNvSpPr>
            <a:spLocks noGrp="1"/>
          </p:cNvSpPr>
          <p:nvPr>
            <p:ph type="title" idx="4294967295"/>
          </p:nvPr>
        </p:nvSpPr>
        <p:spPr>
          <a:xfrm>
            <a:off x="1360489" y="-144463"/>
            <a:ext cx="6551613" cy="1201738"/>
          </a:xfrm>
        </p:spPr>
        <p:txBody>
          <a:bodyPr/>
          <a:lstStyle/>
          <a:p>
            <a:pPr eaLnBrk="1" hangingPunct="1">
              <a:defRPr/>
            </a:pPr>
            <a:r>
              <a:rPr lang="zh-TW" altLang="en-US" sz="4800" b="1" kern="1200" dirty="0">
                <a:solidFill>
                  <a:srgbClr val="FFFFFF"/>
                </a:solidFill>
                <a:latin typeface="Microsoft JhengHei" panose="020B0604030504040204" pitchFamily="34" charset="-120"/>
                <a:ea typeface="Microsoft JhengHei" panose="020B0604030504040204" pitchFamily="34" charset="-120"/>
              </a:rPr>
              <a:t>清單的實作</a:t>
            </a:r>
            <a:endParaRPr lang="zh-TW" altLang="zh-TW" dirty="0"/>
          </a:p>
        </p:txBody>
      </p:sp>
      <p:pic>
        <p:nvPicPr>
          <p:cNvPr id="3" name="Picture 2">
            <a:extLst>
              <a:ext uri="{FF2B5EF4-FFF2-40B4-BE49-F238E27FC236}">
                <a16:creationId xmlns="" xmlns:a16="http://schemas.microsoft.com/office/drawing/2014/main" id="{269E361F-F386-3A22-22FE-F389AAE3E845}"/>
              </a:ext>
            </a:extLst>
          </p:cNvPr>
          <p:cNvPicPr>
            <a:picLocks noChangeAspect="1"/>
          </p:cNvPicPr>
          <p:nvPr/>
        </p:nvPicPr>
        <p:blipFill>
          <a:blip r:embed="rId3"/>
          <a:stretch>
            <a:fillRect/>
          </a:stretch>
        </p:blipFill>
        <p:spPr>
          <a:xfrm>
            <a:off x="2260600" y="2437963"/>
            <a:ext cx="8280400" cy="3873500"/>
          </a:xfrm>
          <a:prstGeom prst="rect">
            <a:avLst/>
          </a:prstGeom>
        </p:spPr>
      </p:pic>
      <p:sp>
        <p:nvSpPr>
          <p:cNvPr id="11" name="Rectangle 11">
            <a:hlinkClick r:id="rId4"/>
          </p:cNvPr>
          <p:cNvSpPr>
            <a:spLocks noChangeArrowheads="1"/>
          </p:cNvSpPr>
          <p:nvPr/>
        </p:nvSpPr>
        <p:spPr bwMode="auto">
          <a:xfrm>
            <a:off x="10794140" y="663618"/>
            <a:ext cx="2007460" cy="646331"/>
          </a:xfrm>
          <a:prstGeom prst="rect">
            <a:avLst/>
          </a:prstGeom>
          <a:solidFill>
            <a:srgbClr val="CCFFFF"/>
          </a:solidFill>
          <a:ln w="9525">
            <a:solidFill>
              <a:srgbClr val="CCFFFF"/>
            </a:solidFill>
            <a:miter lim="800000"/>
            <a:headEnd/>
            <a:tailEnd/>
          </a:ln>
          <a:effectLst/>
        </p:spPr>
        <p:txBody>
          <a:bodyPr wrap="square" anchor="ctr" anchorCtr="1">
            <a:spAutoFit/>
          </a:bodyPr>
          <a:lstStyle>
            <a:defPPr>
              <a:defRPr lang="en-US"/>
            </a:defPPr>
            <a:lvl1pPr algn="l" rtl="0" fontAlgn="base">
              <a:spcBef>
                <a:spcPct val="0"/>
              </a:spcBef>
              <a:spcAft>
                <a:spcPct val="0"/>
              </a:spcAft>
              <a:defRPr kumimoji="1" sz="2800" b="1" kern="1200">
                <a:solidFill>
                  <a:schemeClr val="accent2"/>
                </a:solidFill>
                <a:latin typeface="標楷體" pitchFamily="65" charset="-120"/>
                <a:ea typeface="新細明體" charset="-120"/>
                <a:cs typeface="+mn-cs"/>
              </a:defRPr>
            </a:lvl1pPr>
            <a:lvl2pPr marL="457200" algn="l" rtl="0" fontAlgn="base">
              <a:spcBef>
                <a:spcPct val="0"/>
              </a:spcBef>
              <a:spcAft>
                <a:spcPct val="0"/>
              </a:spcAft>
              <a:defRPr kumimoji="1" sz="2800" b="1" kern="1200">
                <a:solidFill>
                  <a:schemeClr val="accent2"/>
                </a:solidFill>
                <a:latin typeface="標楷體" pitchFamily="65" charset="-120"/>
                <a:ea typeface="新細明體" charset="-120"/>
                <a:cs typeface="+mn-cs"/>
              </a:defRPr>
            </a:lvl2pPr>
            <a:lvl3pPr marL="914400" algn="l" rtl="0" fontAlgn="base">
              <a:spcBef>
                <a:spcPct val="0"/>
              </a:spcBef>
              <a:spcAft>
                <a:spcPct val="0"/>
              </a:spcAft>
              <a:defRPr kumimoji="1" sz="2800" b="1" kern="1200">
                <a:solidFill>
                  <a:schemeClr val="accent2"/>
                </a:solidFill>
                <a:latin typeface="標楷體" pitchFamily="65" charset="-120"/>
                <a:ea typeface="新細明體" charset="-120"/>
                <a:cs typeface="+mn-cs"/>
              </a:defRPr>
            </a:lvl3pPr>
            <a:lvl4pPr marL="1371600" algn="l" rtl="0" fontAlgn="base">
              <a:spcBef>
                <a:spcPct val="0"/>
              </a:spcBef>
              <a:spcAft>
                <a:spcPct val="0"/>
              </a:spcAft>
              <a:defRPr kumimoji="1" sz="2800" b="1" kern="1200">
                <a:solidFill>
                  <a:schemeClr val="accent2"/>
                </a:solidFill>
                <a:latin typeface="標楷體" pitchFamily="65" charset="-120"/>
                <a:ea typeface="新細明體" charset="-120"/>
                <a:cs typeface="+mn-cs"/>
              </a:defRPr>
            </a:lvl4pPr>
            <a:lvl5pPr marL="1828800" algn="l" rtl="0" fontAlgn="base">
              <a:spcBef>
                <a:spcPct val="0"/>
              </a:spcBef>
              <a:spcAft>
                <a:spcPct val="0"/>
              </a:spcAft>
              <a:defRPr kumimoji="1" sz="2800" b="1" kern="1200">
                <a:solidFill>
                  <a:schemeClr val="accent2"/>
                </a:solidFill>
                <a:latin typeface="標楷體" pitchFamily="65" charset="-120"/>
                <a:ea typeface="新細明體" charset="-120"/>
                <a:cs typeface="+mn-cs"/>
              </a:defRPr>
            </a:lvl5pPr>
            <a:lvl6pPr marL="2286000" algn="l" defTabSz="914400" rtl="0" eaLnBrk="1" latinLnBrk="0" hangingPunct="1">
              <a:defRPr kumimoji="1" sz="2800" b="1" kern="1200">
                <a:solidFill>
                  <a:schemeClr val="accent2"/>
                </a:solidFill>
                <a:latin typeface="標楷體" pitchFamily="65" charset="-120"/>
                <a:ea typeface="新細明體" charset="-120"/>
                <a:cs typeface="+mn-cs"/>
              </a:defRPr>
            </a:lvl6pPr>
            <a:lvl7pPr marL="2743200" algn="l" defTabSz="914400" rtl="0" eaLnBrk="1" latinLnBrk="0" hangingPunct="1">
              <a:defRPr kumimoji="1" sz="2800" b="1" kern="1200">
                <a:solidFill>
                  <a:schemeClr val="accent2"/>
                </a:solidFill>
                <a:latin typeface="標楷體" pitchFamily="65" charset="-120"/>
                <a:ea typeface="新細明體" charset="-120"/>
                <a:cs typeface="+mn-cs"/>
              </a:defRPr>
            </a:lvl7pPr>
            <a:lvl8pPr marL="3200400" algn="l" defTabSz="914400" rtl="0" eaLnBrk="1" latinLnBrk="0" hangingPunct="1">
              <a:defRPr kumimoji="1" sz="2800" b="1" kern="1200">
                <a:solidFill>
                  <a:schemeClr val="accent2"/>
                </a:solidFill>
                <a:latin typeface="標楷體" pitchFamily="65" charset="-120"/>
                <a:ea typeface="新細明體" charset="-120"/>
                <a:cs typeface="+mn-cs"/>
              </a:defRPr>
            </a:lvl8pPr>
            <a:lvl9pPr marL="3657600" algn="l" defTabSz="914400" rtl="0" eaLnBrk="1" latinLnBrk="0" hangingPunct="1">
              <a:defRPr kumimoji="1" sz="2800" b="1" kern="1200">
                <a:solidFill>
                  <a:schemeClr val="accent2"/>
                </a:solidFill>
                <a:latin typeface="標楷體" pitchFamily="65" charset="-120"/>
                <a:ea typeface="新細明體" charset="-120"/>
                <a:cs typeface="+mn-cs"/>
              </a:defRPr>
            </a:lvl9pPr>
          </a:lstStyle>
          <a:p>
            <a:pPr eaLnBrk="1"/>
            <a:r>
              <a:rPr lang="en-US" altLang="zh-TW" sz="1800" u="sng" baseline="0" dirty="0">
                <a:solidFill>
                  <a:srgbClr val="0000FF"/>
                </a:solidFill>
                <a:latin typeface="微軟正黑體" panose="020B0604030504040204" pitchFamily="34" charset="-120"/>
                <a:ea typeface="微軟正黑體" panose="020B0604030504040204" pitchFamily="34" charset="-120"/>
                <a:sym typeface="Arial"/>
              </a:rPr>
              <a:t>Scratch</a:t>
            </a:r>
            <a:r>
              <a:rPr lang="zh-TW" altLang="en-US" sz="1800" u="sng" baseline="0" dirty="0">
                <a:solidFill>
                  <a:srgbClr val="0000FF"/>
                </a:solidFill>
                <a:latin typeface="微軟正黑體" panose="020B0604030504040204" pitchFamily="34" charset="-120"/>
                <a:ea typeface="微軟正黑體" panose="020B0604030504040204" pitchFamily="34" charset="-120"/>
                <a:sym typeface="Arial"/>
              </a:rPr>
              <a:t>陣列篇</a:t>
            </a:r>
            <a:r>
              <a:rPr lang="en-US" altLang="zh-TW" sz="1800" u="sng" baseline="0" dirty="0">
                <a:solidFill>
                  <a:srgbClr val="0000FF"/>
                </a:solidFill>
                <a:latin typeface="微軟正黑體" panose="020B0604030504040204" pitchFamily="34" charset="-120"/>
                <a:ea typeface="微軟正黑體" panose="020B0604030504040204" pitchFamily="34" charset="-120"/>
                <a:sym typeface="Arial"/>
              </a:rPr>
              <a:t>-</a:t>
            </a:r>
            <a:r>
              <a:rPr lang="zh-TW" altLang="en-US" sz="1800" u="sng" baseline="0" dirty="0">
                <a:solidFill>
                  <a:srgbClr val="0000FF"/>
                </a:solidFill>
                <a:latin typeface="微軟正黑體" panose="020B0604030504040204" pitchFamily="34" charset="-120"/>
                <a:ea typeface="微軟正黑體" panose="020B0604030504040204" pitchFamily="34" charset="-120"/>
                <a:sym typeface="Arial"/>
              </a:rPr>
              <a:t>小</a:t>
            </a:r>
            <a:r>
              <a:rPr lang="zh-TW" altLang="en-US" sz="1800" u="sng" baseline="0" dirty="0" smtClean="0">
                <a:solidFill>
                  <a:srgbClr val="0000FF"/>
                </a:solidFill>
                <a:latin typeface="微軟正黑體" panose="020B0604030504040204" pitchFamily="34" charset="-120"/>
                <a:ea typeface="微軟正黑體" panose="020B0604030504040204" pitchFamily="34" charset="-120"/>
                <a:sym typeface="Arial"/>
              </a:rPr>
              <a:t>星星</a:t>
            </a:r>
            <a:r>
              <a:rPr lang="en-US" altLang="zh-TW" sz="1800" u="sng" baseline="0" dirty="0">
                <a:solidFill>
                  <a:srgbClr val="0000FF"/>
                </a:solidFill>
                <a:latin typeface="微軟正黑體" panose="020B0604030504040204" pitchFamily="34" charset="-120"/>
                <a:ea typeface="微軟正黑體" panose="020B0604030504040204" pitchFamily="34" charset="-120"/>
                <a:sym typeface="Arial"/>
              </a:rPr>
              <a:t>(07:46)</a:t>
            </a:r>
            <a:endParaRPr lang="zh-TW" altLang="en-US" sz="1800" u="sng" baseline="0" dirty="0">
              <a:solidFill>
                <a:srgbClr val="0000FF"/>
              </a:solidFill>
              <a:latin typeface="微軟正黑體" panose="020B0604030504040204" pitchFamily="34" charset="-120"/>
              <a:ea typeface="微軟正黑體" panose="020B0604030504040204" pitchFamily="34" charset="-120"/>
              <a:sym typeface="Arial"/>
            </a:endParaRPr>
          </a:p>
        </p:txBody>
      </p:sp>
      <p:sp>
        <p:nvSpPr>
          <p:cNvPr id="12" name="AutoShape 12">
            <a:hlinkClick r:id="rId4"/>
          </p:cNvPr>
          <p:cNvSpPr>
            <a:spLocks noChangeArrowheads="1"/>
          </p:cNvSpPr>
          <p:nvPr/>
        </p:nvSpPr>
        <p:spPr bwMode="auto">
          <a:xfrm>
            <a:off x="9841645" y="734373"/>
            <a:ext cx="936625" cy="504825"/>
          </a:xfrm>
          <a:prstGeom prst="flowChartAlternateProcess">
            <a:avLst/>
          </a:prstGeom>
          <a:solidFill>
            <a:srgbClr val="0000FF"/>
          </a:solidFill>
          <a:ln w="25400">
            <a:solidFill>
              <a:srgbClr val="000080"/>
            </a:solidFill>
            <a:miter lim="800000"/>
            <a:headEnd/>
            <a:tailEnd/>
          </a:ln>
          <a:effectLst/>
        </p:spPr>
        <p:txBody>
          <a:bodyPr wrap="none" anchor="ctr" anchorCtr="1"/>
          <a:lstStyle>
            <a:defPPr>
              <a:defRPr lang="en-US"/>
            </a:defPPr>
            <a:lvl1pPr algn="l" rtl="0" fontAlgn="base">
              <a:spcBef>
                <a:spcPct val="0"/>
              </a:spcBef>
              <a:spcAft>
                <a:spcPct val="0"/>
              </a:spcAft>
              <a:defRPr kumimoji="1" sz="2800" b="1" kern="1200">
                <a:solidFill>
                  <a:schemeClr val="accent2"/>
                </a:solidFill>
                <a:latin typeface="標楷體" pitchFamily="65" charset="-120"/>
                <a:ea typeface="新細明體" charset="-120"/>
                <a:cs typeface="+mn-cs"/>
              </a:defRPr>
            </a:lvl1pPr>
            <a:lvl2pPr marL="457200" algn="l" rtl="0" fontAlgn="base">
              <a:spcBef>
                <a:spcPct val="0"/>
              </a:spcBef>
              <a:spcAft>
                <a:spcPct val="0"/>
              </a:spcAft>
              <a:defRPr kumimoji="1" sz="2800" b="1" kern="1200">
                <a:solidFill>
                  <a:schemeClr val="accent2"/>
                </a:solidFill>
                <a:latin typeface="標楷體" pitchFamily="65" charset="-120"/>
                <a:ea typeface="新細明體" charset="-120"/>
                <a:cs typeface="+mn-cs"/>
              </a:defRPr>
            </a:lvl2pPr>
            <a:lvl3pPr marL="914400" algn="l" rtl="0" fontAlgn="base">
              <a:spcBef>
                <a:spcPct val="0"/>
              </a:spcBef>
              <a:spcAft>
                <a:spcPct val="0"/>
              </a:spcAft>
              <a:defRPr kumimoji="1" sz="2800" b="1" kern="1200">
                <a:solidFill>
                  <a:schemeClr val="accent2"/>
                </a:solidFill>
                <a:latin typeface="標楷體" pitchFamily="65" charset="-120"/>
                <a:ea typeface="新細明體" charset="-120"/>
                <a:cs typeface="+mn-cs"/>
              </a:defRPr>
            </a:lvl3pPr>
            <a:lvl4pPr marL="1371600" algn="l" rtl="0" fontAlgn="base">
              <a:spcBef>
                <a:spcPct val="0"/>
              </a:spcBef>
              <a:spcAft>
                <a:spcPct val="0"/>
              </a:spcAft>
              <a:defRPr kumimoji="1" sz="2800" b="1" kern="1200">
                <a:solidFill>
                  <a:schemeClr val="accent2"/>
                </a:solidFill>
                <a:latin typeface="標楷體" pitchFamily="65" charset="-120"/>
                <a:ea typeface="新細明體" charset="-120"/>
                <a:cs typeface="+mn-cs"/>
              </a:defRPr>
            </a:lvl4pPr>
            <a:lvl5pPr marL="1828800" algn="l" rtl="0" fontAlgn="base">
              <a:spcBef>
                <a:spcPct val="0"/>
              </a:spcBef>
              <a:spcAft>
                <a:spcPct val="0"/>
              </a:spcAft>
              <a:defRPr kumimoji="1" sz="2800" b="1" kern="1200">
                <a:solidFill>
                  <a:schemeClr val="accent2"/>
                </a:solidFill>
                <a:latin typeface="標楷體" pitchFamily="65" charset="-120"/>
                <a:ea typeface="新細明體" charset="-120"/>
                <a:cs typeface="+mn-cs"/>
              </a:defRPr>
            </a:lvl5pPr>
            <a:lvl6pPr marL="2286000" algn="l" defTabSz="914400" rtl="0" eaLnBrk="1" latinLnBrk="0" hangingPunct="1">
              <a:defRPr kumimoji="1" sz="2800" b="1" kern="1200">
                <a:solidFill>
                  <a:schemeClr val="accent2"/>
                </a:solidFill>
                <a:latin typeface="標楷體" pitchFamily="65" charset="-120"/>
                <a:ea typeface="新細明體" charset="-120"/>
                <a:cs typeface="+mn-cs"/>
              </a:defRPr>
            </a:lvl6pPr>
            <a:lvl7pPr marL="2743200" algn="l" defTabSz="914400" rtl="0" eaLnBrk="1" latinLnBrk="0" hangingPunct="1">
              <a:defRPr kumimoji="1" sz="2800" b="1" kern="1200">
                <a:solidFill>
                  <a:schemeClr val="accent2"/>
                </a:solidFill>
                <a:latin typeface="標楷體" pitchFamily="65" charset="-120"/>
                <a:ea typeface="新細明體" charset="-120"/>
                <a:cs typeface="+mn-cs"/>
              </a:defRPr>
            </a:lvl7pPr>
            <a:lvl8pPr marL="3200400" algn="l" defTabSz="914400" rtl="0" eaLnBrk="1" latinLnBrk="0" hangingPunct="1">
              <a:defRPr kumimoji="1" sz="2800" b="1" kern="1200">
                <a:solidFill>
                  <a:schemeClr val="accent2"/>
                </a:solidFill>
                <a:latin typeface="標楷體" pitchFamily="65" charset="-120"/>
                <a:ea typeface="新細明體" charset="-120"/>
                <a:cs typeface="+mn-cs"/>
              </a:defRPr>
            </a:lvl8pPr>
            <a:lvl9pPr marL="3657600" algn="l" defTabSz="914400" rtl="0" eaLnBrk="1" latinLnBrk="0" hangingPunct="1">
              <a:defRPr kumimoji="1" sz="2800" b="1" kern="1200">
                <a:solidFill>
                  <a:schemeClr val="accent2"/>
                </a:solidFill>
                <a:latin typeface="標楷體" pitchFamily="65" charset="-120"/>
                <a:ea typeface="新細明體" charset="-120"/>
                <a:cs typeface="+mn-cs"/>
              </a:defRPr>
            </a:lvl9pPr>
          </a:lstStyle>
          <a:p>
            <a:pPr eaLnBrk="1"/>
            <a:r>
              <a:rPr lang="zh-TW" altLang="en-US" baseline="0" dirty="0">
                <a:solidFill>
                  <a:prstClr val="white"/>
                </a:solidFill>
                <a:latin typeface="微軟正黑體" panose="020B0604030504040204" pitchFamily="34" charset="-120"/>
                <a:ea typeface="微軟正黑體" panose="020B0604030504040204" pitchFamily="34" charset="-120"/>
                <a:sym typeface="Arial"/>
              </a:rPr>
              <a:t>影片</a:t>
            </a:r>
          </a:p>
        </p:txBody>
      </p:sp>
      <p:sp>
        <p:nvSpPr>
          <p:cNvPr id="8" name="文字版面配置區 4"/>
          <p:cNvSpPr txBox="1">
            <a:spLocks/>
          </p:cNvSpPr>
          <p:nvPr/>
        </p:nvSpPr>
        <p:spPr bwMode="auto">
          <a:xfrm>
            <a:off x="12082088" y="72058"/>
            <a:ext cx="719512" cy="314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133" tIns="50566" rIns="101133" bIns="50566" numCol="1" anchor="t" anchorCtr="0" compatLnSpc="1">
            <a:prstTxWarp prst="textNoShape">
              <a:avLst/>
            </a:prstTxWarp>
            <a:noAutofit/>
          </a:bodyPr>
          <a:lstStyle>
            <a:lvl1pPr marL="0" indent="0" algn="l" defTabSz="1011238" rtl="0" eaLnBrk="0" fontAlgn="base" hangingPunct="0">
              <a:spcBef>
                <a:spcPct val="20000"/>
              </a:spcBef>
              <a:spcAft>
                <a:spcPct val="0"/>
              </a:spcAft>
              <a:buNone/>
              <a:defRPr kumimoji="1" sz="2000" baseline="0">
                <a:solidFill>
                  <a:schemeClr val="tx1"/>
                </a:solidFill>
                <a:latin typeface="微軟正黑體" panose="020B0604030504040204" pitchFamily="34" charset="-120"/>
                <a:ea typeface="微軟正黑體" panose="020B0604030504040204" pitchFamily="34" charset="-120"/>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a:defRPr/>
            </a:pPr>
            <a:r>
              <a:rPr lang="en-US" altLang="zh-TW" kern="0" dirty="0" smtClean="0">
                <a:solidFill>
                  <a:srgbClr val="000000"/>
                </a:solidFill>
              </a:rPr>
              <a:t>162</a:t>
            </a:r>
            <a:endParaRPr lang="zh-TW" altLang="en-US" kern="0" dirty="0">
              <a:solidFill>
                <a:srgbClr val="000000"/>
              </a:solidFill>
            </a:endParaRPr>
          </a:p>
        </p:txBody>
      </p:sp>
    </p:spTree>
    <p:extLst>
      <p:ext uri="{BB962C8B-B14F-4D97-AF65-F5344CB8AC3E}">
        <p14:creationId xmlns:p14="http://schemas.microsoft.com/office/powerpoint/2010/main" val="416447562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 電腦輔助學習趨勢…">
            <a:extLst>
              <a:ext uri="{FF2B5EF4-FFF2-40B4-BE49-F238E27FC236}">
                <a16:creationId xmlns="" xmlns:a16="http://schemas.microsoft.com/office/drawing/2014/main" id="{C1864DA6-A171-D84A-8E46-C19BCB422FC6}"/>
              </a:ext>
            </a:extLst>
          </p:cNvPr>
          <p:cNvSpPr txBox="1">
            <a:spLocks/>
          </p:cNvSpPr>
          <p:nvPr/>
        </p:nvSpPr>
        <p:spPr bwMode="auto">
          <a:xfrm>
            <a:off x="1647827" y="1055689"/>
            <a:ext cx="8569325" cy="4194175"/>
          </a:xfrm>
          <a:prstGeom prst="rect">
            <a:avLst/>
          </a:prstGeom>
          <a:noFill/>
          <a:ln>
            <a:noFill/>
          </a:ln>
          <a:effectLst/>
        </p:spPr>
        <p:txBody>
          <a:bodyPr lIns="101133" tIns="50566" rIns="101133" bIns="50566"/>
          <a:lstStyle>
            <a:lvl1pPr marL="379413" indent="-379413" algn="l" defTabSz="1011238" rtl="0" eaLnBrk="0" fontAlgn="base" hangingPunct="0">
              <a:spcBef>
                <a:spcPct val="20000"/>
              </a:spcBef>
              <a:spcAft>
                <a:spcPct val="0"/>
              </a:spcAft>
              <a:buChar char="•"/>
              <a:defRPr kumimoji="1" sz="3500">
                <a:solidFill>
                  <a:schemeClr val="tx1"/>
                </a:solidFill>
                <a:latin typeface="+mn-lt"/>
                <a:ea typeface="+mn-ea"/>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marL="14288" indent="-195263">
              <a:spcBef>
                <a:spcPts val="800"/>
              </a:spcBef>
              <a:buNone/>
              <a:defRPr>
                <a:latin typeface="Arial Unicode MS"/>
                <a:ea typeface="Arial Unicode MS"/>
                <a:cs typeface="Arial Unicode MS"/>
                <a:sym typeface="Arial Unicode MS"/>
              </a:defRPr>
            </a:pPr>
            <a:r>
              <a:rPr lang="zh-TW" altLang="en-US" sz="3600" b="1" kern="0" baseline="0" dirty="0">
                <a:latin typeface="Microsoft JhengHei" panose="020B0604030504040204" pitchFamily="34" charset="-120"/>
                <a:ea typeface="Microsoft JhengHei" panose="020B0604030504040204" pitchFamily="34" charset="-120"/>
                <a:cs typeface="Arial Unicode MS"/>
                <a:sym typeface="Arial Unicode MS"/>
              </a:rPr>
              <a:t>小提示：</a:t>
            </a:r>
            <a:r>
              <a:rPr lang="en-US" altLang="zh-TW" sz="3600" b="1" kern="0" baseline="0" dirty="0">
                <a:latin typeface="Microsoft JhengHei" panose="020B0604030504040204" pitchFamily="34" charset="-120"/>
                <a:ea typeface="Microsoft JhengHei" panose="020B0604030504040204" pitchFamily="34" charset="-120"/>
                <a:cs typeface="Arial Unicode MS"/>
                <a:sym typeface="Arial Unicode MS"/>
              </a:rPr>
              <a:t>Scratch </a:t>
            </a:r>
            <a:r>
              <a:rPr lang="zh-TW" altLang="en-US" sz="3600" b="1" kern="0" baseline="0" dirty="0">
                <a:latin typeface="Microsoft JhengHei" panose="020B0604030504040204" pitchFamily="34" charset="-120"/>
                <a:ea typeface="Microsoft JhengHei" panose="020B0604030504040204" pitchFamily="34" charset="-120"/>
                <a:cs typeface="Arial Unicode MS"/>
                <a:sym typeface="Arial Unicode MS"/>
              </a:rPr>
              <a:t>演奏音階</a:t>
            </a:r>
            <a:endParaRPr lang="zh-TW" altLang="en-US" sz="2400" b="1" kern="0" baseline="0" dirty="0">
              <a:solidFill>
                <a:srgbClr val="FF0000"/>
              </a:solidFill>
              <a:latin typeface="HEITI SC MEDIUM" pitchFamily="2" charset="-128"/>
              <a:ea typeface="HEITI SC MEDIUM" pitchFamily="2" charset="-128"/>
              <a:cs typeface="Calibri"/>
              <a:sym typeface="Calibri"/>
            </a:endParaRPr>
          </a:p>
        </p:txBody>
      </p:sp>
      <p:sp>
        <p:nvSpPr>
          <p:cNvPr id="2" name="標題 1">
            <a:extLst>
              <a:ext uri="{FF2B5EF4-FFF2-40B4-BE49-F238E27FC236}">
                <a16:creationId xmlns="" xmlns:a16="http://schemas.microsoft.com/office/drawing/2014/main" id="{7C1ABA61-8024-4B4E-A4D2-EA45A446E7BE}"/>
              </a:ext>
            </a:extLst>
          </p:cNvPr>
          <p:cNvSpPr>
            <a:spLocks noGrp="1"/>
          </p:cNvSpPr>
          <p:nvPr>
            <p:ph type="title" idx="4294967295"/>
          </p:nvPr>
        </p:nvSpPr>
        <p:spPr>
          <a:xfrm>
            <a:off x="1360489" y="-144463"/>
            <a:ext cx="6551613" cy="1201738"/>
          </a:xfrm>
        </p:spPr>
        <p:txBody>
          <a:bodyPr/>
          <a:lstStyle/>
          <a:p>
            <a:pPr eaLnBrk="1" hangingPunct="1">
              <a:defRPr/>
            </a:pPr>
            <a:r>
              <a:rPr lang="zh-TW" altLang="en-US" sz="4800" b="1" kern="1200" dirty="0">
                <a:solidFill>
                  <a:srgbClr val="FFFFFF"/>
                </a:solidFill>
                <a:latin typeface="Microsoft JhengHei" panose="020B0604030504040204" pitchFamily="34" charset="-120"/>
                <a:ea typeface="Microsoft JhengHei" panose="020B0604030504040204" pitchFamily="34" charset="-120"/>
              </a:rPr>
              <a:t>清單的實作</a:t>
            </a:r>
            <a:endParaRPr lang="zh-TW" altLang="zh-TW" dirty="0"/>
          </a:p>
        </p:txBody>
      </p:sp>
      <p:pic>
        <p:nvPicPr>
          <p:cNvPr id="5" name="Picture 4">
            <a:extLst>
              <a:ext uri="{FF2B5EF4-FFF2-40B4-BE49-F238E27FC236}">
                <a16:creationId xmlns="" xmlns:a16="http://schemas.microsoft.com/office/drawing/2014/main" id="{98725151-74AF-5958-4F83-4C82C7EBBEA6}"/>
              </a:ext>
            </a:extLst>
          </p:cNvPr>
          <p:cNvPicPr>
            <a:picLocks noChangeAspect="1"/>
          </p:cNvPicPr>
          <p:nvPr/>
        </p:nvPicPr>
        <p:blipFill>
          <a:blip r:embed="rId3"/>
          <a:stretch>
            <a:fillRect/>
          </a:stretch>
        </p:blipFill>
        <p:spPr>
          <a:xfrm>
            <a:off x="2841626" y="1981201"/>
            <a:ext cx="6781800" cy="4064000"/>
          </a:xfrm>
          <a:prstGeom prst="rect">
            <a:avLst/>
          </a:prstGeom>
        </p:spPr>
      </p:pic>
      <p:sp>
        <p:nvSpPr>
          <p:cNvPr id="6" name="文字版面配置區 4"/>
          <p:cNvSpPr txBox="1">
            <a:spLocks/>
          </p:cNvSpPr>
          <p:nvPr/>
        </p:nvSpPr>
        <p:spPr bwMode="auto">
          <a:xfrm>
            <a:off x="12082088" y="72058"/>
            <a:ext cx="719512" cy="314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133" tIns="50566" rIns="101133" bIns="50566" numCol="1" anchor="t" anchorCtr="0" compatLnSpc="1">
            <a:prstTxWarp prst="textNoShape">
              <a:avLst/>
            </a:prstTxWarp>
            <a:noAutofit/>
          </a:bodyPr>
          <a:lstStyle>
            <a:lvl1pPr marL="0" indent="0" algn="l" defTabSz="1011238" rtl="0" eaLnBrk="0" fontAlgn="base" hangingPunct="0">
              <a:spcBef>
                <a:spcPct val="20000"/>
              </a:spcBef>
              <a:spcAft>
                <a:spcPct val="0"/>
              </a:spcAft>
              <a:buNone/>
              <a:defRPr kumimoji="1" sz="2000" baseline="0">
                <a:solidFill>
                  <a:schemeClr val="tx1"/>
                </a:solidFill>
                <a:latin typeface="微軟正黑體" panose="020B0604030504040204" pitchFamily="34" charset="-120"/>
                <a:ea typeface="微軟正黑體" panose="020B0604030504040204" pitchFamily="34" charset="-120"/>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a:defRPr/>
            </a:pPr>
            <a:r>
              <a:rPr lang="en-US" altLang="zh-TW" kern="0" dirty="0" smtClean="0">
                <a:solidFill>
                  <a:srgbClr val="000000"/>
                </a:solidFill>
              </a:rPr>
              <a:t>162</a:t>
            </a:r>
            <a:endParaRPr lang="zh-TW" altLang="en-US" kern="0" dirty="0">
              <a:solidFill>
                <a:srgbClr val="000000"/>
              </a:solidFill>
            </a:endParaRPr>
          </a:p>
        </p:txBody>
      </p:sp>
    </p:spTree>
    <p:extLst>
      <p:ext uri="{BB962C8B-B14F-4D97-AF65-F5344CB8AC3E}">
        <p14:creationId xmlns:p14="http://schemas.microsoft.com/office/powerpoint/2010/main" val="30573451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 電腦輔助學習趨勢…">
            <a:extLst>
              <a:ext uri="{FF2B5EF4-FFF2-40B4-BE49-F238E27FC236}">
                <a16:creationId xmlns="" xmlns:a16="http://schemas.microsoft.com/office/drawing/2014/main" id="{C1864DA6-A171-D84A-8E46-C19BCB422FC6}"/>
              </a:ext>
            </a:extLst>
          </p:cNvPr>
          <p:cNvSpPr txBox="1">
            <a:spLocks/>
          </p:cNvSpPr>
          <p:nvPr/>
        </p:nvSpPr>
        <p:spPr bwMode="auto">
          <a:xfrm>
            <a:off x="1647827" y="1055689"/>
            <a:ext cx="8569325" cy="1464642"/>
          </a:xfrm>
          <a:prstGeom prst="rect">
            <a:avLst/>
          </a:prstGeom>
          <a:noFill/>
          <a:ln>
            <a:noFill/>
          </a:ln>
          <a:effectLst/>
        </p:spPr>
        <p:txBody>
          <a:bodyPr lIns="101133" tIns="50566" rIns="101133" bIns="50566"/>
          <a:lstStyle>
            <a:lvl1pPr marL="379413" indent="-379413" algn="l" defTabSz="1011238" rtl="0" eaLnBrk="0" fontAlgn="base" hangingPunct="0">
              <a:spcBef>
                <a:spcPct val="20000"/>
              </a:spcBef>
              <a:spcAft>
                <a:spcPct val="0"/>
              </a:spcAft>
              <a:buChar char="•"/>
              <a:defRPr kumimoji="1" sz="3500">
                <a:solidFill>
                  <a:schemeClr val="tx1"/>
                </a:solidFill>
                <a:latin typeface="+mn-lt"/>
                <a:ea typeface="+mn-ea"/>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marL="757238" indent="-742950">
              <a:spcBef>
                <a:spcPts val="800"/>
              </a:spcBef>
              <a:buFontTx/>
              <a:buAutoNum type="arabicPeriod"/>
              <a:defRPr>
                <a:latin typeface="Arial Unicode MS"/>
                <a:ea typeface="Arial Unicode MS"/>
                <a:cs typeface="Arial Unicode MS"/>
                <a:sym typeface="Arial Unicode MS"/>
              </a:defRPr>
            </a:pPr>
            <a:r>
              <a:rPr lang="zh-TW" altLang="en-US" sz="3600" b="1" kern="0" baseline="0" dirty="0">
                <a:latin typeface="Microsoft JhengHei" panose="020B0604030504040204" pitchFamily="34" charset="-120"/>
                <a:ea typeface="Microsoft JhengHei" panose="020B0604030504040204" pitchFamily="34" charset="-120"/>
                <a:cs typeface="Arial Unicode MS"/>
                <a:sym typeface="Arial Unicode MS"/>
              </a:rPr>
              <a:t>新增小星星簡譜 </a:t>
            </a:r>
            <a:r>
              <a:rPr lang="en-US" altLang="zh-TW" sz="3600" b="1" kern="0" baseline="0" dirty="0">
                <a:latin typeface="Microsoft JhengHei" panose="020B0604030504040204" pitchFamily="34" charset="-120"/>
                <a:ea typeface="Microsoft JhengHei" panose="020B0604030504040204" pitchFamily="34" charset="-120"/>
                <a:cs typeface="Arial Unicode MS"/>
                <a:sym typeface="Arial Unicode MS"/>
              </a:rPr>
              <a:t>.txt </a:t>
            </a:r>
            <a:r>
              <a:rPr lang="zh-TW" altLang="en-US" sz="3600" b="1" kern="0" baseline="0" dirty="0">
                <a:latin typeface="Microsoft JhengHei" panose="020B0604030504040204" pitchFamily="34" charset="-120"/>
                <a:ea typeface="Microsoft JhengHei" panose="020B0604030504040204" pitchFamily="34" charset="-120"/>
                <a:cs typeface="Arial Unicode MS"/>
                <a:sym typeface="Arial Unicode MS"/>
              </a:rPr>
              <a:t>檔，並輸入</a:t>
            </a:r>
            <a:endParaRPr lang="en-US" altLang="zh-TW" sz="3600" b="1" kern="0" baseline="0" dirty="0">
              <a:latin typeface="Microsoft JhengHei" panose="020B0604030504040204" pitchFamily="34" charset="-120"/>
              <a:ea typeface="Microsoft JhengHei" panose="020B0604030504040204" pitchFamily="34" charset="-120"/>
              <a:cs typeface="Arial Unicode MS"/>
              <a:sym typeface="Arial Unicode MS"/>
            </a:endParaRPr>
          </a:p>
          <a:p>
            <a:pPr marL="14288" indent="0">
              <a:spcBef>
                <a:spcPts val="800"/>
              </a:spcBef>
              <a:buNone/>
              <a:defRPr>
                <a:latin typeface="Arial Unicode MS"/>
                <a:ea typeface="Arial Unicode MS"/>
                <a:cs typeface="Arial Unicode MS"/>
                <a:sym typeface="Arial Unicode MS"/>
              </a:defRPr>
            </a:pPr>
            <a:r>
              <a:rPr lang="en-US" altLang="zh-TW" sz="3600" b="1" kern="0" baseline="0" dirty="0">
                <a:latin typeface="Microsoft JhengHei" panose="020B0604030504040204" pitchFamily="34" charset="-120"/>
                <a:ea typeface="Microsoft JhengHei" panose="020B0604030504040204" pitchFamily="34" charset="-120"/>
                <a:cs typeface="Arial Unicode MS"/>
                <a:sym typeface="Arial Unicode MS"/>
              </a:rPr>
              <a:t>       </a:t>
            </a:r>
            <a:r>
              <a:rPr lang="zh-TW" altLang="en-US" sz="3600" b="1" kern="0" baseline="0" dirty="0">
                <a:latin typeface="Microsoft JhengHei" panose="020B0604030504040204" pitchFamily="34" charset="-120"/>
                <a:ea typeface="Microsoft JhengHei" panose="020B0604030504040204" pitchFamily="34" charset="-120"/>
                <a:cs typeface="Arial Unicode MS"/>
                <a:sym typeface="Arial Unicode MS"/>
              </a:rPr>
              <a:t>小星星的簡譜。</a:t>
            </a:r>
            <a:endParaRPr lang="zh-TW" altLang="en-US" sz="2400" b="1" kern="0" baseline="0" dirty="0">
              <a:solidFill>
                <a:srgbClr val="FF0000"/>
              </a:solidFill>
              <a:latin typeface="HEITI SC MEDIUM" pitchFamily="2" charset="-128"/>
              <a:ea typeface="HEITI SC MEDIUM" pitchFamily="2" charset="-128"/>
              <a:cs typeface="Calibri"/>
              <a:sym typeface="Calibri"/>
            </a:endParaRPr>
          </a:p>
        </p:txBody>
      </p:sp>
      <p:sp>
        <p:nvSpPr>
          <p:cNvPr id="2" name="標題 1">
            <a:extLst>
              <a:ext uri="{FF2B5EF4-FFF2-40B4-BE49-F238E27FC236}">
                <a16:creationId xmlns="" xmlns:a16="http://schemas.microsoft.com/office/drawing/2014/main" id="{7C1ABA61-8024-4B4E-A4D2-EA45A446E7BE}"/>
              </a:ext>
            </a:extLst>
          </p:cNvPr>
          <p:cNvSpPr>
            <a:spLocks noGrp="1"/>
          </p:cNvSpPr>
          <p:nvPr>
            <p:ph type="title" idx="4294967295"/>
          </p:nvPr>
        </p:nvSpPr>
        <p:spPr>
          <a:xfrm>
            <a:off x="1360489" y="-144463"/>
            <a:ext cx="6335713" cy="1201738"/>
          </a:xfrm>
        </p:spPr>
        <p:txBody>
          <a:bodyPr/>
          <a:lstStyle/>
          <a:p>
            <a:pPr eaLnBrk="1" hangingPunct="1">
              <a:defRPr/>
            </a:pPr>
            <a:r>
              <a:rPr lang="zh-TW" altLang="en-US" sz="4800" b="1" kern="1200" dirty="0">
                <a:solidFill>
                  <a:srgbClr val="FFFFFF"/>
                </a:solidFill>
                <a:latin typeface="Microsoft JhengHei" panose="020B0604030504040204" pitchFamily="34" charset="-120"/>
                <a:ea typeface="Microsoft JhengHei" panose="020B0604030504040204" pitchFamily="34" charset="-120"/>
              </a:rPr>
              <a:t>清單實作：解題步驟</a:t>
            </a:r>
            <a:endParaRPr lang="zh-TW" altLang="zh-TW" dirty="0"/>
          </a:p>
        </p:txBody>
      </p:sp>
      <p:pic>
        <p:nvPicPr>
          <p:cNvPr id="3" name="Picture 2">
            <a:extLst>
              <a:ext uri="{FF2B5EF4-FFF2-40B4-BE49-F238E27FC236}">
                <a16:creationId xmlns="" xmlns:a16="http://schemas.microsoft.com/office/drawing/2014/main" id="{25E96686-9394-1A13-8D21-914561B0BE70}"/>
              </a:ext>
            </a:extLst>
          </p:cNvPr>
          <p:cNvPicPr>
            <a:picLocks noChangeAspect="1"/>
          </p:cNvPicPr>
          <p:nvPr/>
        </p:nvPicPr>
        <p:blipFill>
          <a:blip r:embed="rId3"/>
          <a:stretch>
            <a:fillRect/>
          </a:stretch>
        </p:blipFill>
        <p:spPr>
          <a:xfrm>
            <a:off x="3879851" y="2376314"/>
            <a:ext cx="3817094" cy="3638422"/>
          </a:xfrm>
          <a:prstGeom prst="rect">
            <a:avLst/>
          </a:prstGeom>
        </p:spPr>
      </p:pic>
      <p:sp>
        <p:nvSpPr>
          <p:cNvPr id="7" name="文字版面配置區 4"/>
          <p:cNvSpPr txBox="1">
            <a:spLocks/>
          </p:cNvSpPr>
          <p:nvPr/>
        </p:nvSpPr>
        <p:spPr bwMode="auto">
          <a:xfrm>
            <a:off x="12082088" y="72058"/>
            <a:ext cx="719512" cy="314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133" tIns="50566" rIns="101133" bIns="50566" numCol="1" anchor="t" anchorCtr="0" compatLnSpc="1">
            <a:prstTxWarp prst="textNoShape">
              <a:avLst/>
            </a:prstTxWarp>
            <a:noAutofit/>
          </a:bodyPr>
          <a:lstStyle>
            <a:lvl1pPr marL="0" indent="0" algn="l" defTabSz="1011238" rtl="0" eaLnBrk="0" fontAlgn="base" hangingPunct="0">
              <a:spcBef>
                <a:spcPct val="20000"/>
              </a:spcBef>
              <a:spcAft>
                <a:spcPct val="0"/>
              </a:spcAft>
              <a:buNone/>
              <a:defRPr kumimoji="1" sz="2000" baseline="0">
                <a:solidFill>
                  <a:schemeClr val="tx1"/>
                </a:solidFill>
                <a:latin typeface="微軟正黑體" panose="020B0604030504040204" pitchFamily="34" charset="-120"/>
                <a:ea typeface="微軟正黑體" panose="020B0604030504040204" pitchFamily="34" charset="-120"/>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a:defRPr/>
            </a:pPr>
            <a:r>
              <a:rPr lang="en-US" altLang="zh-TW" kern="0" dirty="0" smtClean="0">
                <a:solidFill>
                  <a:srgbClr val="000000"/>
                </a:solidFill>
              </a:rPr>
              <a:t>163</a:t>
            </a:r>
            <a:endParaRPr lang="zh-TW" altLang="en-US" kern="0" dirty="0">
              <a:solidFill>
                <a:srgbClr val="000000"/>
              </a:solidFill>
            </a:endParaRPr>
          </a:p>
        </p:txBody>
      </p:sp>
    </p:spTree>
    <p:extLst>
      <p:ext uri="{BB962C8B-B14F-4D97-AF65-F5344CB8AC3E}">
        <p14:creationId xmlns:p14="http://schemas.microsoft.com/office/powerpoint/2010/main" val="70263739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 電腦輔助學習趨勢…">
            <a:extLst>
              <a:ext uri="{FF2B5EF4-FFF2-40B4-BE49-F238E27FC236}">
                <a16:creationId xmlns="" xmlns:a16="http://schemas.microsoft.com/office/drawing/2014/main" id="{C1864DA6-A171-D84A-8E46-C19BCB422FC6}"/>
              </a:ext>
            </a:extLst>
          </p:cNvPr>
          <p:cNvSpPr txBox="1">
            <a:spLocks/>
          </p:cNvSpPr>
          <p:nvPr/>
        </p:nvSpPr>
        <p:spPr bwMode="auto">
          <a:xfrm>
            <a:off x="1647827" y="1055689"/>
            <a:ext cx="8569325" cy="1464642"/>
          </a:xfrm>
          <a:prstGeom prst="rect">
            <a:avLst/>
          </a:prstGeom>
          <a:noFill/>
          <a:ln>
            <a:noFill/>
          </a:ln>
          <a:effectLst/>
        </p:spPr>
        <p:txBody>
          <a:bodyPr lIns="101133" tIns="50566" rIns="101133" bIns="50566"/>
          <a:lstStyle>
            <a:lvl1pPr marL="379413" indent="-379413" algn="l" defTabSz="1011238" rtl="0" eaLnBrk="0" fontAlgn="base" hangingPunct="0">
              <a:spcBef>
                <a:spcPct val="20000"/>
              </a:spcBef>
              <a:spcAft>
                <a:spcPct val="0"/>
              </a:spcAft>
              <a:buChar char="•"/>
              <a:defRPr kumimoji="1" sz="3500">
                <a:solidFill>
                  <a:schemeClr val="tx1"/>
                </a:solidFill>
                <a:latin typeface="+mn-lt"/>
                <a:ea typeface="+mn-ea"/>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marL="547688" indent="-533400">
              <a:spcBef>
                <a:spcPts val="800"/>
              </a:spcBef>
              <a:buNone/>
              <a:defRPr>
                <a:latin typeface="Arial Unicode MS"/>
                <a:ea typeface="Arial Unicode MS"/>
                <a:cs typeface="Arial Unicode MS"/>
                <a:sym typeface="Arial Unicode MS"/>
              </a:defRPr>
            </a:pPr>
            <a:r>
              <a:rPr lang="en-US" altLang="zh-TW" sz="3600" b="1" kern="0" baseline="0" dirty="0">
                <a:latin typeface="Microsoft JhengHei" panose="020B0604030504040204" pitchFamily="34" charset="-120"/>
                <a:ea typeface="Microsoft JhengHei" panose="020B0604030504040204" pitchFamily="34" charset="-120"/>
                <a:cs typeface="Arial Unicode MS"/>
                <a:sym typeface="Arial Unicode MS"/>
              </a:rPr>
              <a:t>2.</a:t>
            </a:r>
            <a:r>
              <a:rPr lang="zh-TW" altLang="en-US" sz="3600" b="1" kern="0" baseline="0" dirty="0">
                <a:latin typeface="Microsoft JhengHei" panose="020B0604030504040204" pitchFamily="34" charset="-120"/>
                <a:ea typeface="Microsoft JhengHei" panose="020B0604030504040204" pitchFamily="34" charset="-120"/>
                <a:cs typeface="Arial Unicode MS"/>
                <a:sym typeface="Arial Unicode MS"/>
              </a:rPr>
              <a:t> 建立清單，命名為小星星。 </a:t>
            </a:r>
            <a:endParaRPr lang="en-US" altLang="zh-TW" sz="3600" b="1" kern="0" baseline="0" dirty="0">
              <a:latin typeface="Microsoft JhengHei" panose="020B0604030504040204" pitchFamily="34" charset="-120"/>
              <a:ea typeface="Microsoft JhengHei" panose="020B0604030504040204" pitchFamily="34" charset="-120"/>
              <a:cs typeface="Arial Unicode MS"/>
              <a:sym typeface="Arial Unicode MS"/>
            </a:endParaRPr>
          </a:p>
          <a:p>
            <a:pPr marL="547688" indent="-533400">
              <a:spcBef>
                <a:spcPts val="800"/>
              </a:spcBef>
              <a:buNone/>
              <a:defRPr>
                <a:latin typeface="Arial Unicode MS"/>
                <a:ea typeface="Arial Unicode MS"/>
                <a:cs typeface="Arial Unicode MS"/>
                <a:sym typeface="Arial Unicode MS"/>
              </a:defRPr>
            </a:pPr>
            <a:r>
              <a:rPr lang="en-US" altLang="zh-TW" sz="3600" b="1" kern="0" baseline="0" dirty="0">
                <a:latin typeface="Microsoft JhengHei" panose="020B0604030504040204" pitchFamily="34" charset="-120"/>
                <a:ea typeface="Microsoft JhengHei" panose="020B0604030504040204" pitchFamily="34" charset="-120"/>
                <a:cs typeface="Arial Unicode MS"/>
                <a:sym typeface="Arial Unicode MS"/>
              </a:rPr>
              <a:t>3.</a:t>
            </a:r>
            <a:r>
              <a:rPr lang="zh-TW" altLang="en-US" sz="3600" b="1" kern="0" baseline="0" dirty="0">
                <a:latin typeface="Microsoft JhengHei" panose="020B0604030504040204" pitchFamily="34" charset="-120"/>
                <a:ea typeface="Microsoft JhengHei" panose="020B0604030504040204" pitchFamily="34" charset="-120"/>
                <a:cs typeface="Arial Unicode MS"/>
                <a:sym typeface="Arial Unicode MS"/>
              </a:rPr>
              <a:t> 匯入小星星簡譜 </a:t>
            </a:r>
            <a:r>
              <a:rPr lang="en-US" altLang="zh-TW" sz="3600" b="1" kern="0" baseline="0" dirty="0">
                <a:latin typeface="Microsoft JhengHei" panose="020B0604030504040204" pitchFamily="34" charset="-120"/>
                <a:ea typeface="Microsoft JhengHei" panose="020B0604030504040204" pitchFamily="34" charset="-120"/>
                <a:cs typeface="Arial Unicode MS"/>
                <a:sym typeface="Arial Unicode MS"/>
              </a:rPr>
              <a:t>.txt</a:t>
            </a:r>
            <a:r>
              <a:rPr lang="zh-TW" altLang="en-US" sz="3600" b="1" kern="0" baseline="0" dirty="0">
                <a:latin typeface="Microsoft JhengHei" panose="020B0604030504040204" pitchFamily="34" charset="-120"/>
                <a:ea typeface="Microsoft JhengHei" panose="020B0604030504040204" pitchFamily="34" charset="-120"/>
                <a:cs typeface="Arial Unicode MS"/>
                <a:sym typeface="Arial Unicode MS"/>
              </a:rPr>
              <a:t>。  </a:t>
            </a:r>
            <a:endParaRPr lang="en-US" altLang="zh-TW" sz="3600" b="1" kern="0" baseline="0" dirty="0">
              <a:latin typeface="Microsoft JhengHei" panose="020B0604030504040204" pitchFamily="34" charset="-120"/>
              <a:ea typeface="Microsoft JhengHei" panose="020B0604030504040204" pitchFamily="34" charset="-120"/>
              <a:cs typeface="Arial Unicode MS"/>
              <a:sym typeface="Arial Unicode MS"/>
            </a:endParaRPr>
          </a:p>
          <a:p>
            <a:pPr marL="547688" indent="-533400">
              <a:spcBef>
                <a:spcPts val="800"/>
              </a:spcBef>
              <a:buNone/>
              <a:defRPr>
                <a:latin typeface="Arial Unicode MS"/>
                <a:ea typeface="Arial Unicode MS"/>
                <a:cs typeface="Arial Unicode MS"/>
                <a:sym typeface="Arial Unicode MS"/>
              </a:defRPr>
            </a:pPr>
            <a:endParaRPr lang="en-US" altLang="zh-TW" sz="3600" b="1" kern="0" baseline="0" dirty="0">
              <a:latin typeface="Microsoft JhengHei" panose="020B0604030504040204" pitchFamily="34" charset="-120"/>
              <a:ea typeface="Microsoft JhengHei" panose="020B0604030504040204" pitchFamily="34" charset="-120"/>
              <a:cs typeface="Arial Unicode MS"/>
              <a:sym typeface="Arial Unicode MS"/>
            </a:endParaRPr>
          </a:p>
          <a:p>
            <a:pPr marL="547688" indent="-533400">
              <a:spcBef>
                <a:spcPts val="800"/>
              </a:spcBef>
              <a:buNone/>
              <a:defRPr>
                <a:latin typeface="Arial Unicode MS"/>
                <a:ea typeface="Arial Unicode MS"/>
                <a:cs typeface="Arial Unicode MS"/>
                <a:sym typeface="Arial Unicode MS"/>
              </a:defRPr>
            </a:pPr>
            <a:endParaRPr lang="en-US" altLang="zh-TW" sz="2400" b="1" kern="0" baseline="0" dirty="0">
              <a:solidFill>
                <a:srgbClr val="FF0000"/>
              </a:solidFill>
              <a:latin typeface="HEITI SC MEDIUM" pitchFamily="2" charset="-128"/>
              <a:ea typeface="HEITI SC MEDIUM" pitchFamily="2" charset="-128"/>
              <a:cs typeface="Calibri"/>
              <a:sym typeface="Calibri"/>
            </a:endParaRPr>
          </a:p>
          <a:p>
            <a:pPr marL="547688" indent="-533400">
              <a:spcBef>
                <a:spcPts val="800"/>
              </a:spcBef>
              <a:buNone/>
              <a:defRPr>
                <a:latin typeface="Arial Unicode MS"/>
                <a:ea typeface="Arial Unicode MS"/>
                <a:cs typeface="Arial Unicode MS"/>
                <a:sym typeface="Arial Unicode MS"/>
              </a:defRPr>
            </a:pPr>
            <a:endParaRPr lang="zh-TW" altLang="en-US" sz="2400" b="1" kern="0" baseline="0" dirty="0">
              <a:solidFill>
                <a:srgbClr val="FF0000"/>
              </a:solidFill>
              <a:latin typeface="HEITI SC MEDIUM" pitchFamily="2" charset="-128"/>
              <a:ea typeface="HEITI SC MEDIUM" pitchFamily="2" charset="-128"/>
              <a:cs typeface="Calibri"/>
              <a:sym typeface="Calibri"/>
            </a:endParaRPr>
          </a:p>
        </p:txBody>
      </p:sp>
      <p:sp>
        <p:nvSpPr>
          <p:cNvPr id="2" name="標題 1">
            <a:extLst>
              <a:ext uri="{FF2B5EF4-FFF2-40B4-BE49-F238E27FC236}">
                <a16:creationId xmlns="" xmlns:a16="http://schemas.microsoft.com/office/drawing/2014/main" id="{7C1ABA61-8024-4B4E-A4D2-EA45A446E7BE}"/>
              </a:ext>
            </a:extLst>
          </p:cNvPr>
          <p:cNvSpPr>
            <a:spLocks noGrp="1"/>
          </p:cNvSpPr>
          <p:nvPr>
            <p:ph type="title" idx="4294967295"/>
          </p:nvPr>
        </p:nvSpPr>
        <p:spPr>
          <a:xfrm>
            <a:off x="1360489" y="-144463"/>
            <a:ext cx="6335713" cy="1201738"/>
          </a:xfrm>
        </p:spPr>
        <p:txBody>
          <a:bodyPr/>
          <a:lstStyle/>
          <a:p>
            <a:pPr eaLnBrk="1" hangingPunct="1">
              <a:defRPr/>
            </a:pPr>
            <a:r>
              <a:rPr lang="zh-TW" altLang="en-US" sz="4800" b="1" kern="1200" dirty="0">
                <a:solidFill>
                  <a:srgbClr val="FFFFFF"/>
                </a:solidFill>
                <a:latin typeface="Microsoft JhengHei" panose="020B0604030504040204" pitchFamily="34" charset="-120"/>
                <a:ea typeface="Microsoft JhengHei" panose="020B0604030504040204" pitchFamily="34" charset="-120"/>
              </a:rPr>
              <a:t>清單實作：解題步驟</a:t>
            </a:r>
            <a:endParaRPr lang="zh-TW" altLang="zh-TW" dirty="0"/>
          </a:p>
        </p:txBody>
      </p:sp>
      <p:pic>
        <p:nvPicPr>
          <p:cNvPr id="5" name="Picture 4">
            <a:extLst>
              <a:ext uri="{FF2B5EF4-FFF2-40B4-BE49-F238E27FC236}">
                <a16:creationId xmlns="" xmlns:a16="http://schemas.microsoft.com/office/drawing/2014/main" id="{DC6F5E6C-4292-22B5-9EB9-6A65D9168306}"/>
              </a:ext>
            </a:extLst>
          </p:cNvPr>
          <p:cNvPicPr>
            <a:picLocks noChangeAspect="1"/>
          </p:cNvPicPr>
          <p:nvPr/>
        </p:nvPicPr>
        <p:blipFill>
          <a:blip r:embed="rId3"/>
          <a:stretch>
            <a:fillRect/>
          </a:stretch>
        </p:blipFill>
        <p:spPr>
          <a:xfrm>
            <a:off x="2925764" y="2579451"/>
            <a:ext cx="6522999" cy="3181239"/>
          </a:xfrm>
          <a:prstGeom prst="rect">
            <a:avLst/>
          </a:prstGeom>
        </p:spPr>
      </p:pic>
      <p:sp>
        <p:nvSpPr>
          <p:cNvPr id="6" name="文字版面配置區 4"/>
          <p:cNvSpPr txBox="1">
            <a:spLocks/>
          </p:cNvSpPr>
          <p:nvPr/>
        </p:nvSpPr>
        <p:spPr bwMode="auto">
          <a:xfrm>
            <a:off x="12082088" y="72058"/>
            <a:ext cx="719512" cy="314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133" tIns="50566" rIns="101133" bIns="50566" numCol="1" anchor="t" anchorCtr="0" compatLnSpc="1">
            <a:prstTxWarp prst="textNoShape">
              <a:avLst/>
            </a:prstTxWarp>
            <a:noAutofit/>
          </a:bodyPr>
          <a:lstStyle>
            <a:lvl1pPr marL="0" indent="0" algn="l" defTabSz="1011238" rtl="0" eaLnBrk="0" fontAlgn="base" hangingPunct="0">
              <a:spcBef>
                <a:spcPct val="20000"/>
              </a:spcBef>
              <a:spcAft>
                <a:spcPct val="0"/>
              </a:spcAft>
              <a:buNone/>
              <a:defRPr kumimoji="1" sz="2000" baseline="0">
                <a:solidFill>
                  <a:schemeClr val="tx1"/>
                </a:solidFill>
                <a:latin typeface="微軟正黑體" panose="020B0604030504040204" pitchFamily="34" charset="-120"/>
                <a:ea typeface="微軟正黑體" panose="020B0604030504040204" pitchFamily="34" charset="-120"/>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a:defRPr/>
            </a:pPr>
            <a:r>
              <a:rPr lang="en-US" altLang="zh-TW" kern="0" dirty="0" smtClean="0">
                <a:solidFill>
                  <a:srgbClr val="000000"/>
                </a:solidFill>
              </a:rPr>
              <a:t>163</a:t>
            </a:r>
            <a:endParaRPr lang="zh-TW" altLang="en-US" kern="0" dirty="0">
              <a:solidFill>
                <a:srgbClr val="000000"/>
              </a:solidFill>
            </a:endParaRPr>
          </a:p>
        </p:txBody>
      </p:sp>
    </p:spTree>
    <p:extLst>
      <p:ext uri="{BB962C8B-B14F-4D97-AF65-F5344CB8AC3E}">
        <p14:creationId xmlns:p14="http://schemas.microsoft.com/office/powerpoint/2010/main" val="29238135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 電腦輔助學習趨勢…">
            <a:extLst>
              <a:ext uri="{FF2B5EF4-FFF2-40B4-BE49-F238E27FC236}">
                <a16:creationId xmlns="" xmlns:a16="http://schemas.microsoft.com/office/drawing/2014/main" id="{C1864DA6-A171-D84A-8E46-C19BCB422FC6}"/>
              </a:ext>
            </a:extLst>
          </p:cNvPr>
          <p:cNvSpPr txBox="1">
            <a:spLocks/>
          </p:cNvSpPr>
          <p:nvPr/>
        </p:nvSpPr>
        <p:spPr bwMode="auto">
          <a:xfrm>
            <a:off x="1647827" y="1055689"/>
            <a:ext cx="8569325" cy="1464642"/>
          </a:xfrm>
          <a:prstGeom prst="rect">
            <a:avLst/>
          </a:prstGeom>
          <a:noFill/>
          <a:ln>
            <a:noFill/>
          </a:ln>
          <a:effectLst/>
        </p:spPr>
        <p:txBody>
          <a:bodyPr lIns="101133" tIns="50566" rIns="101133" bIns="50566"/>
          <a:lstStyle>
            <a:lvl1pPr marL="379413" indent="-379413" algn="l" defTabSz="1011238" rtl="0" eaLnBrk="0" fontAlgn="base" hangingPunct="0">
              <a:spcBef>
                <a:spcPct val="20000"/>
              </a:spcBef>
              <a:spcAft>
                <a:spcPct val="0"/>
              </a:spcAft>
              <a:buChar char="•"/>
              <a:defRPr kumimoji="1" sz="3500">
                <a:solidFill>
                  <a:schemeClr val="tx1"/>
                </a:solidFill>
                <a:latin typeface="+mn-lt"/>
                <a:ea typeface="+mn-ea"/>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marL="547688" indent="-533400">
              <a:spcBef>
                <a:spcPts val="800"/>
              </a:spcBef>
              <a:buNone/>
              <a:defRPr>
                <a:latin typeface="Arial Unicode MS"/>
                <a:ea typeface="Arial Unicode MS"/>
                <a:cs typeface="Arial Unicode MS"/>
                <a:sym typeface="Arial Unicode MS"/>
              </a:defRPr>
            </a:pPr>
            <a:r>
              <a:rPr lang="en-US" altLang="zh-TW" sz="4400" b="1" kern="0" baseline="0" dirty="0">
                <a:latin typeface="Microsoft JhengHei" panose="020B0604030504040204" pitchFamily="34" charset="-120"/>
                <a:ea typeface="Microsoft JhengHei" panose="020B0604030504040204" pitchFamily="34" charset="-120"/>
                <a:cs typeface="Arial Unicode MS"/>
                <a:sym typeface="Arial Unicode MS"/>
              </a:rPr>
              <a:t>4.</a:t>
            </a:r>
            <a:r>
              <a:rPr lang="zh-TW" altLang="en-US" sz="4400" b="1" kern="0" baseline="0" dirty="0">
                <a:latin typeface="Microsoft JhengHei" panose="020B0604030504040204" pitchFamily="34" charset="-120"/>
                <a:ea typeface="Microsoft JhengHei" panose="020B0604030504040204" pitchFamily="34" charset="-120"/>
                <a:cs typeface="Arial Unicode MS"/>
                <a:sym typeface="Arial Unicode MS"/>
              </a:rPr>
              <a:t> 演奏小星星   </a:t>
            </a:r>
            <a:endParaRPr lang="en-US" altLang="zh-TW" sz="4400" b="1" kern="0" baseline="0" dirty="0">
              <a:latin typeface="Microsoft JhengHei" panose="020B0604030504040204" pitchFamily="34" charset="-120"/>
              <a:ea typeface="Microsoft JhengHei" panose="020B0604030504040204" pitchFamily="34" charset="-120"/>
              <a:cs typeface="Arial Unicode MS"/>
              <a:sym typeface="Arial Unicode MS"/>
            </a:endParaRPr>
          </a:p>
          <a:p>
            <a:pPr marL="547688" indent="-533400">
              <a:spcBef>
                <a:spcPts val="800"/>
              </a:spcBef>
              <a:buNone/>
              <a:defRPr>
                <a:latin typeface="Arial Unicode MS"/>
                <a:ea typeface="Arial Unicode MS"/>
                <a:cs typeface="Arial Unicode MS"/>
                <a:sym typeface="Arial Unicode MS"/>
              </a:defRPr>
            </a:pPr>
            <a:endParaRPr lang="en-US" altLang="zh-TW" sz="3600" b="1" kern="0" baseline="0" dirty="0">
              <a:latin typeface="Microsoft JhengHei" panose="020B0604030504040204" pitchFamily="34" charset="-120"/>
              <a:ea typeface="Microsoft JhengHei" panose="020B0604030504040204" pitchFamily="34" charset="-120"/>
              <a:cs typeface="Arial Unicode MS"/>
              <a:sym typeface="Arial Unicode MS"/>
            </a:endParaRPr>
          </a:p>
          <a:p>
            <a:pPr marL="547688" indent="-533400">
              <a:spcBef>
                <a:spcPts val="800"/>
              </a:spcBef>
              <a:buNone/>
              <a:defRPr>
                <a:latin typeface="Arial Unicode MS"/>
                <a:ea typeface="Arial Unicode MS"/>
                <a:cs typeface="Arial Unicode MS"/>
                <a:sym typeface="Arial Unicode MS"/>
              </a:defRPr>
            </a:pPr>
            <a:endParaRPr lang="en-US" altLang="zh-TW" sz="2400" b="1" kern="0" baseline="0" dirty="0">
              <a:solidFill>
                <a:srgbClr val="FF0000"/>
              </a:solidFill>
              <a:latin typeface="HEITI SC MEDIUM" pitchFamily="2" charset="-128"/>
              <a:ea typeface="HEITI SC MEDIUM" pitchFamily="2" charset="-128"/>
              <a:cs typeface="Calibri"/>
              <a:sym typeface="Calibri"/>
            </a:endParaRPr>
          </a:p>
          <a:p>
            <a:pPr marL="547688" indent="-533400">
              <a:spcBef>
                <a:spcPts val="800"/>
              </a:spcBef>
              <a:buNone/>
              <a:defRPr>
                <a:latin typeface="Arial Unicode MS"/>
                <a:ea typeface="Arial Unicode MS"/>
                <a:cs typeface="Arial Unicode MS"/>
                <a:sym typeface="Arial Unicode MS"/>
              </a:defRPr>
            </a:pPr>
            <a:endParaRPr lang="zh-TW" altLang="en-US" sz="2400" b="1" kern="0" baseline="0" dirty="0">
              <a:solidFill>
                <a:srgbClr val="FF0000"/>
              </a:solidFill>
              <a:latin typeface="HEITI SC MEDIUM" pitchFamily="2" charset="-128"/>
              <a:ea typeface="HEITI SC MEDIUM" pitchFamily="2" charset="-128"/>
              <a:cs typeface="Calibri"/>
              <a:sym typeface="Calibri"/>
            </a:endParaRPr>
          </a:p>
        </p:txBody>
      </p:sp>
      <p:sp>
        <p:nvSpPr>
          <p:cNvPr id="2" name="標題 1">
            <a:extLst>
              <a:ext uri="{FF2B5EF4-FFF2-40B4-BE49-F238E27FC236}">
                <a16:creationId xmlns="" xmlns:a16="http://schemas.microsoft.com/office/drawing/2014/main" id="{7C1ABA61-8024-4B4E-A4D2-EA45A446E7BE}"/>
              </a:ext>
            </a:extLst>
          </p:cNvPr>
          <p:cNvSpPr>
            <a:spLocks noGrp="1"/>
          </p:cNvSpPr>
          <p:nvPr>
            <p:ph type="title" idx="4294967295"/>
          </p:nvPr>
        </p:nvSpPr>
        <p:spPr>
          <a:xfrm>
            <a:off x="1360489" y="-144463"/>
            <a:ext cx="6335713" cy="1201738"/>
          </a:xfrm>
        </p:spPr>
        <p:txBody>
          <a:bodyPr/>
          <a:lstStyle/>
          <a:p>
            <a:pPr eaLnBrk="1" hangingPunct="1">
              <a:defRPr/>
            </a:pPr>
            <a:r>
              <a:rPr lang="zh-TW" altLang="en-US" sz="4800" b="1" kern="1200" dirty="0">
                <a:solidFill>
                  <a:srgbClr val="FFFFFF"/>
                </a:solidFill>
                <a:latin typeface="Microsoft JhengHei" panose="020B0604030504040204" pitchFamily="34" charset="-120"/>
                <a:ea typeface="Microsoft JhengHei" panose="020B0604030504040204" pitchFamily="34" charset="-120"/>
              </a:rPr>
              <a:t>清單實作：解題步驟</a:t>
            </a:r>
            <a:endParaRPr lang="zh-TW" altLang="zh-TW" dirty="0"/>
          </a:p>
        </p:txBody>
      </p:sp>
      <p:pic>
        <p:nvPicPr>
          <p:cNvPr id="3" name="Picture 2">
            <a:extLst>
              <a:ext uri="{FF2B5EF4-FFF2-40B4-BE49-F238E27FC236}">
                <a16:creationId xmlns="" xmlns:a16="http://schemas.microsoft.com/office/drawing/2014/main" id="{21A3F8F9-B7B9-740C-BEDB-38E80F9D6E77}"/>
              </a:ext>
            </a:extLst>
          </p:cNvPr>
          <p:cNvPicPr>
            <a:picLocks noChangeAspect="1"/>
          </p:cNvPicPr>
          <p:nvPr/>
        </p:nvPicPr>
        <p:blipFill>
          <a:blip r:embed="rId3"/>
          <a:stretch>
            <a:fillRect/>
          </a:stretch>
        </p:blipFill>
        <p:spPr>
          <a:xfrm>
            <a:off x="3021014" y="2112964"/>
            <a:ext cx="5613400" cy="3632200"/>
          </a:xfrm>
          <a:prstGeom prst="rect">
            <a:avLst/>
          </a:prstGeom>
        </p:spPr>
      </p:pic>
      <p:sp>
        <p:nvSpPr>
          <p:cNvPr id="6" name="文字版面配置區 4"/>
          <p:cNvSpPr txBox="1">
            <a:spLocks/>
          </p:cNvSpPr>
          <p:nvPr/>
        </p:nvSpPr>
        <p:spPr bwMode="auto">
          <a:xfrm>
            <a:off x="12082088" y="72058"/>
            <a:ext cx="719512" cy="314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133" tIns="50566" rIns="101133" bIns="50566" numCol="1" anchor="t" anchorCtr="0" compatLnSpc="1">
            <a:prstTxWarp prst="textNoShape">
              <a:avLst/>
            </a:prstTxWarp>
            <a:noAutofit/>
          </a:bodyPr>
          <a:lstStyle>
            <a:lvl1pPr marL="0" indent="0" algn="l" defTabSz="1011238" rtl="0" eaLnBrk="0" fontAlgn="base" hangingPunct="0">
              <a:spcBef>
                <a:spcPct val="20000"/>
              </a:spcBef>
              <a:spcAft>
                <a:spcPct val="0"/>
              </a:spcAft>
              <a:buNone/>
              <a:defRPr kumimoji="1" sz="2000" baseline="0">
                <a:solidFill>
                  <a:schemeClr val="tx1"/>
                </a:solidFill>
                <a:latin typeface="微軟正黑體" panose="020B0604030504040204" pitchFamily="34" charset="-120"/>
                <a:ea typeface="微軟正黑體" panose="020B0604030504040204" pitchFamily="34" charset="-120"/>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a:defRPr/>
            </a:pPr>
            <a:r>
              <a:rPr lang="en-US" altLang="zh-TW" kern="0" dirty="0" smtClean="0">
                <a:solidFill>
                  <a:srgbClr val="000000"/>
                </a:solidFill>
              </a:rPr>
              <a:t>163</a:t>
            </a:r>
            <a:endParaRPr lang="zh-TW" altLang="en-US" kern="0" dirty="0">
              <a:solidFill>
                <a:srgbClr val="000000"/>
              </a:solidFill>
            </a:endParaRPr>
          </a:p>
        </p:txBody>
      </p:sp>
    </p:spTree>
    <p:extLst>
      <p:ext uri="{BB962C8B-B14F-4D97-AF65-F5344CB8AC3E}">
        <p14:creationId xmlns:p14="http://schemas.microsoft.com/office/powerpoint/2010/main" val="246062488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 電腦輔助學習趨勢…">
            <a:extLst>
              <a:ext uri="{FF2B5EF4-FFF2-40B4-BE49-F238E27FC236}">
                <a16:creationId xmlns="" xmlns:a16="http://schemas.microsoft.com/office/drawing/2014/main" id="{C1864DA6-A171-D84A-8E46-C19BCB422FC6}"/>
              </a:ext>
            </a:extLst>
          </p:cNvPr>
          <p:cNvSpPr txBox="1">
            <a:spLocks/>
          </p:cNvSpPr>
          <p:nvPr/>
        </p:nvSpPr>
        <p:spPr bwMode="auto">
          <a:xfrm>
            <a:off x="1719908" y="1199704"/>
            <a:ext cx="8569325" cy="1464642"/>
          </a:xfrm>
          <a:prstGeom prst="rect">
            <a:avLst/>
          </a:prstGeom>
          <a:noFill/>
          <a:ln>
            <a:noFill/>
          </a:ln>
          <a:effectLst/>
        </p:spPr>
        <p:txBody>
          <a:bodyPr lIns="101133" tIns="50566" rIns="101133" bIns="50566"/>
          <a:lstStyle>
            <a:lvl1pPr marL="379413" indent="-379413" algn="l" defTabSz="1011238" rtl="0" eaLnBrk="0" fontAlgn="base" hangingPunct="0">
              <a:spcBef>
                <a:spcPct val="20000"/>
              </a:spcBef>
              <a:spcAft>
                <a:spcPct val="0"/>
              </a:spcAft>
              <a:buChar char="•"/>
              <a:defRPr kumimoji="1" sz="3500">
                <a:solidFill>
                  <a:schemeClr val="tx1"/>
                </a:solidFill>
                <a:latin typeface="+mn-lt"/>
                <a:ea typeface="+mn-ea"/>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marL="547688" indent="-533400">
              <a:spcBef>
                <a:spcPts val="800"/>
              </a:spcBef>
              <a:buNone/>
              <a:defRPr>
                <a:latin typeface="Arial Unicode MS"/>
                <a:ea typeface="Arial Unicode MS"/>
                <a:cs typeface="Arial Unicode MS"/>
                <a:sym typeface="Arial Unicode MS"/>
              </a:defRPr>
            </a:pPr>
            <a:r>
              <a:rPr lang="zh-TW" altLang="en-US" sz="4400" b="1" kern="0" baseline="0" dirty="0">
                <a:latin typeface="Microsoft JhengHei" panose="020B0604030504040204" pitchFamily="34" charset="-120"/>
                <a:ea typeface="Microsoft JhengHei" panose="020B0604030504040204" pitchFamily="34" charset="-120"/>
                <a:cs typeface="Arial Unicode MS"/>
                <a:sym typeface="Arial Unicode MS"/>
              </a:rPr>
              <a:t> 演奏小星星</a:t>
            </a:r>
            <a:endParaRPr lang="en-US" altLang="zh-TW" sz="4400" b="1" kern="0" baseline="0" dirty="0">
              <a:latin typeface="Microsoft JhengHei" panose="020B0604030504040204" pitchFamily="34" charset="-120"/>
              <a:ea typeface="Microsoft JhengHei" panose="020B0604030504040204" pitchFamily="34" charset="-120"/>
              <a:cs typeface="Arial Unicode MS"/>
              <a:sym typeface="Arial Unicode MS"/>
            </a:endParaRPr>
          </a:p>
          <a:p>
            <a:pPr marL="547688" indent="-533400">
              <a:spcBef>
                <a:spcPts val="800"/>
              </a:spcBef>
              <a:buNone/>
              <a:defRPr>
                <a:latin typeface="Arial Unicode MS"/>
                <a:ea typeface="Arial Unicode MS"/>
                <a:cs typeface="Arial Unicode MS"/>
                <a:sym typeface="Arial Unicode MS"/>
              </a:defRPr>
            </a:pPr>
            <a:endParaRPr lang="en-US" altLang="zh-TW" sz="3600" b="1" kern="0" baseline="0" dirty="0">
              <a:latin typeface="Microsoft JhengHei" panose="020B0604030504040204" pitchFamily="34" charset="-120"/>
              <a:ea typeface="Microsoft JhengHei" panose="020B0604030504040204" pitchFamily="34" charset="-120"/>
              <a:cs typeface="Arial Unicode MS"/>
              <a:sym typeface="Arial Unicode MS"/>
            </a:endParaRPr>
          </a:p>
          <a:p>
            <a:pPr marL="547688" indent="-533400">
              <a:spcBef>
                <a:spcPts val="800"/>
              </a:spcBef>
              <a:buNone/>
              <a:defRPr>
                <a:latin typeface="Arial Unicode MS"/>
                <a:ea typeface="Arial Unicode MS"/>
                <a:cs typeface="Arial Unicode MS"/>
                <a:sym typeface="Arial Unicode MS"/>
              </a:defRPr>
            </a:pPr>
            <a:endParaRPr lang="en-US" altLang="zh-TW" sz="2400" b="1" kern="0" baseline="0" dirty="0">
              <a:solidFill>
                <a:srgbClr val="FF0000"/>
              </a:solidFill>
              <a:latin typeface="HEITI SC MEDIUM" pitchFamily="2" charset="-128"/>
              <a:ea typeface="HEITI SC MEDIUM" pitchFamily="2" charset="-128"/>
              <a:cs typeface="Calibri"/>
              <a:sym typeface="Calibri"/>
            </a:endParaRPr>
          </a:p>
          <a:p>
            <a:pPr marL="547688" indent="-533400">
              <a:spcBef>
                <a:spcPts val="800"/>
              </a:spcBef>
              <a:buNone/>
              <a:defRPr>
                <a:latin typeface="Arial Unicode MS"/>
                <a:ea typeface="Arial Unicode MS"/>
                <a:cs typeface="Arial Unicode MS"/>
                <a:sym typeface="Arial Unicode MS"/>
              </a:defRPr>
            </a:pPr>
            <a:endParaRPr lang="zh-TW" altLang="en-US" sz="2400" b="1" kern="0" baseline="0" dirty="0">
              <a:solidFill>
                <a:srgbClr val="FF0000"/>
              </a:solidFill>
              <a:latin typeface="HEITI SC MEDIUM" pitchFamily="2" charset="-128"/>
              <a:ea typeface="HEITI SC MEDIUM" pitchFamily="2" charset="-128"/>
              <a:cs typeface="Calibri"/>
              <a:sym typeface="Calibri"/>
            </a:endParaRPr>
          </a:p>
        </p:txBody>
      </p:sp>
      <p:sp>
        <p:nvSpPr>
          <p:cNvPr id="2" name="標題 1">
            <a:extLst>
              <a:ext uri="{FF2B5EF4-FFF2-40B4-BE49-F238E27FC236}">
                <a16:creationId xmlns="" xmlns:a16="http://schemas.microsoft.com/office/drawing/2014/main" id="{7C1ABA61-8024-4B4E-A4D2-EA45A446E7BE}"/>
              </a:ext>
            </a:extLst>
          </p:cNvPr>
          <p:cNvSpPr>
            <a:spLocks noGrp="1"/>
          </p:cNvSpPr>
          <p:nvPr>
            <p:ph type="title" idx="4294967295"/>
          </p:nvPr>
        </p:nvSpPr>
        <p:spPr>
          <a:xfrm>
            <a:off x="1360489" y="-144463"/>
            <a:ext cx="6335713" cy="1201738"/>
          </a:xfrm>
        </p:spPr>
        <p:txBody>
          <a:bodyPr/>
          <a:lstStyle/>
          <a:p>
            <a:pPr eaLnBrk="1" hangingPunct="1">
              <a:defRPr/>
            </a:pPr>
            <a:r>
              <a:rPr lang="zh-TW" altLang="en-US" sz="4800" b="1" kern="1200" dirty="0">
                <a:solidFill>
                  <a:srgbClr val="FFFFFF"/>
                </a:solidFill>
                <a:latin typeface="Microsoft JhengHei" panose="020B0604030504040204" pitchFamily="34" charset="-120"/>
                <a:ea typeface="Microsoft JhengHei" panose="020B0604030504040204" pitchFamily="34" charset="-120"/>
              </a:rPr>
              <a:t>參考答案</a:t>
            </a:r>
            <a:endParaRPr lang="zh-TW" altLang="zh-TW" dirty="0"/>
          </a:p>
        </p:txBody>
      </p:sp>
      <p:pic>
        <p:nvPicPr>
          <p:cNvPr id="9" name="圖片 8">
            <a:extLst>
              <a:ext uri="{FF2B5EF4-FFF2-40B4-BE49-F238E27FC236}">
                <a16:creationId xmlns="" xmlns:a16="http://schemas.microsoft.com/office/drawing/2014/main" id="{A9B5CEA6-E448-1B36-75BD-1460A28410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4225" y="2256979"/>
            <a:ext cx="8157613" cy="4208106"/>
          </a:xfrm>
          <a:prstGeom prst="rect">
            <a:avLst/>
          </a:prstGeom>
        </p:spPr>
      </p:pic>
      <p:sp>
        <p:nvSpPr>
          <p:cNvPr id="6" name="文字版面配置區 4"/>
          <p:cNvSpPr txBox="1">
            <a:spLocks/>
          </p:cNvSpPr>
          <p:nvPr/>
        </p:nvSpPr>
        <p:spPr bwMode="auto">
          <a:xfrm>
            <a:off x="12082088" y="72058"/>
            <a:ext cx="719512" cy="314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133" tIns="50566" rIns="101133" bIns="50566" numCol="1" anchor="t" anchorCtr="0" compatLnSpc="1">
            <a:prstTxWarp prst="textNoShape">
              <a:avLst/>
            </a:prstTxWarp>
            <a:noAutofit/>
          </a:bodyPr>
          <a:lstStyle>
            <a:lvl1pPr marL="0" indent="0" algn="l" defTabSz="1011238" rtl="0" eaLnBrk="0" fontAlgn="base" hangingPunct="0">
              <a:spcBef>
                <a:spcPct val="20000"/>
              </a:spcBef>
              <a:spcAft>
                <a:spcPct val="0"/>
              </a:spcAft>
              <a:buNone/>
              <a:defRPr kumimoji="1" sz="2000" baseline="0">
                <a:solidFill>
                  <a:schemeClr val="tx1"/>
                </a:solidFill>
                <a:latin typeface="微軟正黑體" panose="020B0604030504040204" pitchFamily="34" charset="-120"/>
                <a:ea typeface="微軟正黑體" panose="020B0604030504040204" pitchFamily="34" charset="-120"/>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a:defRPr/>
            </a:pPr>
            <a:r>
              <a:rPr lang="en-US" altLang="zh-TW" kern="0" dirty="0" smtClean="0">
                <a:solidFill>
                  <a:srgbClr val="000000"/>
                </a:solidFill>
              </a:rPr>
              <a:t>163</a:t>
            </a:r>
            <a:endParaRPr lang="zh-TW" altLang="en-US" kern="0" dirty="0">
              <a:solidFill>
                <a:srgbClr val="000000"/>
              </a:solidFill>
            </a:endParaRPr>
          </a:p>
        </p:txBody>
      </p:sp>
    </p:spTree>
    <p:extLst>
      <p:ext uri="{BB962C8B-B14F-4D97-AF65-F5344CB8AC3E}">
        <p14:creationId xmlns:p14="http://schemas.microsoft.com/office/powerpoint/2010/main" val="10450942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 xmlns:a16="http://schemas.microsoft.com/office/drawing/2014/main" id="{80F461E0-A3C2-3F44-AF3A-216E6399220C}"/>
              </a:ext>
            </a:extLst>
          </p:cNvPr>
          <p:cNvSpPr/>
          <p:nvPr/>
        </p:nvSpPr>
        <p:spPr>
          <a:xfrm>
            <a:off x="3105850" y="72059"/>
            <a:ext cx="2646878" cy="830997"/>
          </a:xfrm>
          <a:prstGeom prst="rect">
            <a:avLst/>
          </a:prstGeom>
        </p:spPr>
        <p:txBody>
          <a:bodyPr wrap="none">
            <a:spAutoFit/>
          </a:bodyPr>
          <a:lstStyle/>
          <a:p>
            <a:pPr eaLnBrk="1" hangingPunct="1">
              <a:defRPr/>
            </a:pPr>
            <a:r>
              <a:rPr lang="zh-TW" altLang="en-US" sz="4800" b="1" kern="0" baseline="0" dirty="0">
                <a:solidFill>
                  <a:schemeClr val="bg1"/>
                </a:solidFill>
                <a:latin typeface="Microsoft JhengHei" panose="020B0604030504040204" pitchFamily="34" charset="-120"/>
                <a:ea typeface="Microsoft JhengHei" panose="020B0604030504040204" pitchFamily="34" charset="-120"/>
                <a:cs typeface="Arial Unicode MS"/>
              </a:rPr>
              <a:t>課堂練習</a:t>
            </a:r>
          </a:p>
        </p:txBody>
      </p:sp>
      <p:sp>
        <p:nvSpPr>
          <p:cNvPr id="5" name="文字方塊 3">
            <a:extLst>
              <a:ext uri="{FF2B5EF4-FFF2-40B4-BE49-F238E27FC236}">
                <a16:creationId xmlns="" xmlns:a16="http://schemas.microsoft.com/office/drawing/2014/main" id="{A979679F-059F-E145-AF07-C990292C8C36}"/>
              </a:ext>
            </a:extLst>
          </p:cNvPr>
          <p:cNvSpPr txBox="1">
            <a:spLocks noChangeArrowheads="1"/>
          </p:cNvSpPr>
          <p:nvPr/>
        </p:nvSpPr>
        <p:spPr bwMode="auto">
          <a:xfrm>
            <a:off x="1576388" y="1152525"/>
            <a:ext cx="9000876" cy="1079500"/>
          </a:xfrm>
          <a:prstGeom prst="rect">
            <a:avLst/>
          </a:prstGeom>
          <a:noFill/>
          <a:ln w="50800">
            <a:noFill/>
            <a:miter lim="800000"/>
            <a:headEnd/>
            <a:tailEnd/>
          </a:ln>
        </p:spPr>
        <p:txBody>
          <a:bodyPr lIns="36000" tIns="36000" rIns="36000" bIns="36000"/>
          <a:lstStyle/>
          <a:p>
            <a:pPr eaLnBrk="1" hangingPunct="1">
              <a:lnSpc>
                <a:spcPct val="120000"/>
              </a:lnSpc>
              <a:defRPr/>
            </a:pPr>
            <a:r>
              <a:rPr lang="zh-TW" altLang="en-US" sz="4000" b="1" kern="0" baseline="0" dirty="0">
                <a:latin typeface="Microsoft JhengHei" panose="020B0604030504040204" pitchFamily="34" charset="-120"/>
                <a:ea typeface="Microsoft JhengHei" panose="020B0604030504040204" pitchFamily="34" charset="-120"/>
                <a:cs typeface="Arial Unicode MS"/>
              </a:rPr>
              <a:t>演奏小星星延伸版</a:t>
            </a:r>
            <a:r>
              <a:rPr lang="en-US" altLang="zh-TW" sz="4000" b="1" kern="0" baseline="0" dirty="0">
                <a:latin typeface="Microsoft JhengHei" panose="020B0604030504040204" pitchFamily="34" charset="-120"/>
                <a:ea typeface="Microsoft JhengHei" panose="020B0604030504040204" pitchFamily="34" charset="-120"/>
                <a:cs typeface="Arial Unicode MS"/>
              </a:rPr>
              <a:t>-</a:t>
            </a:r>
            <a:r>
              <a:rPr lang="zh-TW" altLang="en-US" sz="4000" b="1" kern="0" baseline="0" dirty="0">
                <a:latin typeface="Microsoft JhengHei" panose="020B0604030504040204" pitchFamily="34" charset="-120"/>
                <a:ea typeface="Microsoft JhengHei" panose="020B0604030504040204" pitchFamily="34" charset="-120"/>
                <a:cs typeface="Arial Unicode MS"/>
              </a:rPr>
              <a:t>加入節拍 </a:t>
            </a:r>
          </a:p>
          <a:p>
            <a:pPr eaLnBrk="1" hangingPunct="1">
              <a:lnSpc>
                <a:spcPct val="120000"/>
              </a:lnSpc>
              <a:defRPr/>
            </a:pPr>
            <a:endParaRPr lang="en-US" altLang="zh-TW" sz="32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r>
              <a:rPr lang="zh-TW" altLang="en-US" sz="3200" b="1" kern="0" baseline="0" dirty="0">
                <a:latin typeface="Microsoft JhengHei" panose="020B0604030504040204" pitchFamily="34" charset="-120"/>
                <a:ea typeface="Microsoft JhengHei" panose="020B0604030504040204" pitchFamily="34" charset="-120"/>
                <a:cs typeface="Arial Unicode MS"/>
              </a:rPr>
              <a:t>劇本</a:t>
            </a:r>
            <a:r>
              <a:rPr lang="en-US" altLang="zh-TW" sz="3200" b="1" kern="0" baseline="0" dirty="0">
                <a:latin typeface="Microsoft JhengHei" panose="020B0604030504040204" pitchFamily="34" charset="-120"/>
                <a:ea typeface="Microsoft JhengHei" panose="020B0604030504040204" pitchFamily="34" charset="-120"/>
                <a:cs typeface="Arial Unicode MS"/>
              </a:rPr>
              <a:t>:</a:t>
            </a:r>
          </a:p>
          <a:p>
            <a:pPr eaLnBrk="1" hangingPunct="1">
              <a:lnSpc>
                <a:spcPct val="120000"/>
              </a:lnSpc>
              <a:defRPr/>
            </a:pPr>
            <a:r>
              <a:rPr lang="zh-TW" altLang="en-US" sz="3200" b="1" kern="0" baseline="0" dirty="0">
                <a:latin typeface="Microsoft JhengHei" panose="020B0604030504040204" pitchFamily="34" charset="-120"/>
                <a:ea typeface="Microsoft JhengHei" panose="020B0604030504040204" pitchFamily="34" charset="-120"/>
                <a:cs typeface="Arial Unicode MS"/>
              </a:rPr>
              <a:t>       請運用本範例的演奏小星星，加上節拍，</a:t>
            </a:r>
            <a:endParaRPr lang="en-US" altLang="zh-TW" sz="32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r>
              <a:rPr lang="zh-TW" altLang="en-US" sz="3200" b="1" kern="0" baseline="0" dirty="0">
                <a:latin typeface="Microsoft JhengHei" panose="020B0604030504040204" pitchFamily="34" charset="-120"/>
                <a:ea typeface="Microsoft JhengHei" panose="020B0604030504040204" pitchFamily="34" charset="-120"/>
                <a:cs typeface="Arial Unicode MS"/>
              </a:rPr>
              <a:t>       使音樂段落更分明。 </a:t>
            </a:r>
            <a:endParaRPr lang="en-US" altLang="zh-TW" sz="32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r>
              <a:rPr lang="zh-TW" altLang="en-US" sz="3200" b="1" kern="0" baseline="0" dirty="0">
                <a:latin typeface="Microsoft JhengHei" panose="020B0604030504040204" pitchFamily="34" charset="-120"/>
                <a:ea typeface="Microsoft JhengHei" panose="020B0604030504040204" pitchFamily="34" charset="-120"/>
                <a:cs typeface="Arial Unicode MS"/>
              </a:rPr>
              <a:t>完成條件</a:t>
            </a:r>
            <a:r>
              <a:rPr lang="en-US" altLang="zh-TW" sz="3200" b="1" kern="0" baseline="0" dirty="0">
                <a:latin typeface="Microsoft JhengHei" panose="020B0604030504040204" pitchFamily="34" charset="-120"/>
                <a:ea typeface="Microsoft JhengHei" panose="020B0604030504040204" pitchFamily="34" charset="-120"/>
                <a:cs typeface="Arial Unicode MS"/>
              </a:rPr>
              <a:t>:</a:t>
            </a:r>
            <a:br>
              <a:rPr lang="en-US" altLang="zh-TW" sz="3200" b="1" kern="0" baseline="0" dirty="0">
                <a:latin typeface="Microsoft JhengHei" panose="020B0604030504040204" pitchFamily="34" charset="-120"/>
                <a:ea typeface="Microsoft JhengHei" panose="020B0604030504040204" pitchFamily="34" charset="-120"/>
                <a:cs typeface="Arial Unicode MS"/>
              </a:rPr>
            </a:br>
            <a:r>
              <a:rPr lang="zh-TW" altLang="en-US" sz="3200" b="1" kern="0" baseline="0" dirty="0">
                <a:latin typeface="Microsoft JhengHei" panose="020B0604030504040204" pitchFamily="34" charset="-120"/>
                <a:ea typeface="Microsoft JhengHei" panose="020B0604030504040204" pitchFamily="34" charset="-120"/>
                <a:cs typeface="Arial Unicode MS"/>
              </a:rPr>
              <a:t>       </a:t>
            </a:r>
            <a:r>
              <a:rPr lang="en-US" altLang="zh-TW" sz="3200" b="1" kern="0" baseline="0" dirty="0">
                <a:latin typeface="Microsoft JhengHei" panose="020B0604030504040204" pitchFamily="34" charset="-120"/>
                <a:ea typeface="Microsoft JhengHei" panose="020B0604030504040204" pitchFamily="34" charset="-120"/>
                <a:cs typeface="Arial Unicode MS"/>
              </a:rPr>
              <a:t>(1)</a:t>
            </a:r>
            <a:r>
              <a:rPr lang="zh-TW" altLang="en-US" sz="3200" b="1" kern="0" baseline="0" dirty="0">
                <a:latin typeface="Microsoft JhengHei" panose="020B0604030504040204" pitchFamily="34" charset="-120"/>
                <a:ea typeface="Microsoft JhengHei" panose="020B0604030504040204" pitchFamily="34" charset="-120"/>
                <a:cs typeface="Arial Unicode MS"/>
              </a:rPr>
              <a:t> 請先找出小星星的節拍，並建立 </a:t>
            </a:r>
            <a:r>
              <a:rPr lang="en-US" altLang="zh-TW" sz="3200" b="1" kern="0" baseline="0" dirty="0">
                <a:latin typeface="Microsoft JhengHei" panose="020B0604030504040204" pitchFamily="34" charset="-120"/>
                <a:ea typeface="Microsoft JhengHei" panose="020B0604030504040204" pitchFamily="34" charset="-120"/>
                <a:cs typeface="Arial Unicode MS"/>
              </a:rPr>
              <a:t>.</a:t>
            </a:r>
            <a:r>
              <a:rPr lang="en" altLang="zh-TW" sz="3200" b="1" kern="0" baseline="0" dirty="0">
                <a:latin typeface="Microsoft JhengHei" panose="020B0604030504040204" pitchFamily="34" charset="-120"/>
                <a:ea typeface="Microsoft JhengHei" panose="020B0604030504040204" pitchFamily="34" charset="-120"/>
                <a:cs typeface="Arial Unicode MS"/>
              </a:rPr>
              <a:t>txt </a:t>
            </a:r>
            <a:r>
              <a:rPr lang="zh-TW" altLang="en-US" sz="3200" b="1" kern="0" baseline="0" dirty="0">
                <a:latin typeface="Microsoft JhengHei" panose="020B0604030504040204" pitchFamily="34" charset="-120"/>
                <a:ea typeface="Microsoft JhengHei" panose="020B0604030504040204" pitchFamily="34" charset="-120"/>
                <a:cs typeface="Arial Unicode MS"/>
              </a:rPr>
              <a:t>檔。    </a:t>
            </a:r>
            <a:endParaRPr lang="en-US" altLang="zh-TW" sz="32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r>
              <a:rPr lang="zh-TW" altLang="en-US" sz="3200" b="1" kern="0" baseline="0" dirty="0">
                <a:latin typeface="Microsoft JhengHei" panose="020B0604030504040204" pitchFamily="34" charset="-120"/>
                <a:ea typeface="Microsoft JhengHei" panose="020B0604030504040204" pitchFamily="34" charset="-120"/>
                <a:cs typeface="Arial Unicode MS"/>
              </a:rPr>
              <a:t>       </a:t>
            </a:r>
            <a:r>
              <a:rPr lang="en-US" altLang="zh-TW" sz="3200" b="1" kern="0" baseline="0" dirty="0">
                <a:latin typeface="Microsoft JhengHei" panose="020B0604030504040204" pitchFamily="34" charset="-120"/>
                <a:ea typeface="Microsoft JhengHei" panose="020B0604030504040204" pitchFamily="34" charset="-120"/>
                <a:cs typeface="Arial Unicode MS"/>
              </a:rPr>
              <a:t>(2)</a:t>
            </a:r>
            <a:r>
              <a:rPr lang="zh-TW" altLang="en-US" sz="3200" b="1" kern="0" baseline="0" dirty="0">
                <a:latin typeface="Microsoft JhengHei" panose="020B0604030504040204" pitchFamily="34" charset="-120"/>
                <a:ea typeface="Microsoft JhengHei" panose="020B0604030504040204" pitchFamily="34" charset="-120"/>
                <a:cs typeface="Arial Unicode MS"/>
              </a:rPr>
              <a:t> 讓舞臺區呈現小星星和節拍清單。 </a:t>
            </a:r>
            <a:endParaRPr lang="en-US" altLang="zh-TW" sz="32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r>
              <a:rPr lang="zh-TW" altLang="en-US" sz="3200" b="1" kern="0" baseline="0" dirty="0">
                <a:latin typeface="Microsoft JhengHei" panose="020B0604030504040204" pitchFamily="34" charset="-120"/>
                <a:ea typeface="Microsoft JhengHei" panose="020B0604030504040204" pitchFamily="34" charset="-120"/>
                <a:cs typeface="Arial Unicode MS"/>
              </a:rPr>
              <a:t>       </a:t>
            </a:r>
            <a:r>
              <a:rPr lang="en-US" altLang="zh-TW" sz="3200" b="1" kern="0" baseline="0" dirty="0">
                <a:latin typeface="Microsoft JhengHei" panose="020B0604030504040204" pitchFamily="34" charset="-120"/>
                <a:ea typeface="Microsoft JhengHei" panose="020B0604030504040204" pitchFamily="34" charset="-120"/>
                <a:cs typeface="Arial Unicode MS"/>
              </a:rPr>
              <a:t>(3)</a:t>
            </a:r>
            <a:r>
              <a:rPr lang="zh-TW" altLang="en-US" sz="3200" b="1" kern="0" baseline="0" dirty="0">
                <a:latin typeface="Microsoft JhengHei" panose="020B0604030504040204" pitchFamily="34" charset="-120"/>
                <a:ea typeface="Microsoft JhengHei" panose="020B0604030504040204" pitchFamily="34" charset="-120"/>
                <a:cs typeface="Arial Unicode MS"/>
              </a:rPr>
              <a:t> 程式執行後，依照節拍演奏小星星。 </a:t>
            </a:r>
          </a:p>
          <a:p>
            <a:pPr eaLnBrk="1" hangingPunct="1">
              <a:lnSpc>
                <a:spcPct val="120000"/>
              </a:lnSpc>
              <a:defRPr/>
            </a:pPr>
            <a:endParaRPr lang="en" altLang="zh-TW" sz="32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r>
              <a:rPr lang="zh-TW" altLang="en-US" sz="3200" b="1" kern="0" baseline="0" dirty="0">
                <a:latin typeface="Microsoft JhengHei" panose="020B0604030504040204" pitchFamily="34" charset="-120"/>
                <a:ea typeface="Microsoft JhengHei" panose="020B0604030504040204" pitchFamily="34" charset="-120"/>
                <a:cs typeface="Arial Unicode MS"/>
              </a:rPr>
              <a:t> </a:t>
            </a:r>
          </a:p>
          <a:p>
            <a:pPr eaLnBrk="1" hangingPunct="1">
              <a:lnSpc>
                <a:spcPct val="120000"/>
              </a:lnSpc>
              <a:defRPr/>
            </a:pPr>
            <a:endParaRPr lang="zh-TW" altLang="en-US" sz="32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endParaRPr lang="zh-TW" altLang="en-US" sz="3200" b="1" kern="0" baseline="0" dirty="0">
              <a:latin typeface="Microsoft JhengHei" panose="020B0604030504040204" pitchFamily="34" charset="-120"/>
              <a:ea typeface="Microsoft JhengHei" panose="020B0604030504040204" pitchFamily="34" charset="-120"/>
              <a:cs typeface="Arial Unicode MS"/>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 xmlns:a16="http://schemas.microsoft.com/office/drawing/2014/main" id="{EB0B730A-5187-F940-8E50-9DE083407DFD}"/>
              </a:ext>
            </a:extLst>
          </p:cNvPr>
          <p:cNvSpPr/>
          <p:nvPr/>
        </p:nvSpPr>
        <p:spPr>
          <a:xfrm>
            <a:off x="3084170" y="84253"/>
            <a:ext cx="2646878" cy="830997"/>
          </a:xfrm>
          <a:prstGeom prst="rect">
            <a:avLst/>
          </a:prstGeom>
        </p:spPr>
        <p:txBody>
          <a:bodyPr wrap="none">
            <a:spAutoFit/>
          </a:bodyPr>
          <a:lstStyle/>
          <a:p>
            <a:pPr eaLnBrk="1" hangingPunct="1">
              <a:defRPr/>
            </a:pPr>
            <a:r>
              <a:rPr lang="zh-TW" altLang="en-US" sz="4800" b="1" kern="0" baseline="0" dirty="0">
                <a:solidFill>
                  <a:schemeClr val="bg1"/>
                </a:solidFill>
                <a:latin typeface="Microsoft JhengHei" panose="020B0604030504040204" pitchFamily="34" charset="-120"/>
                <a:ea typeface="Microsoft JhengHei" panose="020B0604030504040204" pitchFamily="34" charset="-120"/>
                <a:cs typeface="Arial Unicode MS"/>
              </a:rPr>
              <a:t>課堂練習</a:t>
            </a:r>
          </a:p>
        </p:txBody>
      </p:sp>
      <p:sp>
        <p:nvSpPr>
          <p:cNvPr id="5" name="文字方塊 3">
            <a:extLst>
              <a:ext uri="{FF2B5EF4-FFF2-40B4-BE49-F238E27FC236}">
                <a16:creationId xmlns="" xmlns:a16="http://schemas.microsoft.com/office/drawing/2014/main" id="{8AF7D061-B796-A641-B89E-924E71E67A41}"/>
              </a:ext>
            </a:extLst>
          </p:cNvPr>
          <p:cNvSpPr txBox="1">
            <a:spLocks noChangeArrowheads="1"/>
          </p:cNvSpPr>
          <p:nvPr/>
        </p:nvSpPr>
        <p:spPr bwMode="auto">
          <a:xfrm>
            <a:off x="3498197" y="1512218"/>
            <a:ext cx="3411538" cy="1079500"/>
          </a:xfrm>
          <a:prstGeom prst="rect">
            <a:avLst/>
          </a:prstGeom>
          <a:noFill/>
          <a:ln w="50800">
            <a:noFill/>
            <a:miter lim="800000"/>
            <a:headEnd/>
            <a:tailEnd/>
          </a:ln>
        </p:spPr>
        <p:txBody>
          <a:bodyPr lIns="36000" tIns="36000" rIns="36000" bIns="36000"/>
          <a:lstStyle/>
          <a:p>
            <a:pPr eaLnBrk="1" hangingPunct="1">
              <a:lnSpc>
                <a:spcPct val="120000"/>
              </a:lnSpc>
              <a:defRPr/>
            </a:pPr>
            <a:r>
              <a:rPr lang="zh-TW" altLang="en-US" sz="4000" b="1" kern="0" baseline="0" dirty="0">
                <a:solidFill>
                  <a:srgbClr val="C00000"/>
                </a:solidFill>
                <a:latin typeface="Microsoft JhengHei" panose="020B0604030504040204" pitchFamily="34" charset="-120"/>
                <a:ea typeface="Microsoft JhengHei" panose="020B0604030504040204" pitchFamily="34" charset="-120"/>
                <a:cs typeface="Arial Unicode MS"/>
              </a:rPr>
              <a:t>程式參考</a:t>
            </a:r>
          </a:p>
          <a:p>
            <a:pPr eaLnBrk="1" hangingPunct="1">
              <a:lnSpc>
                <a:spcPct val="120000"/>
              </a:lnSpc>
              <a:defRPr/>
            </a:pPr>
            <a:endParaRPr lang="en-US" altLang="zh-TW" sz="32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endParaRPr lang="en-US" altLang="zh-TW" sz="32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r>
              <a:rPr lang="zh-TW" altLang="en-US" sz="3200" b="1" kern="0" baseline="0" dirty="0">
                <a:latin typeface="Microsoft JhengHei" panose="020B0604030504040204" pitchFamily="34" charset="-120"/>
                <a:ea typeface="Microsoft JhengHei" panose="020B0604030504040204" pitchFamily="34" charset="-120"/>
                <a:cs typeface="Arial Unicode MS"/>
              </a:rPr>
              <a:t> </a:t>
            </a:r>
          </a:p>
          <a:p>
            <a:pPr eaLnBrk="1" hangingPunct="1">
              <a:lnSpc>
                <a:spcPct val="120000"/>
              </a:lnSpc>
              <a:defRPr/>
            </a:pPr>
            <a:endParaRPr lang="zh-TW" altLang="en-US" sz="32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endParaRPr lang="zh-TW" altLang="en-US" sz="3200" b="1" kern="0" baseline="0" dirty="0">
              <a:latin typeface="Microsoft JhengHei" panose="020B0604030504040204" pitchFamily="34" charset="-120"/>
              <a:ea typeface="Microsoft JhengHei" panose="020B0604030504040204" pitchFamily="34" charset="-120"/>
              <a:cs typeface="Arial Unicode MS"/>
            </a:endParaRPr>
          </a:p>
        </p:txBody>
      </p:sp>
      <p:pic>
        <p:nvPicPr>
          <p:cNvPr id="3" name="圖片 2">
            <a:extLst>
              <a:ext uri="{FF2B5EF4-FFF2-40B4-BE49-F238E27FC236}">
                <a16:creationId xmlns="" xmlns:a16="http://schemas.microsoft.com/office/drawing/2014/main" id="{197E6A04-7A7A-78E0-1CA8-E7311F0565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6264" y="1022350"/>
            <a:ext cx="1816100" cy="1701800"/>
          </a:xfrm>
          <a:prstGeom prst="rect">
            <a:avLst/>
          </a:prstGeom>
        </p:spPr>
      </p:pic>
      <p:pic>
        <p:nvPicPr>
          <p:cNvPr id="7" name="圖片 6">
            <a:extLst>
              <a:ext uri="{FF2B5EF4-FFF2-40B4-BE49-F238E27FC236}">
                <a16:creationId xmlns="" xmlns:a16="http://schemas.microsoft.com/office/drawing/2014/main" id="{767611A7-BFD6-8C61-3752-24FD8F1C87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8070" y="2724150"/>
            <a:ext cx="8455675" cy="3108548"/>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文字方塊 12">
            <a:extLst>
              <a:ext uri="{FF2B5EF4-FFF2-40B4-BE49-F238E27FC236}">
                <a16:creationId xmlns="" xmlns:a16="http://schemas.microsoft.com/office/drawing/2014/main" id="{73C195AF-F84E-0842-B50B-A9A91241EFFD}"/>
              </a:ext>
            </a:extLst>
          </p:cNvPr>
          <p:cNvSpPr txBox="1">
            <a:spLocks noChangeArrowheads="1"/>
          </p:cNvSpPr>
          <p:nvPr/>
        </p:nvSpPr>
        <p:spPr bwMode="auto">
          <a:xfrm>
            <a:off x="4745039" y="1871664"/>
            <a:ext cx="45386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5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31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7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2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2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2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2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2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2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lang="en-US" altLang="zh-TW" sz="6000" b="1" dirty="0">
                <a:solidFill>
                  <a:srgbClr val="000000"/>
                </a:solidFill>
                <a:latin typeface="Microsoft JhengHei" panose="020B0604030504040204" pitchFamily="34" charset="-120"/>
                <a:ea typeface="Microsoft JhengHei" panose="020B0604030504040204" pitchFamily="34" charset="-120"/>
              </a:rPr>
              <a:t>2-1-3  </a:t>
            </a:r>
            <a:r>
              <a:rPr lang="zh-TW" altLang="en-US" sz="6000" b="1" dirty="0">
                <a:solidFill>
                  <a:srgbClr val="000000"/>
                </a:solidFill>
                <a:latin typeface="Microsoft JhengHei" panose="020B0604030504040204" pitchFamily="34" charset="-120"/>
                <a:ea typeface="Microsoft JhengHei" panose="020B0604030504040204" pitchFamily="34" charset="-120"/>
              </a:rPr>
              <a:t>陣列的應用</a:t>
            </a:r>
          </a:p>
        </p:txBody>
      </p:sp>
      <p:sp>
        <p:nvSpPr>
          <p:cNvPr id="5" name="文字方塊 3">
            <a:extLst>
              <a:ext uri="{FF2B5EF4-FFF2-40B4-BE49-F238E27FC236}">
                <a16:creationId xmlns="" xmlns:a16="http://schemas.microsoft.com/office/drawing/2014/main" id="{8922A4C5-7302-1046-9133-1B540EB7CF4B}"/>
              </a:ext>
            </a:extLst>
          </p:cNvPr>
          <p:cNvSpPr txBox="1">
            <a:spLocks noChangeArrowheads="1"/>
          </p:cNvSpPr>
          <p:nvPr/>
        </p:nvSpPr>
        <p:spPr bwMode="auto">
          <a:xfrm>
            <a:off x="6256339" y="3095626"/>
            <a:ext cx="5351463" cy="2016125"/>
          </a:xfrm>
          <a:prstGeom prst="rect">
            <a:avLst/>
          </a:prstGeom>
          <a:noFill/>
          <a:ln w="50800">
            <a:noFill/>
            <a:miter lim="800000"/>
            <a:headEnd/>
            <a:tailEnd/>
          </a:ln>
        </p:spPr>
        <p:txBody>
          <a:bodyPr lIns="36000" tIns="36000" rIns="36000" bIns="36000"/>
          <a:lstStyle/>
          <a:p>
            <a:pPr eaLnBrk="1" hangingPunct="1">
              <a:lnSpc>
                <a:spcPct val="120000"/>
              </a:lnSpc>
              <a:defRPr/>
            </a:pPr>
            <a:r>
              <a:rPr lang="zh-TW" altLang="en-US" sz="4800" b="1" kern="0" baseline="0" dirty="0">
                <a:latin typeface="Microsoft JhengHei" panose="020B0604030504040204" pitchFamily="34" charset="-120"/>
                <a:ea typeface="Microsoft JhengHei" panose="020B0604030504040204" pitchFamily="34" charset="-120"/>
                <a:cs typeface="Arial Unicode MS"/>
              </a:rPr>
              <a:t>範例</a:t>
            </a:r>
            <a:r>
              <a:rPr lang="en-US" altLang="zh-TW" sz="4800" b="1" kern="0" baseline="0" dirty="0">
                <a:latin typeface="Microsoft JhengHei" panose="020B0604030504040204" pitchFamily="34" charset="-120"/>
                <a:ea typeface="Microsoft JhengHei" panose="020B0604030504040204" pitchFamily="34" charset="-120"/>
                <a:cs typeface="Arial Unicode MS"/>
              </a:rPr>
              <a:t>—</a:t>
            </a:r>
            <a:r>
              <a:rPr lang="zh-TW" altLang="en-US" sz="4800" b="1" kern="0" baseline="0" dirty="0">
                <a:latin typeface="Microsoft JhengHei" panose="020B0604030504040204" pitchFamily="34" charset="-120"/>
                <a:ea typeface="Microsoft JhengHei" panose="020B0604030504040204" pitchFamily="34" charset="-120"/>
                <a:cs typeface="Arial Unicode MS"/>
                <a:hlinkClick r:id="" action="ppaction://hlinkshowjump?jump=nextslide"/>
              </a:rPr>
              <a:t>計算成績</a:t>
            </a:r>
            <a:endParaRPr lang="zh-TW" altLang="en-US" sz="48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r>
              <a:rPr lang="zh-TW" altLang="en-US" sz="4800" b="1" kern="0" baseline="0" dirty="0">
                <a:latin typeface="Microsoft JhengHei" panose="020B0604030504040204" pitchFamily="34" charset="-120"/>
                <a:ea typeface="Microsoft JhengHei" panose="020B0604030504040204" pitchFamily="34" charset="-120"/>
                <a:cs typeface="Arial Unicode MS"/>
              </a:rPr>
              <a:t>範例</a:t>
            </a:r>
            <a:r>
              <a:rPr lang="en-US" altLang="zh-TW" sz="4800" b="1" kern="0" baseline="0" dirty="0">
                <a:latin typeface="Microsoft JhengHei" panose="020B0604030504040204" pitchFamily="34" charset="-120"/>
                <a:ea typeface="Microsoft JhengHei" panose="020B0604030504040204" pitchFamily="34" charset="-120"/>
                <a:cs typeface="Arial Unicode MS"/>
              </a:rPr>
              <a:t>—</a:t>
            </a:r>
            <a:r>
              <a:rPr lang="zh-TW" altLang="en-US" sz="4800" b="1" kern="0" baseline="0" dirty="0">
                <a:latin typeface="Microsoft JhengHei" panose="020B0604030504040204" pitchFamily="34" charset="-120"/>
                <a:ea typeface="Microsoft JhengHei" panose="020B0604030504040204" pitchFamily="34" charset="-120"/>
                <a:cs typeface="Arial Unicode MS"/>
                <a:hlinkClick r:id="rId3" action="ppaction://hlinksldjump"/>
              </a:rPr>
              <a:t>抽號碼</a:t>
            </a:r>
            <a:endParaRPr lang="zh-TW" altLang="en-US" sz="48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r>
              <a:rPr lang="zh-TW" altLang="en-US" sz="4800" b="1" kern="0" baseline="0" dirty="0">
                <a:latin typeface="Microsoft JhengHei" panose="020B0604030504040204" pitchFamily="34" charset="-120"/>
                <a:ea typeface="Microsoft JhengHei" panose="020B0604030504040204" pitchFamily="34" charset="-120"/>
                <a:cs typeface="Arial Unicode MS"/>
              </a:rPr>
              <a:t>範例</a:t>
            </a:r>
            <a:r>
              <a:rPr lang="en-US" altLang="zh-TW" sz="4800" b="1" kern="0" baseline="0" dirty="0">
                <a:latin typeface="Microsoft JhengHei" panose="020B0604030504040204" pitchFamily="34" charset="-120"/>
                <a:ea typeface="Microsoft JhengHei" panose="020B0604030504040204" pitchFamily="34" charset="-120"/>
                <a:cs typeface="Arial Unicode MS"/>
              </a:rPr>
              <a:t>—</a:t>
            </a:r>
            <a:r>
              <a:rPr lang="zh-TW" altLang="en-US" sz="4800" b="1" kern="0" baseline="0" dirty="0">
                <a:latin typeface="Microsoft JhengHei" panose="020B0604030504040204" pitchFamily="34" charset="-120"/>
                <a:ea typeface="Microsoft JhengHei" panose="020B0604030504040204" pitchFamily="34" charset="-120"/>
                <a:cs typeface="Arial Unicode MS"/>
                <a:hlinkClick r:id="rId4" action="ppaction://hlinksldjump"/>
              </a:rPr>
              <a:t>撲克發牌</a:t>
            </a:r>
            <a:endParaRPr lang="zh-TW" altLang="en-US" sz="4800" b="1" kern="0" baseline="0" dirty="0">
              <a:latin typeface="Microsoft JhengHei" panose="020B0604030504040204" pitchFamily="34" charset="-120"/>
              <a:ea typeface="Microsoft JhengHei" panose="020B0604030504040204" pitchFamily="34" charset="-120"/>
              <a:cs typeface="Arial Unicode MS"/>
            </a:endParaRPr>
          </a:p>
        </p:txBody>
      </p:sp>
      <p:pic>
        <p:nvPicPr>
          <p:cNvPr id="40968" name="圖片 4">
            <a:hlinkClick r:id="rId5" action="ppaction://hlinksldjump"/>
            <a:extLst>
              <a:ext uri="{FF2B5EF4-FFF2-40B4-BE49-F238E27FC236}">
                <a16:creationId xmlns="" xmlns:a16="http://schemas.microsoft.com/office/drawing/2014/main" id="{3E0A26A4-B91F-7B49-97AB-A1583663DC4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71139" y="5770564"/>
            <a:ext cx="854075"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圖片 5">
            <a:hlinkClick r:id="rId7"/>
            <a:extLst>
              <a:ext uri="{FF2B5EF4-FFF2-40B4-BE49-F238E27FC236}">
                <a16:creationId xmlns="" xmlns:a16="http://schemas.microsoft.com/office/drawing/2014/main" id="{6CB791CF-D1AF-FB44-84F7-F2A3873F376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l="5055" t="21407" r="4703" b="23062"/>
          <a:stretch>
            <a:fillRect/>
          </a:stretch>
        </p:blipFill>
        <p:spPr bwMode="auto">
          <a:xfrm>
            <a:off x="5295902" y="3343276"/>
            <a:ext cx="936625"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6">
            <a:hlinkClick r:id="rId9"/>
            <a:extLst>
              <a:ext uri="{FF2B5EF4-FFF2-40B4-BE49-F238E27FC236}">
                <a16:creationId xmlns="" xmlns:a16="http://schemas.microsoft.com/office/drawing/2014/main" id="{2A8C75E5-32A0-CC48-B5AA-9383C8C1626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l="5055" t="21407" r="4703" b="23062"/>
          <a:stretch>
            <a:fillRect/>
          </a:stretch>
        </p:blipFill>
        <p:spPr bwMode="auto">
          <a:xfrm>
            <a:off x="5295902" y="4176316"/>
            <a:ext cx="936625"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7">
            <a:hlinkClick r:id="rId10"/>
            <a:extLst>
              <a:ext uri="{FF2B5EF4-FFF2-40B4-BE49-F238E27FC236}">
                <a16:creationId xmlns="" xmlns:a16="http://schemas.microsoft.com/office/drawing/2014/main" id="{7B80AEEF-6EED-8B49-B9FC-C65BF4F8645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l="5055" t="21407" r="4703" b="23062"/>
          <a:stretch>
            <a:fillRect/>
          </a:stretch>
        </p:blipFill>
        <p:spPr bwMode="auto">
          <a:xfrm>
            <a:off x="5295902" y="4968602"/>
            <a:ext cx="936625"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矩形 3">
            <a:extLst>
              <a:ext uri="{FF2B5EF4-FFF2-40B4-BE49-F238E27FC236}">
                <a16:creationId xmlns="" xmlns:a16="http://schemas.microsoft.com/office/drawing/2014/main" id="{E82F26BF-B732-6248-B7C1-EC804954FF23}"/>
              </a:ext>
            </a:extLst>
          </p:cNvPr>
          <p:cNvSpPr>
            <a:spLocks noChangeArrowheads="1"/>
          </p:cNvSpPr>
          <p:nvPr/>
        </p:nvSpPr>
        <p:spPr bwMode="auto">
          <a:xfrm>
            <a:off x="2267302" y="72059"/>
            <a:ext cx="449353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baseline="-25000">
                <a:solidFill>
                  <a:schemeClr val="tx1"/>
                </a:solidFill>
                <a:latin typeface="Arial" panose="020B0604020202020204" pitchFamily="34" charset="0"/>
                <a:ea typeface="新細明體" panose="02020500000000000000" pitchFamily="18" charset="-120"/>
              </a:defRPr>
            </a:lvl1pPr>
            <a:lvl2pPr marL="742950" indent="-28575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pPr eaLnBrk="1" hangingPunct="1"/>
            <a:r>
              <a:rPr lang="zh-TW" altLang="en-US" sz="4800" b="1" baseline="0" dirty="0">
                <a:solidFill>
                  <a:srgbClr val="FFFFFF"/>
                </a:solidFill>
                <a:latin typeface="Microsoft JhengHei" panose="020B0604030504040204" pitchFamily="34" charset="-120"/>
                <a:ea typeface="Microsoft JhengHei" panose="020B0604030504040204" pitchFamily="34" charset="-120"/>
              </a:rPr>
              <a:t>範例－計算成績</a:t>
            </a:r>
          </a:p>
        </p:txBody>
      </p:sp>
      <p:sp>
        <p:nvSpPr>
          <p:cNvPr id="6" name="文字方塊 3">
            <a:extLst>
              <a:ext uri="{FF2B5EF4-FFF2-40B4-BE49-F238E27FC236}">
                <a16:creationId xmlns="" xmlns:a16="http://schemas.microsoft.com/office/drawing/2014/main" id="{783732AB-FFE8-1C45-8A50-ACC62950775C}"/>
              </a:ext>
            </a:extLst>
          </p:cNvPr>
          <p:cNvSpPr txBox="1">
            <a:spLocks noChangeArrowheads="1"/>
          </p:cNvSpPr>
          <p:nvPr/>
        </p:nvSpPr>
        <p:spPr bwMode="auto">
          <a:xfrm>
            <a:off x="1864297" y="1728342"/>
            <a:ext cx="9000999" cy="2016125"/>
          </a:xfrm>
          <a:prstGeom prst="rect">
            <a:avLst/>
          </a:prstGeom>
          <a:noFill/>
          <a:ln w="50800">
            <a:noFill/>
            <a:miter lim="800000"/>
            <a:headEnd/>
            <a:tailEnd/>
          </a:ln>
        </p:spPr>
        <p:txBody>
          <a:bodyPr lIns="36000" tIns="36000" rIns="36000" bIns="36000"/>
          <a:lstStyle/>
          <a:p>
            <a:pPr eaLnBrk="1" hangingPunct="1">
              <a:lnSpc>
                <a:spcPct val="120000"/>
              </a:lnSpc>
              <a:defRPr/>
            </a:pPr>
            <a:r>
              <a:rPr lang="zh-TW" altLang="en-US" sz="3600" b="1" kern="0" baseline="0" dirty="0">
                <a:latin typeface="Microsoft JhengHei" panose="020B0604030504040204" pitchFamily="34" charset="-120"/>
                <a:ea typeface="Microsoft JhengHei" panose="020B0604030504040204" pitchFamily="34" charset="-120"/>
                <a:cs typeface="Arial Unicode MS"/>
              </a:rPr>
              <a:t>導師想知道班上同學國文測驗的</a:t>
            </a:r>
            <a:r>
              <a:rPr lang="zh-TW" altLang="en-US" sz="3600" b="1" kern="0" baseline="0" dirty="0">
                <a:solidFill>
                  <a:srgbClr val="C00000"/>
                </a:solidFill>
                <a:latin typeface="Microsoft JhengHei" panose="020B0604030504040204" pitchFamily="34" charset="-120"/>
                <a:ea typeface="Microsoft JhengHei" panose="020B0604030504040204" pitchFamily="34" charset="-120"/>
                <a:cs typeface="Arial Unicode MS"/>
              </a:rPr>
              <a:t>平均分數</a:t>
            </a:r>
            <a:r>
              <a:rPr lang="zh-TW" altLang="en-US" sz="3600" b="1" kern="0" baseline="0" dirty="0">
                <a:latin typeface="Microsoft JhengHei" panose="020B0604030504040204" pitchFamily="34" charset="-120"/>
                <a:ea typeface="Microsoft JhengHei" panose="020B0604030504040204" pitchFamily="34" charset="-120"/>
                <a:cs typeface="Arial Unicode MS"/>
              </a:rPr>
              <a:t>。</a:t>
            </a:r>
            <a:endParaRPr lang="en-US" altLang="zh-TW" sz="36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endParaRPr lang="en-US" altLang="zh-TW" sz="36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r>
              <a:rPr lang="zh-TW" altLang="en-US" sz="3600" b="1" kern="0" baseline="0" dirty="0">
                <a:latin typeface="Microsoft JhengHei" panose="020B0604030504040204" pitchFamily="34" charset="-120"/>
                <a:ea typeface="Microsoft JhengHei" panose="020B0604030504040204" pitchFamily="34" charset="-120"/>
                <a:cs typeface="Arial Unicode MS"/>
              </a:rPr>
              <a:t>請設計一個程式，計算班上 </a:t>
            </a:r>
            <a:r>
              <a:rPr lang="en-US" altLang="zh-TW" sz="3600" b="1" kern="0" baseline="0" dirty="0">
                <a:latin typeface="Microsoft JhengHei" panose="020B0604030504040204" pitchFamily="34" charset="-120"/>
                <a:ea typeface="Microsoft JhengHei" panose="020B0604030504040204" pitchFamily="34" charset="-120"/>
                <a:cs typeface="Arial Unicode MS"/>
              </a:rPr>
              <a:t>25 </a:t>
            </a:r>
            <a:r>
              <a:rPr lang="zh-TW" altLang="en-US" sz="3600" b="1" kern="0" baseline="0" dirty="0">
                <a:latin typeface="Microsoft JhengHei" panose="020B0604030504040204" pitchFamily="34" charset="-120"/>
                <a:ea typeface="Microsoft JhengHei" panose="020B0604030504040204" pitchFamily="34" charset="-120"/>
                <a:cs typeface="Arial Unicode MS"/>
              </a:rPr>
              <a:t>位學生國文 測驗成績的平均分數。</a:t>
            </a:r>
            <a:endParaRPr lang="en-US" altLang="zh-TW" sz="36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r>
              <a:rPr lang="zh-TW" altLang="en-US" sz="3600" b="1" kern="0" baseline="0" dirty="0">
                <a:latin typeface="Microsoft JhengHei" panose="020B0604030504040204" pitchFamily="34" charset="-120"/>
                <a:ea typeface="Microsoft JhengHei" panose="020B0604030504040204" pitchFamily="34" charset="-120"/>
                <a:cs typeface="Arial Unicode MS"/>
              </a:rPr>
              <a:t>    </a:t>
            </a:r>
            <a:endParaRPr lang="en-US" altLang="zh-TW" sz="36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r>
              <a:rPr lang="zh-TW" altLang="en-US" sz="3600" b="1" kern="0" baseline="0" dirty="0">
                <a:latin typeface="Microsoft JhengHei" panose="020B0604030504040204" pitchFamily="34" charset="-120"/>
                <a:ea typeface="Microsoft JhengHei" panose="020B0604030504040204" pitchFamily="34" charset="-120"/>
                <a:cs typeface="Arial Unicode MS"/>
              </a:rPr>
              <a:t>執行</a:t>
            </a:r>
            <a:r>
              <a:rPr lang="en-US" altLang="zh-TW" sz="3600" b="1" kern="0" baseline="0" dirty="0">
                <a:latin typeface="Microsoft JhengHei" panose="020B0604030504040204" pitchFamily="34" charset="-120"/>
                <a:ea typeface="Microsoft JhengHei" panose="020B0604030504040204" pitchFamily="34" charset="-120"/>
                <a:cs typeface="Arial Unicode MS"/>
              </a:rPr>
              <a:t>《</a:t>
            </a:r>
            <a:r>
              <a:rPr lang="zh-TW" altLang="en-US" sz="3600" b="1" kern="0" baseline="0" dirty="0">
                <a:latin typeface="Microsoft JhengHei" panose="020B0604030504040204" pitchFamily="34" charset="-120"/>
                <a:ea typeface="Microsoft JhengHei" panose="020B0604030504040204" pitchFamily="34" charset="-120"/>
                <a:cs typeface="Arial Unicode MS"/>
              </a:rPr>
              <a:t>計算成績</a:t>
            </a:r>
            <a:r>
              <a:rPr lang="en-US" altLang="zh-TW" sz="3600" b="1" kern="0" baseline="0" dirty="0">
                <a:latin typeface="Microsoft JhengHei" panose="020B0604030504040204" pitchFamily="34" charset="-120"/>
                <a:ea typeface="Microsoft JhengHei" panose="020B0604030504040204" pitchFamily="34" charset="-120"/>
                <a:cs typeface="Arial Unicode MS"/>
              </a:rPr>
              <a:t>》</a:t>
            </a:r>
            <a:r>
              <a:rPr lang="zh-TW" altLang="en-US" sz="3600" b="1" kern="0" baseline="0" dirty="0">
                <a:latin typeface="Microsoft JhengHei" panose="020B0604030504040204" pitchFamily="34" charset="-120"/>
                <a:ea typeface="Microsoft JhengHei" panose="020B0604030504040204" pitchFamily="34" charset="-120"/>
                <a:cs typeface="Arial Unicode MS"/>
              </a:rPr>
              <a:t>的程式</a:t>
            </a:r>
            <a:endParaRPr lang="en-US" altLang="zh-TW" sz="36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r>
              <a:rPr lang="zh-TW" altLang="en-US" sz="3600" b="1" kern="0" baseline="0" dirty="0">
                <a:latin typeface="Microsoft JhengHei" panose="020B0604030504040204" pitchFamily="34" charset="-120"/>
                <a:ea typeface="Microsoft JhengHei" panose="020B0604030504040204" pitchFamily="34" charset="-120"/>
                <a:cs typeface="Arial Unicode MS"/>
              </a:rPr>
              <a:t>想一想這個範例程式是如何運作的</a:t>
            </a:r>
            <a:r>
              <a:rPr lang="en-US" altLang="zh-TW" sz="3600" b="1" kern="0" baseline="0" dirty="0">
                <a:latin typeface="Microsoft JhengHei" panose="020B0604030504040204" pitchFamily="34" charset="-120"/>
                <a:ea typeface="Microsoft JhengHei" panose="020B0604030504040204" pitchFamily="34" charset="-120"/>
                <a:cs typeface="Arial Unicode MS"/>
              </a:rPr>
              <a:t>?</a:t>
            </a:r>
          </a:p>
        </p:txBody>
      </p:sp>
      <p:pic>
        <p:nvPicPr>
          <p:cNvPr id="7" name="圖片 5">
            <a:hlinkClick r:id="rId2"/>
            <a:extLst>
              <a:ext uri="{FF2B5EF4-FFF2-40B4-BE49-F238E27FC236}">
                <a16:creationId xmlns="" xmlns:a16="http://schemas.microsoft.com/office/drawing/2014/main" id="{659F558C-E68D-C04B-B535-655E702EFBE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5055" t="21407" r="4703" b="23062"/>
          <a:stretch>
            <a:fillRect/>
          </a:stretch>
        </p:blipFill>
        <p:spPr bwMode="auto">
          <a:xfrm>
            <a:off x="10433248" y="4680570"/>
            <a:ext cx="2531653" cy="155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11">
            <a:hlinkClick r:id="rId4"/>
          </p:cNvPr>
          <p:cNvSpPr>
            <a:spLocks noChangeArrowheads="1"/>
          </p:cNvSpPr>
          <p:nvPr/>
        </p:nvSpPr>
        <p:spPr bwMode="auto">
          <a:xfrm>
            <a:off x="10081688" y="792138"/>
            <a:ext cx="2719912" cy="646331"/>
          </a:xfrm>
          <a:prstGeom prst="rect">
            <a:avLst/>
          </a:prstGeom>
          <a:solidFill>
            <a:srgbClr val="CCFFFF"/>
          </a:solidFill>
          <a:ln w="9525">
            <a:solidFill>
              <a:srgbClr val="CCFFFF"/>
            </a:solidFill>
            <a:miter lim="800000"/>
            <a:headEnd/>
            <a:tailEnd/>
          </a:ln>
          <a:effectLst/>
        </p:spPr>
        <p:txBody>
          <a:bodyPr wrap="square" anchor="ctr" anchorCtr="1">
            <a:spAutoFit/>
          </a:bodyPr>
          <a:lstStyle>
            <a:defPPr>
              <a:defRPr lang="en-US"/>
            </a:defPPr>
            <a:lvl1pPr algn="l" rtl="0" fontAlgn="base">
              <a:spcBef>
                <a:spcPct val="0"/>
              </a:spcBef>
              <a:spcAft>
                <a:spcPct val="0"/>
              </a:spcAft>
              <a:defRPr kumimoji="1" sz="2800" b="1" kern="1200">
                <a:solidFill>
                  <a:schemeClr val="accent2"/>
                </a:solidFill>
                <a:latin typeface="標楷體" pitchFamily="65" charset="-120"/>
                <a:ea typeface="新細明體" charset="-120"/>
                <a:cs typeface="+mn-cs"/>
              </a:defRPr>
            </a:lvl1pPr>
            <a:lvl2pPr marL="457200" algn="l" rtl="0" fontAlgn="base">
              <a:spcBef>
                <a:spcPct val="0"/>
              </a:spcBef>
              <a:spcAft>
                <a:spcPct val="0"/>
              </a:spcAft>
              <a:defRPr kumimoji="1" sz="2800" b="1" kern="1200">
                <a:solidFill>
                  <a:schemeClr val="accent2"/>
                </a:solidFill>
                <a:latin typeface="標楷體" pitchFamily="65" charset="-120"/>
                <a:ea typeface="新細明體" charset="-120"/>
                <a:cs typeface="+mn-cs"/>
              </a:defRPr>
            </a:lvl2pPr>
            <a:lvl3pPr marL="914400" algn="l" rtl="0" fontAlgn="base">
              <a:spcBef>
                <a:spcPct val="0"/>
              </a:spcBef>
              <a:spcAft>
                <a:spcPct val="0"/>
              </a:spcAft>
              <a:defRPr kumimoji="1" sz="2800" b="1" kern="1200">
                <a:solidFill>
                  <a:schemeClr val="accent2"/>
                </a:solidFill>
                <a:latin typeface="標楷體" pitchFamily="65" charset="-120"/>
                <a:ea typeface="新細明體" charset="-120"/>
                <a:cs typeface="+mn-cs"/>
              </a:defRPr>
            </a:lvl3pPr>
            <a:lvl4pPr marL="1371600" algn="l" rtl="0" fontAlgn="base">
              <a:spcBef>
                <a:spcPct val="0"/>
              </a:spcBef>
              <a:spcAft>
                <a:spcPct val="0"/>
              </a:spcAft>
              <a:defRPr kumimoji="1" sz="2800" b="1" kern="1200">
                <a:solidFill>
                  <a:schemeClr val="accent2"/>
                </a:solidFill>
                <a:latin typeface="標楷體" pitchFamily="65" charset="-120"/>
                <a:ea typeface="新細明體" charset="-120"/>
                <a:cs typeface="+mn-cs"/>
              </a:defRPr>
            </a:lvl4pPr>
            <a:lvl5pPr marL="1828800" algn="l" rtl="0" fontAlgn="base">
              <a:spcBef>
                <a:spcPct val="0"/>
              </a:spcBef>
              <a:spcAft>
                <a:spcPct val="0"/>
              </a:spcAft>
              <a:defRPr kumimoji="1" sz="2800" b="1" kern="1200">
                <a:solidFill>
                  <a:schemeClr val="accent2"/>
                </a:solidFill>
                <a:latin typeface="標楷體" pitchFamily="65" charset="-120"/>
                <a:ea typeface="新細明體" charset="-120"/>
                <a:cs typeface="+mn-cs"/>
              </a:defRPr>
            </a:lvl5pPr>
            <a:lvl6pPr marL="2286000" algn="l" defTabSz="914400" rtl="0" eaLnBrk="1" latinLnBrk="0" hangingPunct="1">
              <a:defRPr kumimoji="1" sz="2800" b="1" kern="1200">
                <a:solidFill>
                  <a:schemeClr val="accent2"/>
                </a:solidFill>
                <a:latin typeface="標楷體" pitchFamily="65" charset="-120"/>
                <a:ea typeface="新細明體" charset="-120"/>
                <a:cs typeface="+mn-cs"/>
              </a:defRPr>
            </a:lvl6pPr>
            <a:lvl7pPr marL="2743200" algn="l" defTabSz="914400" rtl="0" eaLnBrk="1" latinLnBrk="0" hangingPunct="1">
              <a:defRPr kumimoji="1" sz="2800" b="1" kern="1200">
                <a:solidFill>
                  <a:schemeClr val="accent2"/>
                </a:solidFill>
                <a:latin typeface="標楷體" pitchFamily="65" charset="-120"/>
                <a:ea typeface="新細明體" charset="-120"/>
                <a:cs typeface="+mn-cs"/>
              </a:defRPr>
            </a:lvl7pPr>
            <a:lvl8pPr marL="3200400" algn="l" defTabSz="914400" rtl="0" eaLnBrk="1" latinLnBrk="0" hangingPunct="1">
              <a:defRPr kumimoji="1" sz="2800" b="1" kern="1200">
                <a:solidFill>
                  <a:schemeClr val="accent2"/>
                </a:solidFill>
                <a:latin typeface="標楷體" pitchFamily="65" charset="-120"/>
                <a:ea typeface="新細明體" charset="-120"/>
                <a:cs typeface="+mn-cs"/>
              </a:defRPr>
            </a:lvl8pPr>
            <a:lvl9pPr marL="3657600" algn="l" defTabSz="914400" rtl="0" eaLnBrk="1" latinLnBrk="0" hangingPunct="1">
              <a:defRPr kumimoji="1" sz="2800" b="1" kern="1200">
                <a:solidFill>
                  <a:schemeClr val="accent2"/>
                </a:solidFill>
                <a:latin typeface="標楷體" pitchFamily="65" charset="-120"/>
                <a:ea typeface="新細明體" charset="-120"/>
                <a:cs typeface="+mn-cs"/>
              </a:defRPr>
            </a:lvl9pPr>
          </a:lstStyle>
          <a:p>
            <a:pPr algn="just" eaLnBrk="1"/>
            <a:r>
              <a:rPr lang="en-US" altLang="zh-TW" sz="1800" u="sng" baseline="0" dirty="0">
                <a:solidFill>
                  <a:srgbClr val="0000FF"/>
                </a:solidFill>
                <a:latin typeface="微軟正黑體" panose="020B0604030504040204" pitchFamily="34" charset="-120"/>
                <a:ea typeface="微軟正黑體" panose="020B0604030504040204" pitchFamily="34" charset="-120"/>
                <a:sym typeface="Arial"/>
              </a:rPr>
              <a:t>Scratch</a:t>
            </a:r>
            <a:r>
              <a:rPr lang="zh-TW" altLang="en-US" sz="1800" u="sng" baseline="0" dirty="0">
                <a:solidFill>
                  <a:srgbClr val="0000FF"/>
                </a:solidFill>
                <a:latin typeface="微軟正黑體" panose="020B0604030504040204" pitchFamily="34" charset="-120"/>
                <a:ea typeface="微軟正黑體" panose="020B0604030504040204" pitchFamily="34" charset="-120"/>
                <a:sym typeface="Arial"/>
              </a:rPr>
              <a:t>陣列篇</a:t>
            </a:r>
            <a:r>
              <a:rPr lang="en-US" altLang="zh-TW" sz="1800" u="sng" baseline="0" dirty="0">
                <a:solidFill>
                  <a:srgbClr val="0000FF"/>
                </a:solidFill>
                <a:latin typeface="微軟正黑體" panose="020B0604030504040204" pitchFamily="34" charset="-120"/>
                <a:ea typeface="微軟正黑體" panose="020B0604030504040204" pitchFamily="34" charset="-120"/>
                <a:sym typeface="Arial"/>
              </a:rPr>
              <a:t>-</a:t>
            </a:r>
            <a:r>
              <a:rPr lang="zh-TW" altLang="en-US" sz="1800" u="sng" baseline="0" dirty="0">
                <a:solidFill>
                  <a:srgbClr val="0000FF"/>
                </a:solidFill>
                <a:latin typeface="微軟正黑體" panose="020B0604030504040204" pitchFamily="34" charset="-120"/>
                <a:ea typeface="微軟正黑體" panose="020B0604030504040204" pitchFamily="34" charset="-120"/>
                <a:sym typeface="Arial"/>
              </a:rPr>
              <a:t>計算</a:t>
            </a:r>
            <a:r>
              <a:rPr lang="zh-TW" altLang="en-US" sz="1800" u="sng" baseline="0" dirty="0" smtClean="0">
                <a:solidFill>
                  <a:srgbClr val="0000FF"/>
                </a:solidFill>
                <a:latin typeface="微軟正黑體" panose="020B0604030504040204" pitchFamily="34" charset="-120"/>
                <a:ea typeface="微軟正黑體" panose="020B0604030504040204" pitchFamily="34" charset="-120"/>
                <a:sym typeface="Arial"/>
              </a:rPr>
              <a:t>成績</a:t>
            </a:r>
            <a:r>
              <a:rPr lang="en-US" altLang="zh-TW" sz="1800" u="sng" baseline="0" dirty="0">
                <a:solidFill>
                  <a:srgbClr val="0000FF"/>
                </a:solidFill>
                <a:latin typeface="微軟正黑體" panose="020B0604030504040204" pitchFamily="34" charset="-120"/>
                <a:ea typeface="微軟正黑體" panose="020B0604030504040204" pitchFamily="34" charset="-120"/>
                <a:sym typeface="Arial"/>
              </a:rPr>
              <a:t>(10:48)</a:t>
            </a:r>
            <a:endParaRPr lang="zh-TW" altLang="en-US" sz="1800" u="sng" baseline="0" dirty="0">
              <a:solidFill>
                <a:srgbClr val="0000FF"/>
              </a:solidFill>
              <a:latin typeface="微軟正黑體" panose="020B0604030504040204" pitchFamily="34" charset="-120"/>
              <a:ea typeface="微軟正黑體" panose="020B0604030504040204" pitchFamily="34" charset="-120"/>
              <a:sym typeface="Arial"/>
            </a:endParaRPr>
          </a:p>
        </p:txBody>
      </p:sp>
      <p:sp>
        <p:nvSpPr>
          <p:cNvPr id="10" name="AutoShape 12">
            <a:hlinkClick r:id="rId4"/>
          </p:cNvPr>
          <p:cNvSpPr>
            <a:spLocks noChangeArrowheads="1"/>
          </p:cNvSpPr>
          <p:nvPr/>
        </p:nvSpPr>
        <p:spPr bwMode="auto">
          <a:xfrm>
            <a:off x="9129193" y="862893"/>
            <a:ext cx="936625" cy="504825"/>
          </a:xfrm>
          <a:prstGeom prst="flowChartAlternateProcess">
            <a:avLst/>
          </a:prstGeom>
          <a:solidFill>
            <a:srgbClr val="0000FF"/>
          </a:solidFill>
          <a:ln w="25400">
            <a:solidFill>
              <a:srgbClr val="000080"/>
            </a:solidFill>
            <a:miter lim="800000"/>
            <a:headEnd/>
            <a:tailEnd/>
          </a:ln>
          <a:effectLst/>
        </p:spPr>
        <p:txBody>
          <a:bodyPr wrap="none" anchor="ctr" anchorCtr="1"/>
          <a:lstStyle>
            <a:defPPr>
              <a:defRPr lang="en-US"/>
            </a:defPPr>
            <a:lvl1pPr algn="l" rtl="0" fontAlgn="base">
              <a:spcBef>
                <a:spcPct val="0"/>
              </a:spcBef>
              <a:spcAft>
                <a:spcPct val="0"/>
              </a:spcAft>
              <a:defRPr kumimoji="1" sz="2800" b="1" kern="1200">
                <a:solidFill>
                  <a:schemeClr val="accent2"/>
                </a:solidFill>
                <a:latin typeface="標楷體" pitchFamily="65" charset="-120"/>
                <a:ea typeface="新細明體" charset="-120"/>
                <a:cs typeface="+mn-cs"/>
              </a:defRPr>
            </a:lvl1pPr>
            <a:lvl2pPr marL="457200" algn="l" rtl="0" fontAlgn="base">
              <a:spcBef>
                <a:spcPct val="0"/>
              </a:spcBef>
              <a:spcAft>
                <a:spcPct val="0"/>
              </a:spcAft>
              <a:defRPr kumimoji="1" sz="2800" b="1" kern="1200">
                <a:solidFill>
                  <a:schemeClr val="accent2"/>
                </a:solidFill>
                <a:latin typeface="標楷體" pitchFamily="65" charset="-120"/>
                <a:ea typeface="新細明體" charset="-120"/>
                <a:cs typeface="+mn-cs"/>
              </a:defRPr>
            </a:lvl2pPr>
            <a:lvl3pPr marL="914400" algn="l" rtl="0" fontAlgn="base">
              <a:spcBef>
                <a:spcPct val="0"/>
              </a:spcBef>
              <a:spcAft>
                <a:spcPct val="0"/>
              </a:spcAft>
              <a:defRPr kumimoji="1" sz="2800" b="1" kern="1200">
                <a:solidFill>
                  <a:schemeClr val="accent2"/>
                </a:solidFill>
                <a:latin typeface="標楷體" pitchFamily="65" charset="-120"/>
                <a:ea typeface="新細明體" charset="-120"/>
                <a:cs typeface="+mn-cs"/>
              </a:defRPr>
            </a:lvl3pPr>
            <a:lvl4pPr marL="1371600" algn="l" rtl="0" fontAlgn="base">
              <a:spcBef>
                <a:spcPct val="0"/>
              </a:spcBef>
              <a:spcAft>
                <a:spcPct val="0"/>
              </a:spcAft>
              <a:defRPr kumimoji="1" sz="2800" b="1" kern="1200">
                <a:solidFill>
                  <a:schemeClr val="accent2"/>
                </a:solidFill>
                <a:latin typeface="標楷體" pitchFamily="65" charset="-120"/>
                <a:ea typeface="新細明體" charset="-120"/>
                <a:cs typeface="+mn-cs"/>
              </a:defRPr>
            </a:lvl4pPr>
            <a:lvl5pPr marL="1828800" algn="l" rtl="0" fontAlgn="base">
              <a:spcBef>
                <a:spcPct val="0"/>
              </a:spcBef>
              <a:spcAft>
                <a:spcPct val="0"/>
              </a:spcAft>
              <a:defRPr kumimoji="1" sz="2800" b="1" kern="1200">
                <a:solidFill>
                  <a:schemeClr val="accent2"/>
                </a:solidFill>
                <a:latin typeface="標楷體" pitchFamily="65" charset="-120"/>
                <a:ea typeface="新細明體" charset="-120"/>
                <a:cs typeface="+mn-cs"/>
              </a:defRPr>
            </a:lvl5pPr>
            <a:lvl6pPr marL="2286000" algn="l" defTabSz="914400" rtl="0" eaLnBrk="1" latinLnBrk="0" hangingPunct="1">
              <a:defRPr kumimoji="1" sz="2800" b="1" kern="1200">
                <a:solidFill>
                  <a:schemeClr val="accent2"/>
                </a:solidFill>
                <a:latin typeface="標楷體" pitchFamily="65" charset="-120"/>
                <a:ea typeface="新細明體" charset="-120"/>
                <a:cs typeface="+mn-cs"/>
              </a:defRPr>
            </a:lvl6pPr>
            <a:lvl7pPr marL="2743200" algn="l" defTabSz="914400" rtl="0" eaLnBrk="1" latinLnBrk="0" hangingPunct="1">
              <a:defRPr kumimoji="1" sz="2800" b="1" kern="1200">
                <a:solidFill>
                  <a:schemeClr val="accent2"/>
                </a:solidFill>
                <a:latin typeface="標楷體" pitchFamily="65" charset="-120"/>
                <a:ea typeface="新細明體" charset="-120"/>
                <a:cs typeface="+mn-cs"/>
              </a:defRPr>
            </a:lvl7pPr>
            <a:lvl8pPr marL="3200400" algn="l" defTabSz="914400" rtl="0" eaLnBrk="1" latinLnBrk="0" hangingPunct="1">
              <a:defRPr kumimoji="1" sz="2800" b="1" kern="1200">
                <a:solidFill>
                  <a:schemeClr val="accent2"/>
                </a:solidFill>
                <a:latin typeface="標楷體" pitchFamily="65" charset="-120"/>
                <a:ea typeface="新細明體" charset="-120"/>
                <a:cs typeface="+mn-cs"/>
              </a:defRPr>
            </a:lvl8pPr>
            <a:lvl9pPr marL="3657600" algn="l" defTabSz="914400" rtl="0" eaLnBrk="1" latinLnBrk="0" hangingPunct="1">
              <a:defRPr kumimoji="1" sz="2800" b="1" kern="1200">
                <a:solidFill>
                  <a:schemeClr val="accent2"/>
                </a:solidFill>
                <a:latin typeface="標楷體" pitchFamily="65" charset="-120"/>
                <a:ea typeface="新細明體" charset="-120"/>
                <a:cs typeface="+mn-cs"/>
              </a:defRPr>
            </a:lvl9pPr>
          </a:lstStyle>
          <a:p>
            <a:pPr eaLnBrk="1"/>
            <a:r>
              <a:rPr lang="zh-TW" altLang="en-US" baseline="0" dirty="0">
                <a:solidFill>
                  <a:prstClr val="white"/>
                </a:solidFill>
                <a:latin typeface="微軟正黑體" panose="020B0604030504040204" pitchFamily="34" charset="-120"/>
                <a:ea typeface="微軟正黑體" panose="020B0604030504040204" pitchFamily="34" charset="-120"/>
                <a:sym typeface="Arial"/>
              </a:rPr>
              <a:t>影片</a:t>
            </a:r>
          </a:p>
        </p:txBody>
      </p:sp>
      <p:sp>
        <p:nvSpPr>
          <p:cNvPr id="11" name="文字版面配置區 4"/>
          <p:cNvSpPr txBox="1">
            <a:spLocks/>
          </p:cNvSpPr>
          <p:nvPr/>
        </p:nvSpPr>
        <p:spPr bwMode="auto">
          <a:xfrm>
            <a:off x="12082088" y="72058"/>
            <a:ext cx="719512" cy="314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133" tIns="50566" rIns="101133" bIns="50566" numCol="1" anchor="t" anchorCtr="0" compatLnSpc="1">
            <a:prstTxWarp prst="textNoShape">
              <a:avLst/>
            </a:prstTxWarp>
            <a:noAutofit/>
          </a:bodyPr>
          <a:lstStyle>
            <a:lvl1pPr marL="0" indent="0" algn="l" defTabSz="1011238" rtl="0" eaLnBrk="0" fontAlgn="base" hangingPunct="0">
              <a:spcBef>
                <a:spcPct val="20000"/>
              </a:spcBef>
              <a:spcAft>
                <a:spcPct val="0"/>
              </a:spcAft>
              <a:buNone/>
              <a:defRPr kumimoji="1" sz="2000" baseline="0">
                <a:solidFill>
                  <a:schemeClr val="tx1"/>
                </a:solidFill>
                <a:latin typeface="微軟正黑體" panose="020B0604030504040204" pitchFamily="34" charset="-120"/>
                <a:ea typeface="微軟正黑體" panose="020B0604030504040204" pitchFamily="34" charset="-120"/>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a:defRPr/>
            </a:pPr>
            <a:r>
              <a:rPr lang="en-US" altLang="zh-TW" kern="0" dirty="0" smtClean="0">
                <a:solidFill>
                  <a:srgbClr val="000000"/>
                </a:solidFill>
              </a:rPr>
              <a:t>164</a:t>
            </a:r>
            <a:endParaRPr lang="zh-TW" altLang="en-US" kern="0" dirty="0">
              <a:solidFill>
                <a:srgbClr val="000000"/>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2">
            <a:extLst>
              <a:ext uri="{FF2B5EF4-FFF2-40B4-BE49-F238E27FC236}">
                <a16:creationId xmlns="" xmlns:a16="http://schemas.microsoft.com/office/drawing/2014/main" id="{C9EE1981-1F8A-C74E-B90D-A4ACD556C9AC}"/>
              </a:ext>
            </a:extLst>
          </p:cNvPr>
          <p:cNvSpPr>
            <a:spLocks noChangeArrowheads="1"/>
          </p:cNvSpPr>
          <p:nvPr/>
        </p:nvSpPr>
        <p:spPr bwMode="auto">
          <a:xfrm>
            <a:off x="2051405" y="1656235"/>
            <a:ext cx="4173537" cy="1233487"/>
          </a:xfrm>
          <a:prstGeom prst="rect">
            <a:avLst/>
          </a:prstGeom>
          <a:solidFill>
            <a:srgbClr val="EBEEF9"/>
          </a:solidFill>
          <a:ln w="25400" algn="ctr">
            <a:solidFill>
              <a:srgbClr val="1298D6"/>
            </a:solidFill>
            <a:miter lim="800000"/>
            <a:headEnd/>
            <a:tailEnd/>
          </a:ln>
        </p:spPr>
        <p:style>
          <a:lnRef idx="0">
            <a:scrgbClr r="0" g="0" b="0"/>
          </a:lnRef>
          <a:fillRef idx="0">
            <a:scrgbClr r="0" g="0" b="0"/>
          </a:fillRef>
          <a:effectRef idx="0">
            <a:scrgbClr r="0" g="0" b="0"/>
          </a:effectRef>
          <a:fontRef idx="major"/>
        </p:style>
        <p:txBody>
          <a:bodyPr wrap="none" lIns="72000" tIns="0" rIns="72000" anchor="ctr" anchorCtr="1"/>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eaLnBrk="1" hangingPunct="1">
              <a:defRPr/>
            </a:pPr>
            <a:r>
              <a:rPr lang="zh-TW" altLang="en-US" sz="4800" b="1" baseline="0" dirty="0">
                <a:latin typeface="Microsoft JhengHei" panose="020B0604030504040204" pitchFamily="34" charset="-120"/>
                <a:ea typeface="Microsoft JhengHei" panose="020B0604030504040204" pitchFamily="34" charset="-120"/>
                <a:hlinkClick r:id="" action="ppaction://hlinkshowjump?jump=nextslide"/>
              </a:rPr>
              <a:t>陣列的概念</a:t>
            </a:r>
            <a:endParaRPr lang="zh-TW" altLang="en-US" sz="4800" b="1" baseline="0" dirty="0">
              <a:latin typeface="Microsoft JhengHei" panose="020B0604030504040204" pitchFamily="34" charset="-120"/>
              <a:ea typeface="Microsoft JhengHei" panose="020B0604030504040204" pitchFamily="34" charset="-120"/>
            </a:endParaRPr>
          </a:p>
        </p:txBody>
      </p:sp>
      <p:sp>
        <p:nvSpPr>
          <p:cNvPr id="5" name="Rectangle 12">
            <a:extLst>
              <a:ext uri="{FF2B5EF4-FFF2-40B4-BE49-F238E27FC236}">
                <a16:creationId xmlns="" xmlns:a16="http://schemas.microsoft.com/office/drawing/2014/main" id="{5690DD86-3CE7-7847-BB50-95D7D07490E1}"/>
              </a:ext>
            </a:extLst>
          </p:cNvPr>
          <p:cNvSpPr>
            <a:spLocks noChangeArrowheads="1"/>
          </p:cNvSpPr>
          <p:nvPr/>
        </p:nvSpPr>
        <p:spPr bwMode="auto">
          <a:xfrm>
            <a:off x="2051405" y="3105474"/>
            <a:ext cx="4173537" cy="1832123"/>
          </a:xfrm>
          <a:prstGeom prst="rect">
            <a:avLst/>
          </a:prstGeom>
          <a:solidFill>
            <a:srgbClr val="EBEEF9"/>
          </a:solidFill>
          <a:ln w="25400" algn="ctr">
            <a:solidFill>
              <a:srgbClr val="1298D6"/>
            </a:solidFill>
            <a:miter lim="800000"/>
            <a:headEnd/>
            <a:tailEnd/>
          </a:ln>
          <a:effectLst/>
        </p:spPr>
        <p:style>
          <a:lnRef idx="0">
            <a:scrgbClr r="0" g="0" b="0"/>
          </a:lnRef>
          <a:fillRef idx="0">
            <a:scrgbClr r="0" g="0" b="0"/>
          </a:fillRef>
          <a:effectRef idx="0">
            <a:scrgbClr r="0" g="0" b="0"/>
          </a:effectRef>
          <a:fontRef idx="major"/>
        </p:style>
        <p:txBody>
          <a:bodyPr wrap="none" anchor="ct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eaLnBrk="1" hangingPunct="1">
              <a:defRPr/>
            </a:pPr>
            <a:r>
              <a:rPr lang="zh-TW" altLang="en-US" sz="4800" b="1" baseline="0" dirty="0">
                <a:latin typeface="Microsoft JhengHei" panose="020B0604030504040204" pitchFamily="34" charset="-120"/>
                <a:ea typeface="Microsoft JhengHei" panose="020B0604030504040204" pitchFamily="34" charset="-120"/>
                <a:hlinkClick r:id="rId3" action="ppaction://hlinksldjump"/>
              </a:rPr>
              <a:t>具有陣列</a:t>
            </a:r>
            <a:r>
              <a:rPr lang="en-US" altLang="zh-TW" sz="4800" b="1" baseline="0" dirty="0">
                <a:latin typeface="Microsoft JhengHei" panose="020B0604030504040204" pitchFamily="34" charset="-120"/>
                <a:ea typeface="Microsoft JhengHei" panose="020B0604030504040204" pitchFamily="34" charset="-120"/>
                <a:hlinkClick r:id="rId3" action="ppaction://hlinksldjump"/>
              </a:rPr>
              <a:t/>
            </a:r>
            <a:br>
              <a:rPr lang="en-US" altLang="zh-TW" sz="4800" b="1" baseline="0" dirty="0">
                <a:latin typeface="Microsoft JhengHei" panose="020B0604030504040204" pitchFamily="34" charset="-120"/>
                <a:ea typeface="Microsoft JhengHei" panose="020B0604030504040204" pitchFamily="34" charset="-120"/>
                <a:hlinkClick r:id="rId3" action="ppaction://hlinksldjump"/>
              </a:rPr>
            </a:br>
            <a:r>
              <a:rPr lang="zh-TW" altLang="en-US" sz="4800" b="1" baseline="0" dirty="0">
                <a:latin typeface="Microsoft JhengHei" panose="020B0604030504040204" pitchFamily="34" charset="-120"/>
                <a:ea typeface="Microsoft JhengHei" panose="020B0604030504040204" pitchFamily="34" charset="-120"/>
                <a:hlinkClick r:id="rId3" action="ppaction://hlinksldjump"/>
              </a:rPr>
              <a:t>概念的清單</a:t>
            </a:r>
            <a:endParaRPr lang="zh-TW" altLang="en-US" sz="4800" b="1" baseline="0" dirty="0">
              <a:latin typeface="Microsoft JhengHei" panose="020B0604030504040204" pitchFamily="34" charset="-120"/>
              <a:ea typeface="Microsoft JhengHei" panose="020B0604030504040204" pitchFamily="34" charset="-120"/>
            </a:endParaRPr>
          </a:p>
        </p:txBody>
      </p:sp>
      <p:sp>
        <p:nvSpPr>
          <p:cNvPr id="6" name="文字方塊 3">
            <a:extLst>
              <a:ext uri="{FF2B5EF4-FFF2-40B4-BE49-F238E27FC236}">
                <a16:creationId xmlns="" xmlns:a16="http://schemas.microsoft.com/office/drawing/2014/main" id="{8015FE1C-EB3D-9949-BA4C-9D453997154A}"/>
              </a:ext>
            </a:extLst>
          </p:cNvPr>
          <p:cNvSpPr txBox="1">
            <a:spLocks noChangeArrowheads="1"/>
          </p:cNvSpPr>
          <p:nvPr/>
        </p:nvSpPr>
        <p:spPr bwMode="auto">
          <a:xfrm>
            <a:off x="8065735" y="2776539"/>
            <a:ext cx="2684463" cy="2016125"/>
          </a:xfrm>
          <a:prstGeom prst="rect">
            <a:avLst/>
          </a:prstGeom>
          <a:noFill/>
          <a:ln w="50800">
            <a:noFill/>
            <a:miter lim="800000"/>
            <a:headEnd/>
            <a:tailEnd/>
          </a:ln>
        </p:spPr>
        <p:txBody>
          <a:bodyPr lIns="36000" tIns="36000" rIns="36000" bIns="36000"/>
          <a:lstStyle/>
          <a:p>
            <a:pPr eaLnBrk="1" hangingPunct="1">
              <a:lnSpc>
                <a:spcPct val="120000"/>
              </a:lnSpc>
              <a:defRPr/>
            </a:pPr>
            <a:r>
              <a:rPr lang="zh-TW" altLang="en-US" sz="4400" b="1" kern="0" baseline="0" dirty="0">
                <a:latin typeface="Microsoft JhengHei" panose="020B0604030504040204" pitchFamily="34" charset="-120"/>
                <a:ea typeface="Microsoft JhengHei" panose="020B0604030504040204" pitchFamily="34" charset="-120"/>
                <a:cs typeface="Arial Unicode MS"/>
              </a:rPr>
              <a:t>計算成績抽號碼</a:t>
            </a:r>
            <a:endParaRPr lang="en-US" altLang="zh-TW" sz="44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r>
              <a:rPr lang="zh-TW" altLang="en-US" sz="4400" b="1" kern="0" baseline="0" dirty="0">
                <a:latin typeface="Microsoft JhengHei" panose="020B0604030504040204" pitchFamily="34" charset="-120"/>
                <a:ea typeface="Microsoft JhengHei" panose="020B0604030504040204" pitchFamily="34" charset="-120"/>
                <a:cs typeface="Arial Unicode MS"/>
              </a:rPr>
              <a:t>撲克發牌</a:t>
            </a:r>
          </a:p>
        </p:txBody>
      </p:sp>
      <p:pic>
        <p:nvPicPr>
          <p:cNvPr id="17412" name="圖片 5">
            <a:hlinkClick r:id="rId4"/>
            <a:extLst>
              <a:ext uri="{FF2B5EF4-FFF2-40B4-BE49-F238E27FC236}">
                <a16:creationId xmlns="" xmlns:a16="http://schemas.microsoft.com/office/drawing/2014/main" id="{54A3563E-CC24-B34A-BC84-20FF39F2999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l="5055" t="21407" r="4703" b="23062"/>
          <a:stretch>
            <a:fillRect/>
          </a:stretch>
        </p:blipFill>
        <p:spPr bwMode="auto">
          <a:xfrm>
            <a:off x="7083073" y="2949576"/>
            <a:ext cx="936625"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圖片 6">
            <a:hlinkClick r:id="rId6"/>
            <a:extLst>
              <a:ext uri="{FF2B5EF4-FFF2-40B4-BE49-F238E27FC236}">
                <a16:creationId xmlns="" xmlns:a16="http://schemas.microsoft.com/office/drawing/2014/main" id="{77844C9C-3AD6-224C-9ECD-BBC6C920A77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l="5055" t="21407" r="4703" b="23062"/>
          <a:stretch>
            <a:fillRect/>
          </a:stretch>
        </p:blipFill>
        <p:spPr bwMode="auto">
          <a:xfrm>
            <a:off x="7083073" y="3740151"/>
            <a:ext cx="936625"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圖片 7">
            <a:hlinkClick r:id="rId7"/>
            <a:extLst>
              <a:ext uri="{FF2B5EF4-FFF2-40B4-BE49-F238E27FC236}">
                <a16:creationId xmlns="" xmlns:a16="http://schemas.microsoft.com/office/drawing/2014/main" id="{765EA0FC-1F2E-E449-900E-C1AFF908456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l="5055" t="21407" r="4703" b="23062"/>
          <a:stretch>
            <a:fillRect/>
          </a:stretch>
        </p:blipFill>
        <p:spPr bwMode="auto">
          <a:xfrm>
            <a:off x="7083073" y="4532313"/>
            <a:ext cx="936625"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6" name="標題 7">
            <a:extLst>
              <a:ext uri="{FF2B5EF4-FFF2-40B4-BE49-F238E27FC236}">
                <a16:creationId xmlns="" xmlns:a16="http://schemas.microsoft.com/office/drawing/2014/main" id="{659D3E91-389D-F148-9F1D-EE612F84DE2E}"/>
              </a:ext>
            </a:extLst>
          </p:cNvPr>
          <p:cNvSpPr>
            <a:spLocks noGrp="1" noChangeArrowheads="1"/>
          </p:cNvSpPr>
          <p:nvPr>
            <p:ph type="title" idx="4294967295"/>
          </p:nvPr>
        </p:nvSpPr>
        <p:spPr>
          <a:xfrm>
            <a:off x="855664" y="-157163"/>
            <a:ext cx="9072563" cy="1201738"/>
          </a:xfrm>
        </p:spPr>
        <p:txBody>
          <a:bodyPr/>
          <a:lstStyle/>
          <a:p>
            <a:r>
              <a:rPr lang="zh-TW" altLang="en-US" b="1" dirty="0">
                <a:solidFill>
                  <a:schemeClr val="bg1"/>
                </a:solidFill>
                <a:latin typeface="Microsoft JhengHei" panose="020B0604030504040204" pitchFamily="34" charset="-120"/>
                <a:ea typeface="Microsoft JhengHei" panose="020B0604030504040204" pitchFamily="34" charset="-120"/>
              </a:rPr>
              <a:t>目錄</a:t>
            </a:r>
          </a:p>
        </p:txBody>
      </p:sp>
      <p:sp>
        <p:nvSpPr>
          <p:cNvPr id="10" name="Rectangle 12">
            <a:extLst>
              <a:ext uri="{FF2B5EF4-FFF2-40B4-BE49-F238E27FC236}">
                <a16:creationId xmlns="" xmlns:a16="http://schemas.microsoft.com/office/drawing/2014/main" id="{3D919CF7-F3C7-BD4B-8910-D746D172F5BF}"/>
              </a:ext>
            </a:extLst>
          </p:cNvPr>
          <p:cNvSpPr>
            <a:spLocks noChangeArrowheads="1"/>
          </p:cNvSpPr>
          <p:nvPr/>
        </p:nvSpPr>
        <p:spPr bwMode="auto">
          <a:xfrm>
            <a:off x="2058990" y="5185396"/>
            <a:ext cx="4173537" cy="1233487"/>
          </a:xfrm>
          <a:prstGeom prst="rect">
            <a:avLst/>
          </a:prstGeom>
          <a:solidFill>
            <a:srgbClr val="EBEEF9"/>
          </a:solidFill>
          <a:ln w="25400" algn="ctr">
            <a:solidFill>
              <a:srgbClr val="1298D6"/>
            </a:solidFill>
            <a:miter lim="800000"/>
            <a:headEnd/>
            <a:tailEnd/>
          </a:ln>
          <a:effectLst/>
        </p:spPr>
        <p:style>
          <a:lnRef idx="0">
            <a:scrgbClr r="0" g="0" b="0"/>
          </a:lnRef>
          <a:fillRef idx="0">
            <a:scrgbClr r="0" g="0" b="0"/>
          </a:fillRef>
          <a:effectRef idx="0">
            <a:scrgbClr r="0" g="0" b="0"/>
          </a:effectRef>
          <a:fontRef idx="major"/>
        </p:style>
        <p:txBody>
          <a:bodyPr wrap="none" anchor="ct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eaLnBrk="1" hangingPunct="1">
              <a:defRPr/>
            </a:pPr>
            <a:r>
              <a:rPr lang="zh-TW" altLang="en-US" sz="4800" b="1" baseline="0" dirty="0">
                <a:latin typeface="Microsoft JhengHei" panose="020B0604030504040204" pitchFamily="34" charset="-120"/>
                <a:ea typeface="Microsoft JhengHei" panose="020B0604030504040204" pitchFamily="34" charset="-120"/>
                <a:hlinkClick r:id="rId8" action="ppaction://hlinksldjump"/>
              </a:rPr>
              <a:t>陣列的應用</a:t>
            </a:r>
            <a:endParaRPr lang="zh-TW" altLang="en-US" sz="4800" b="1" baseline="0" dirty="0">
              <a:latin typeface="Microsoft JhengHei" panose="020B0604030504040204" pitchFamily="34" charset="-120"/>
              <a:ea typeface="Microsoft JhengHei" panose="020B0604030504040204" pitchFamily="34" charset="-12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矩形 3">
            <a:extLst>
              <a:ext uri="{FF2B5EF4-FFF2-40B4-BE49-F238E27FC236}">
                <a16:creationId xmlns="" xmlns:a16="http://schemas.microsoft.com/office/drawing/2014/main" id="{E82F26BF-B732-6248-B7C1-EC804954FF23}"/>
              </a:ext>
            </a:extLst>
          </p:cNvPr>
          <p:cNvSpPr>
            <a:spLocks noChangeArrowheads="1"/>
          </p:cNvSpPr>
          <p:nvPr/>
        </p:nvSpPr>
        <p:spPr bwMode="auto">
          <a:xfrm>
            <a:off x="2656384" y="72059"/>
            <a:ext cx="449353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baseline="-25000">
                <a:solidFill>
                  <a:schemeClr val="tx1"/>
                </a:solidFill>
                <a:latin typeface="Arial" panose="020B0604020202020204" pitchFamily="34" charset="0"/>
                <a:ea typeface="新細明體" panose="02020500000000000000" pitchFamily="18" charset="-120"/>
              </a:defRPr>
            </a:lvl1pPr>
            <a:lvl2pPr marL="742950" indent="-28575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pPr eaLnBrk="1" hangingPunct="1"/>
            <a:r>
              <a:rPr lang="zh-TW" altLang="en-US" sz="4800" b="1" baseline="0" dirty="0">
                <a:solidFill>
                  <a:srgbClr val="FFFFFF"/>
                </a:solidFill>
                <a:latin typeface="Microsoft JhengHei" panose="020B0604030504040204" pitchFamily="34" charset="-120"/>
                <a:ea typeface="Microsoft JhengHei" panose="020B0604030504040204" pitchFamily="34" charset="-120"/>
              </a:rPr>
              <a:t>範例－計算成績</a:t>
            </a:r>
          </a:p>
        </p:txBody>
      </p:sp>
      <p:pic>
        <p:nvPicPr>
          <p:cNvPr id="2" name="Picture 1">
            <a:extLst>
              <a:ext uri="{FF2B5EF4-FFF2-40B4-BE49-F238E27FC236}">
                <a16:creationId xmlns="" xmlns:a16="http://schemas.microsoft.com/office/drawing/2014/main" id="{5984291E-6D27-29B6-EAC8-977B70CEB113}"/>
              </a:ext>
            </a:extLst>
          </p:cNvPr>
          <p:cNvPicPr>
            <a:picLocks noChangeAspect="1"/>
          </p:cNvPicPr>
          <p:nvPr/>
        </p:nvPicPr>
        <p:blipFill>
          <a:blip r:embed="rId2"/>
          <a:stretch>
            <a:fillRect/>
          </a:stretch>
        </p:blipFill>
        <p:spPr>
          <a:xfrm>
            <a:off x="1504256" y="1296194"/>
            <a:ext cx="4896544" cy="3819894"/>
          </a:xfrm>
          <a:prstGeom prst="rect">
            <a:avLst/>
          </a:prstGeom>
        </p:spPr>
      </p:pic>
      <p:pic>
        <p:nvPicPr>
          <p:cNvPr id="3" name="Picture 2">
            <a:extLst>
              <a:ext uri="{FF2B5EF4-FFF2-40B4-BE49-F238E27FC236}">
                <a16:creationId xmlns="" xmlns:a16="http://schemas.microsoft.com/office/drawing/2014/main" id="{F9A79184-A826-6DB6-DFA6-30E5644B77A3}"/>
              </a:ext>
            </a:extLst>
          </p:cNvPr>
          <p:cNvPicPr>
            <a:picLocks noChangeAspect="1"/>
          </p:cNvPicPr>
          <p:nvPr/>
        </p:nvPicPr>
        <p:blipFill>
          <a:blip r:embed="rId3"/>
          <a:stretch>
            <a:fillRect/>
          </a:stretch>
        </p:blipFill>
        <p:spPr>
          <a:xfrm>
            <a:off x="6529281" y="2629119"/>
            <a:ext cx="4768064" cy="3630067"/>
          </a:xfrm>
          <a:prstGeom prst="rect">
            <a:avLst/>
          </a:prstGeom>
        </p:spPr>
      </p:pic>
      <p:pic>
        <p:nvPicPr>
          <p:cNvPr id="6" name="圖片 6">
            <a:extLst>
              <a:ext uri="{FF2B5EF4-FFF2-40B4-BE49-F238E27FC236}">
                <a16:creationId xmlns="" xmlns:a16="http://schemas.microsoft.com/office/drawing/2014/main" id="{350DC1F3-8FA8-82E8-8703-455C4FAE13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5927" y="5041900"/>
            <a:ext cx="1195387" cy="119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文字版面配置區 4"/>
          <p:cNvSpPr txBox="1">
            <a:spLocks/>
          </p:cNvSpPr>
          <p:nvPr/>
        </p:nvSpPr>
        <p:spPr bwMode="auto">
          <a:xfrm>
            <a:off x="12082088" y="72058"/>
            <a:ext cx="719512" cy="314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133" tIns="50566" rIns="101133" bIns="50566" numCol="1" anchor="t" anchorCtr="0" compatLnSpc="1">
            <a:prstTxWarp prst="textNoShape">
              <a:avLst/>
            </a:prstTxWarp>
            <a:noAutofit/>
          </a:bodyPr>
          <a:lstStyle>
            <a:lvl1pPr marL="0" indent="0" algn="l" defTabSz="1011238" rtl="0" eaLnBrk="0" fontAlgn="base" hangingPunct="0">
              <a:spcBef>
                <a:spcPct val="20000"/>
              </a:spcBef>
              <a:spcAft>
                <a:spcPct val="0"/>
              </a:spcAft>
              <a:buNone/>
              <a:defRPr kumimoji="1" sz="2000" baseline="0">
                <a:solidFill>
                  <a:schemeClr val="tx1"/>
                </a:solidFill>
                <a:latin typeface="微軟正黑體" panose="020B0604030504040204" pitchFamily="34" charset="-120"/>
                <a:ea typeface="微軟正黑體" panose="020B0604030504040204" pitchFamily="34" charset="-120"/>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a:defRPr/>
            </a:pPr>
            <a:r>
              <a:rPr lang="en-US" altLang="zh-TW" kern="0" dirty="0" smtClean="0">
                <a:solidFill>
                  <a:srgbClr val="000000"/>
                </a:solidFill>
              </a:rPr>
              <a:t>164</a:t>
            </a:r>
            <a:endParaRPr lang="zh-TW" altLang="en-US" kern="0" dirty="0">
              <a:solidFill>
                <a:srgbClr val="000000"/>
              </a:solidFill>
            </a:endParaRPr>
          </a:p>
        </p:txBody>
      </p:sp>
    </p:spTree>
    <p:extLst>
      <p:ext uri="{BB962C8B-B14F-4D97-AF65-F5344CB8AC3E}">
        <p14:creationId xmlns:p14="http://schemas.microsoft.com/office/powerpoint/2010/main" val="392282469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矩形 3">
            <a:extLst>
              <a:ext uri="{FF2B5EF4-FFF2-40B4-BE49-F238E27FC236}">
                <a16:creationId xmlns="" xmlns:a16="http://schemas.microsoft.com/office/drawing/2014/main" id="{E82F26BF-B732-6248-B7C1-EC804954FF23}"/>
              </a:ext>
            </a:extLst>
          </p:cNvPr>
          <p:cNvSpPr>
            <a:spLocks noChangeArrowheads="1"/>
          </p:cNvSpPr>
          <p:nvPr/>
        </p:nvSpPr>
        <p:spPr bwMode="auto">
          <a:xfrm>
            <a:off x="2656384" y="72059"/>
            <a:ext cx="449353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baseline="-25000">
                <a:solidFill>
                  <a:schemeClr val="tx1"/>
                </a:solidFill>
                <a:latin typeface="Arial" panose="020B0604020202020204" pitchFamily="34" charset="0"/>
                <a:ea typeface="新細明體" panose="02020500000000000000" pitchFamily="18" charset="-120"/>
              </a:defRPr>
            </a:lvl1pPr>
            <a:lvl2pPr marL="742950" indent="-28575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pPr eaLnBrk="1" hangingPunct="1"/>
            <a:r>
              <a:rPr lang="zh-TW" altLang="en-US" sz="4800" b="1" baseline="0" dirty="0">
                <a:solidFill>
                  <a:srgbClr val="FFFFFF"/>
                </a:solidFill>
                <a:latin typeface="Microsoft JhengHei" panose="020B0604030504040204" pitchFamily="34" charset="-120"/>
                <a:ea typeface="Microsoft JhengHei" panose="020B0604030504040204" pitchFamily="34" charset="-120"/>
              </a:rPr>
              <a:t>範例－計算成績</a:t>
            </a:r>
          </a:p>
        </p:txBody>
      </p:sp>
      <p:pic>
        <p:nvPicPr>
          <p:cNvPr id="5" name="Picture 4">
            <a:extLst>
              <a:ext uri="{FF2B5EF4-FFF2-40B4-BE49-F238E27FC236}">
                <a16:creationId xmlns="" xmlns:a16="http://schemas.microsoft.com/office/drawing/2014/main" id="{B9FEA66C-3640-DFE0-9D07-59BCA794E504}"/>
              </a:ext>
            </a:extLst>
          </p:cNvPr>
          <p:cNvPicPr>
            <a:picLocks noChangeAspect="1"/>
          </p:cNvPicPr>
          <p:nvPr/>
        </p:nvPicPr>
        <p:blipFill>
          <a:blip r:embed="rId2"/>
          <a:stretch>
            <a:fillRect/>
          </a:stretch>
        </p:blipFill>
        <p:spPr>
          <a:xfrm>
            <a:off x="2512369" y="1333456"/>
            <a:ext cx="6655569" cy="5507083"/>
          </a:xfrm>
          <a:prstGeom prst="rect">
            <a:avLst/>
          </a:prstGeom>
        </p:spPr>
      </p:pic>
      <p:sp>
        <p:nvSpPr>
          <p:cNvPr id="6" name="文字版面配置區 4"/>
          <p:cNvSpPr txBox="1">
            <a:spLocks/>
          </p:cNvSpPr>
          <p:nvPr/>
        </p:nvSpPr>
        <p:spPr bwMode="auto">
          <a:xfrm>
            <a:off x="12082088" y="72058"/>
            <a:ext cx="719512" cy="314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133" tIns="50566" rIns="101133" bIns="50566" numCol="1" anchor="t" anchorCtr="0" compatLnSpc="1">
            <a:prstTxWarp prst="textNoShape">
              <a:avLst/>
            </a:prstTxWarp>
            <a:noAutofit/>
          </a:bodyPr>
          <a:lstStyle>
            <a:lvl1pPr marL="0" indent="0" algn="l" defTabSz="1011238" rtl="0" eaLnBrk="0" fontAlgn="base" hangingPunct="0">
              <a:spcBef>
                <a:spcPct val="20000"/>
              </a:spcBef>
              <a:spcAft>
                <a:spcPct val="0"/>
              </a:spcAft>
              <a:buNone/>
              <a:defRPr kumimoji="1" sz="2000" baseline="0">
                <a:solidFill>
                  <a:schemeClr val="tx1"/>
                </a:solidFill>
                <a:latin typeface="微軟正黑體" panose="020B0604030504040204" pitchFamily="34" charset="-120"/>
                <a:ea typeface="微軟正黑體" panose="020B0604030504040204" pitchFamily="34" charset="-120"/>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a:defRPr/>
            </a:pPr>
            <a:r>
              <a:rPr lang="en-US" altLang="zh-TW" kern="0" dirty="0" smtClean="0">
                <a:solidFill>
                  <a:srgbClr val="000000"/>
                </a:solidFill>
              </a:rPr>
              <a:t>164</a:t>
            </a:r>
            <a:endParaRPr lang="zh-TW" altLang="en-US" kern="0" dirty="0">
              <a:solidFill>
                <a:srgbClr val="000000"/>
              </a:solidFill>
            </a:endParaRPr>
          </a:p>
        </p:txBody>
      </p:sp>
    </p:spTree>
    <p:extLst>
      <p:ext uri="{BB962C8B-B14F-4D97-AF65-F5344CB8AC3E}">
        <p14:creationId xmlns:p14="http://schemas.microsoft.com/office/powerpoint/2010/main" val="6457921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矩形 3">
            <a:extLst>
              <a:ext uri="{FF2B5EF4-FFF2-40B4-BE49-F238E27FC236}">
                <a16:creationId xmlns="" xmlns:a16="http://schemas.microsoft.com/office/drawing/2014/main" id="{55C565B3-69E4-0C43-B8DD-8B3BAA48EC6E}"/>
              </a:ext>
            </a:extLst>
          </p:cNvPr>
          <p:cNvSpPr>
            <a:spLocks noChangeArrowheads="1"/>
          </p:cNvSpPr>
          <p:nvPr/>
        </p:nvSpPr>
        <p:spPr bwMode="auto">
          <a:xfrm>
            <a:off x="2763012" y="47864"/>
            <a:ext cx="449353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baseline="-25000">
                <a:solidFill>
                  <a:schemeClr val="tx1"/>
                </a:solidFill>
                <a:latin typeface="Arial" panose="020B0604020202020204" pitchFamily="34" charset="0"/>
                <a:ea typeface="新細明體" panose="02020500000000000000" pitchFamily="18" charset="-120"/>
              </a:defRPr>
            </a:lvl1pPr>
            <a:lvl2pPr marL="742950" indent="-28575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pPr eaLnBrk="1" hangingPunct="1"/>
            <a:r>
              <a:rPr lang="zh-TW" altLang="en-US" sz="4800" b="1" baseline="0" dirty="0">
                <a:solidFill>
                  <a:srgbClr val="FFFFFF"/>
                </a:solidFill>
                <a:latin typeface="Microsoft JhengHei" panose="020B0604030504040204" pitchFamily="34" charset="-120"/>
                <a:ea typeface="Microsoft JhengHei" panose="020B0604030504040204" pitchFamily="34" charset="-120"/>
              </a:rPr>
              <a:t>範例－計算成績</a:t>
            </a:r>
          </a:p>
        </p:txBody>
      </p:sp>
      <p:sp>
        <p:nvSpPr>
          <p:cNvPr id="5" name="文字方塊 3">
            <a:extLst>
              <a:ext uri="{FF2B5EF4-FFF2-40B4-BE49-F238E27FC236}">
                <a16:creationId xmlns="" xmlns:a16="http://schemas.microsoft.com/office/drawing/2014/main" id="{3243CCDE-74E5-BF4F-A435-DE91CBB1B56A}"/>
              </a:ext>
            </a:extLst>
          </p:cNvPr>
          <p:cNvSpPr txBox="1">
            <a:spLocks noChangeArrowheads="1"/>
          </p:cNvSpPr>
          <p:nvPr/>
        </p:nvSpPr>
        <p:spPr bwMode="auto">
          <a:xfrm>
            <a:off x="1576389" y="1152526"/>
            <a:ext cx="8424863" cy="2016125"/>
          </a:xfrm>
          <a:prstGeom prst="rect">
            <a:avLst/>
          </a:prstGeom>
          <a:noFill/>
          <a:ln w="50800">
            <a:noFill/>
            <a:miter lim="800000"/>
            <a:headEnd/>
            <a:tailEnd/>
          </a:ln>
        </p:spPr>
        <p:txBody>
          <a:bodyPr lIns="36000" tIns="36000" rIns="36000" bIns="36000"/>
          <a:lstStyle/>
          <a:p>
            <a:pPr eaLnBrk="1" hangingPunct="1">
              <a:lnSpc>
                <a:spcPct val="120000"/>
              </a:lnSpc>
              <a:defRPr/>
            </a:pPr>
            <a:r>
              <a:rPr lang="zh-TW" altLang="en-US" sz="4000" b="1" kern="0" baseline="0" dirty="0">
                <a:latin typeface="Microsoft JhengHei" panose="020B0604030504040204" pitchFamily="34" charset="-120"/>
                <a:ea typeface="Microsoft JhengHei" panose="020B0604030504040204" pitchFamily="34" charset="-120"/>
                <a:cs typeface="Arial Unicode MS"/>
              </a:rPr>
              <a:t>問題分析</a:t>
            </a:r>
          </a:p>
        </p:txBody>
      </p:sp>
      <p:sp>
        <p:nvSpPr>
          <p:cNvPr id="8" name="文字方塊 3">
            <a:extLst>
              <a:ext uri="{FF2B5EF4-FFF2-40B4-BE49-F238E27FC236}">
                <a16:creationId xmlns="" xmlns:a16="http://schemas.microsoft.com/office/drawing/2014/main" id="{614E9280-F723-C248-830C-A0CA3B42A8ED}"/>
              </a:ext>
            </a:extLst>
          </p:cNvPr>
          <p:cNvSpPr txBox="1">
            <a:spLocks noChangeArrowheads="1"/>
          </p:cNvSpPr>
          <p:nvPr/>
        </p:nvSpPr>
        <p:spPr bwMode="auto">
          <a:xfrm>
            <a:off x="2224089" y="1872259"/>
            <a:ext cx="9001125" cy="3097213"/>
          </a:xfrm>
          <a:prstGeom prst="rect">
            <a:avLst/>
          </a:prstGeom>
          <a:noFill/>
          <a:ln w="50800">
            <a:noFill/>
            <a:miter lim="800000"/>
            <a:headEnd/>
            <a:tailEnd/>
          </a:ln>
        </p:spPr>
        <p:txBody>
          <a:bodyPr lIns="36000" tIns="36000" rIns="36000" bIns="36000"/>
          <a:lstStyle/>
          <a:p>
            <a:pPr marL="514350" indent="-514350" eaLnBrk="1" hangingPunct="1">
              <a:lnSpc>
                <a:spcPct val="120000"/>
              </a:lnSpc>
              <a:buFontTx/>
              <a:buAutoNum type="arabicPeriod"/>
              <a:defRPr/>
            </a:pPr>
            <a:r>
              <a:rPr lang="zh-TW" altLang="en-US" sz="3600" b="1" kern="0" baseline="0" dirty="0">
                <a:latin typeface="Microsoft JhengHei" panose="020B0604030504040204" pitchFamily="34" charset="-120"/>
                <a:ea typeface="Microsoft JhengHei" panose="020B0604030504040204" pitchFamily="34" charset="-120"/>
                <a:cs typeface="Arial Unicode MS"/>
              </a:rPr>
              <a:t>如何儲存 </a:t>
            </a:r>
            <a:r>
              <a:rPr lang="en-US" altLang="zh-TW" sz="3600" b="1" kern="0" baseline="0" dirty="0">
                <a:latin typeface="Microsoft JhengHei" panose="020B0604030504040204" pitchFamily="34" charset="-120"/>
                <a:ea typeface="Microsoft JhengHei" panose="020B0604030504040204" pitchFamily="34" charset="-120"/>
                <a:cs typeface="Arial Unicode MS"/>
              </a:rPr>
              <a:t>25 </a:t>
            </a:r>
            <a:r>
              <a:rPr lang="zh-TW" altLang="en-US" sz="3600" b="1" kern="0" baseline="0" dirty="0">
                <a:latin typeface="Microsoft JhengHei" panose="020B0604030504040204" pitchFamily="34" charset="-120"/>
                <a:ea typeface="Microsoft JhengHei" panose="020B0604030504040204" pitchFamily="34" charset="-120"/>
                <a:cs typeface="Arial Unicode MS"/>
              </a:rPr>
              <a:t>位學生的測驗成績</a:t>
            </a:r>
            <a:r>
              <a:rPr lang="en-US" altLang="zh-TW" sz="3600" b="1" kern="0" baseline="0" dirty="0">
                <a:latin typeface="Microsoft JhengHei" panose="020B0604030504040204" pitchFamily="34" charset="-120"/>
                <a:ea typeface="Microsoft JhengHei" panose="020B0604030504040204" pitchFamily="34" charset="-120"/>
                <a:cs typeface="Arial Unicode MS"/>
              </a:rPr>
              <a:t>?</a:t>
            </a:r>
          </a:p>
          <a:p>
            <a:pPr marL="514350" indent="-514350" eaLnBrk="1" hangingPunct="1">
              <a:lnSpc>
                <a:spcPct val="120000"/>
              </a:lnSpc>
              <a:buFontTx/>
              <a:buAutoNum type="arabicPeriod"/>
              <a:defRPr/>
            </a:pPr>
            <a:r>
              <a:rPr lang="zh-TW" altLang="en-US" sz="3600" b="1" kern="0" baseline="0" dirty="0">
                <a:latin typeface="Microsoft JhengHei" panose="020B0604030504040204" pitchFamily="34" charset="-120"/>
                <a:ea typeface="Microsoft JhengHei" panose="020B0604030504040204" pitchFamily="34" charset="-120"/>
                <a:cs typeface="Arial Unicode MS"/>
              </a:rPr>
              <a:t>如何計算總分</a:t>
            </a:r>
            <a:r>
              <a:rPr lang="en-US" altLang="zh-TW" sz="3600" b="1" kern="0" baseline="0" dirty="0">
                <a:latin typeface="Microsoft JhengHei" panose="020B0604030504040204" pitchFamily="34" charset="-120"/>
                <a:ea typeface="Microsoft JhengHei" panose="020B0604030504040204" pitchFamily="34" charset="-120"/>
                <a:cs typeface="Arial Unicode MS"/>
              </a:rPr>
              <a:t>?</a:t>
            </a:r>
            <a:endParaRPr lang="zh-TW" altLang="en-US" sz="3600" b="1" kern="0" baseline="0" dirty="0">
              <a:latin typeface="Microsoft JhengHei" panose="020B0604030504040204" pitchFamily="34" charset="-120"/>
              <a:ea typeface="Microsoft JhengHei" panose="020B0604030504040204" pitchFamily="34" charset="-120"/>
              <a:cs typeface="Arial Unicode MS"/>
            </a:endParaRPr>
          </a:p>
        </p:txBody>
      </p:sp>
      <p:sp>
        <p:nvSpPr>
          <p:cNvPr id="49156" name="投影片編號版面配置區 1">
            <a:extLst>
              <a:ext uri="{FF2B5EF4-FFF2-40B4-BE49-F238E27FC236}">
                <a16:creationId xmlns="" xmlns:a16="http://schemas.microsoft.com/office/drawing/2014/main" id="{33523154-7384-5942-B906-E7AF5A526516}"/>
              </a:ext>
            </a:extLst>
          </p:cNvPr>
          <p:cNvSpPr>
            <a:spLocks noGrp="1" noChangeArrowheads="1"/>
          </p:cNvSpPr>
          <p:nvPr>
            <p:ph type="sldNum" sz="quarter" idx="4294967295"/>
          </p:nvPr>
        </p:nvSpPr>
        <p:spPr>
          <a:xfrm>
            <a:off x="1360489" y="6840538"/>
            <a:ext cx="2352675" cy="501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11238">
              <a:spcBef>
                <a:spcPct val="20000"/>
              </a:spcBef>
              <a:buChar char="•"/>
              <a:defRPr kumimoji="1" sz="3500">
                <a:solidFill>
                  <a:schemeClr val="tx1"/>
                </a:solidFill>
                <a:latin typeface="Arial" panose="020B0604020202020204" pitchFamily="34" charset="0"/>
                <a:ea typeface="新細明體" panose="02020500000000000000" pitchFamily="18" charset="-120"/>
              </a:defRPr>
            </a:lvl1pPr>
            <a:lvl2pPr marL="742950" indent="-285750" defTabSz="1011238">
              <a:spcBef>
                <a:spcPct val="20000"/>
              </a:spcBef>
              <a:buChar char="–"/>
              <a:defRPr kumimoji="1" sz="3100">
                <a:solidFill>
                  <a:schemeClr val="tx1"/>
                </a:solidFill>
                <a:latin typeface="Arial" panose="020B0604020202020204" pitchFamily="34" charset="0"/>
                <a:ea typeface="新細明體" panose="02020500000000000000" pitchFamily="18" charset="-120"/>
              </a:defRPr>
            </a:lvl2pPr>
            <a:lvl3pPr marL="1143000" indent="-228600" defTabSz="1011238">
              <a:spcBef>
                <a:spcPct val="20000"/>
              </a:spcBef>
              <a:buChar char="•"/>
              <a:defRPr kumimoji="1" sz="2700">
                <a:solidFill>
                  <a:schemeClr val="tx1"/>
                </a:solidFill>
                <a:latin typeface="Arial" panose="020B0604020202020204" pitchFamily="34" charset="0"/>
                <a:ea typeface="新細明體" panose="02020500000000000000" pitchFamily="18" charset="-120"/>
              </a:defRPr>
            </a:lvl3pPr>
            <a:lvl4pPr marL="1600200" indent="-228600" defTabSz="1011238">
              <a:spcBef>
                <a:spcPct val="20000"/>
              </a:spcBef>
              <a:buChar char="–"/>
              <a:defRPr kumimoji="1" sz="2200">
                <a:solidFill>
                  <a:schemeClr val="tx1"/>
                </a:solidFill>
                <a:latin typeface="Arial" panose="020B0604020202020204" pitchFamily="34" charset="0"/>
                <a:ea typeface="新細明體" panose="02020500000000000000" pitchFamily="18" charset="-120"/>
              </a:defRPr>
            </a:lvl4pPr>
            <a:lvl5pPr marL="2057400" indent="-228600" defTabSz="1011238">
              <a:spcBef>
                <a:spcPct val="20000"/>
              </a:spcBef>
              <a:buChar char="»"/>
              <a:defRPr kumimoji="1" sz="2200">
                <a:solidFill>
                  <a:schemeClr val="tx1"/>
                </a:solidFill>
                <a:latin typeface="Arial" panose="020B0604020202020204" pitchFamily="34" charset="0"/>
                <a:ea typeface="新細明體" panose="02020500000000000000" pitchFamily="18" charset="-120"/>
              </a:defRPr>
            </a:lvl5pPr>
            <a:lvl6pPr marL="2514600" indent="-228600" defTabSz="1011238" eaLnBrk="0" fontAlgn="base" hangingPunct="0">
              <a:spcBef>
                <a:spcPct val="20000"/>
              </a:spcBef>
              <a:spcAft>
                <a:spcPct val="0"/>
              </a:spcAft>
              <a:buChar char="»"/>
              <a:defRPr kumimoji="1" sz="2200">
                <a:solidFill>
                  <a:schemeClr val="tx1"/>
                </a:solidFill>
                <a:latin typeface="Arial" panose="020B0604020202020204" pitchFamily="34" charset="0"/>
                <a:ea typeface="新細明體" panose="02020500000000000000" pitchFamily="18" charset="-120"/>
              </a:defRPr>
            </a:lvl6pPr>
            <a:lvl7pPr marL="2971800" indent="-228600" defTabSz="1011238" eaLnBrk="0" fontAlgn="base" hangingPunct="0">
              <a:spcBef>
                <a:spcPct val="20000"/>
              </a:spcBef>
              <a:spcAft>
                <a:spcPct val="0"/>
              </a:spcAft>
              <a:buChar char="»"/>
              <a:defRPr kumimoji="1" sz="2200">
                <a:solidFill>
                  <a:schemeClr val="tx1"/>
                </a:solidFill>
                <a:latin typeface="Arial" panose="020B0604020202020204" pitchFamily="34" charset="0"/>
                <a:ea typeface="新細明體" panose="02020500000000000000" pitchFamily="18" charset="-120"/>
              </a:defRPr>
            </a:lvl7pPr>
            <a:lvl8pPr marL="3429000" indent="-228600" defTabSz="1011238" eaLnBrk="0" fontAlgn="base" hangingPunct="0">
              <a:spcBef>
                <a:spcPct val="20000"/>
              </a:spcBef>
              <a:spcAft>
                <a:spcPct val="0"/>
              </a:spcAft>
              <a:buChar char="»"/>
              <a:defRPr kumimoji="1" sz="2200">
                <a:solidFill>
                  <a:schemeClr val="tx1"/>
                </a:solidFill>
                <a:latin typeface="Arial" panose="020B0604020202020204" pitchFamily="34" charset="0"/>
                <a:ea typeface="新細明體" panose="02020500000000000000" pitchFamily="18" charset="-120"/>
              </a:defRPr>
            </a:lvl8pPr>
            <a:lvl9pPr marL="3886200" indent="-228600" defTabSz="1011238" eaLnBrk="0" fontAlgn="base" hangingPunct="0">
              <a:spcBef>
                <a:spcPct val="20000"/>
              </a:spcBef>
              <a:spcAft>
                <a:spcPct val="0"/>
              </a:spcAft>
              <a:buChar char="»"/>
              <a:defRPr kumimoji="1" sz="2200">
                <a:solidFill>
                  <a:schemeClr val="tx1"/>
                </a:solidFill>
                <a:latin typeface="Arial" panose="020B0604020202020204" pitchFamily="34" charset="0"/>
                <a:ea typeface="新細明體" panose="02020500000000000000" pitchFamily="18" charset="-120"/>
              </a:defRPr>
            </a:lvl9pPr>
          </a:lstStyle>
          <a:p>
            <a:pPr>
              <a:spcBef>
                <a:spcPct val="0"/>
              </a:spcBef>
              <a:buFontTx/>
              <a:buNone/>
            </a:pPr>
            <a:fld id="{6BFF480D-EF63-F648-8438-27BF47F574F6}" type="slidenum">
              <a:rPr lang="en-US" altLang="zh-TW" sz="1400"/>
              <a:pPr>
                <a:spcBef>
                  <a:spcPct val="0"/>
                </a:spcBef>
                <a:buFontTx/>
                <a:buNone/>
              </a:pPr>
              <a:t>32</a:t>
            </a:fld>
            <a:endParaRPr lang="en-US" altLang="zh-TW" sz="1400"/>
          </a:p>
        </p:txBody>
      </p:sp>
      <p:pic>
        <p:nvPicPr>
          <p:cNvPr id="3" name="圖片 2"/>
          <p:cNvPicPr>
            <a:picLocks noChangeAspect="1"/>
          </p:cNvPicPr>
          <p:nvPr/>
        </p:nvPicPr>
        <p:blipFill>
          <a:blip r:embed="rId2"/>
          <a:stretch>
            <a:fillRect/>
          </a:stretch>
        </p:blipFill>
        <p:spPr>
          <a:xfrm>
            <a:off x="2777210" y="3247046"/>
            <a:ext cx="5688385" cy="3881796"/>
          </a:xfrm>
          <a:prstGeom prst="rect">
            <a:avLst/>
          </a:prstGeom>
        </p:spPr>
      </p:pic>
      <p:sp>
        <p:nvSpPr>
          <p:cNvPr id="9" name="文字版面配置區 4"/>
          <p:cNvSpPr txBox="1">
            <a:spLocks/>
          </p:cNvSpPr>
          <p:nvPr/>
        </p:nvSpPr>
        <p:spPr bwMode="auto">
          <a:xfrm>
            <a:off x="12082088" y="72058"/>
            <a:ext cx="719512" cy="314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133" tIns="50566" rIns="101133" bIns="50566" numCol="1" anchor="t" anchorCtr="0" compatLnSpc="1">
            <a:prstTxWarp prst="textNoShape">
              <a:avLst/>
            </a:prstTxWarp>
            <a:noAutofit/>
          </a:bodyPr>
          <a:lstStyle>
            <a:lvl1pPr marL="0" indent="0" algn="l" defTabSz="1011238" rtl="0" eaLnBrk="0" fontAlgn="base" hangingPunct="0">
              <a:spcBef>
                <a:spcPct val="20000"/>
              </a:spcBef>
              <a:spcAft>
                <a:spcPct val="0"/>
              </a:spcAft>
              <a:buNone/>
              <a:defRPr kumimoji="1" sz="2000" baseline="0">
                <a:solidFill>
                  <a:schemeClr val="tx1"/>
                </a:solidFill>
                <a:latin typeface="微軟正黑體" panose="020B0604030504040204" pitchFamily="34" charset="-120"/>
                <a:ea typeface="微軟正黑體" panose="020B0604030504040204" pitchFamily="34" charset="-120"/>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a:defRPr/>
            </a:pPr>
            <a:r>
              <a:rPr lang="en-US" altLang="zh-TW" kern="0" dirty="0" smtClean="0">
                <a:solidFill>
                  <a:srgbClr val="000000"/>
                </a:solidFill>
              </a:rPr>
              <a:t>165</a:t>
            </a:r>
            <a:endParaRPr lang="zh-TW" altLang="en-US" kern="0" dirty="0">
              <a:solidFill>
                <a:srgbClr val="000000"/>
              </a:solidFill>
            </a:endParaRPr>
          </a:p>
        </p:txBody>
      </p:sp>
    </p:spTree>
    <p:extLst>
      <p:ext uri="{BB962C8B-B14F-4D97-AF65-F5344CB8AC3E}">
        <p14:creationId xmlns:p14="http://schemas.microsoft.com/office/powerpoint/2010/main" val="33535751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矩形 3">
            <a:extLst>
              <a:ext uri="{FF2B5EF4-FFF2-40B4-BE49-F238E27FC236}">
                <a16:creationId xmlns="" xmlns:a16="http://schemas.microsoft.com/office/drawing/2014/main" id="{55C565B3-69E4-0C43-B8DD-8B3BAA48EC6E}"/>
              </a:ext>
            </a:extLst>
          </p:cNvPr>
          <p:cNvSpPr>
            <a:spLocks noChangeArrowheads="1"/>
          </p:cNvSpPr>
          <p:nvPr/>
        </p:nvSpPr>
        <p:spPr bwMode="auto">
          <a:xfrm>
            <a:off x="2656384" y="72059"/>
            <a:ext cx="449353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baseline="-25000">
                <a:solidFill>
                  <a:schemeClr val="tx1"/>
                </a:solidFill>
                <a:latin typeface="Arial" panose="020B0604020202020204" pitchFamily="34" charset="0"/>
                <a:ea typeface="新細明體" panose="02020500000000000000" pitchFamily="18" charset="-120"/>
              </a:defRPr>
            </a:lvl1pPr>
            <a:lvl2pPr marL="742950" indent="-28575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pPr eaLnBrk="1" hangingPunct="1"/>
            <a:r>
              <a:rPr lang="zh-TW" altLang="en-US" sz="4800" b="1" baseline="0" dirty="0">
                <a:solidFill>
                  <a:srgbClr val="FFFFFF"/>
                </a:solidFill>
                <a:latin typeface="Microsoft JhengHei" panose="020B0604030504040204" pitchFamily="34" charset="-120"/>
                <a:ea typeface="Microsoft JhengHei" panose="020B0604030504040204" pitchFamily="34" charset="-120"/>
              </a:rPr>
              <a:t>範例－計算成績</a:t>
            </a:r>
          </a:p>
        </p:txBody>
      </p:sp>
      <p:sp>
        <p:nvSpPr>
          <p:cNvPr id="5" name="文字方塊 3">
            <a:extLst>
              <a:ext uri="{FF2B5EF4-FFF2-40B4-BE49-F238E27FC236}">
                <a16:creationId xmlns="" xmlns:a16="http://schemas.microsoft.com/office/drawing/2014/main" id="{3243CCDE-74E5-BF4F-A435-DE91CBB1B56A}"/>
              </a:ext>
            </a:extLst>
          </p:cNvPr>
          <p:cNvSpPr txBox="1">
            <a:spLocks noChangeArrowheads="1"/>
          </p:cNvSpPr>
          <p:nvPr/>
        </p:nvSpPr>
        <p:spPr bwMode="auto">
          <a:xfrm>
            <a:off x="1576389" y="1152526"/>
            <a:ext cx="8424863" cy="2016125"/>
          </a:xfrm>
          <a:prstGeom prst="rect">
            <a:avLst/>
          </a:prstGeom>
          <a:noFill/>
          <a:ln w="50800">
            <a:noFill/>
            <a:miter lim="800000"/>
            <a:headEnd/>
            <a:tailEnd/>
          </a:ln>
        </p:spPr>
        <p:txBody>
          <a:bodyPr lIns="36000" tIns="36000" rIns="36000" bIns="36000"/>
          <a:lstStyle/>
          <a:p>
            <a:pPr eaLnBrk="1" hangingPunct="1">
              <a:lnSpc>
                <a:spcPct val="120000"/>
              </a:lnSpc>
              <a:defRPr/>
            </a:pPr>
            <a:r>
              <a:rPr lang="zh-TW" altLang="en-US" sz="3600" b="1" kern="0" baseline="0" dirty="0">
                <a:latin typeface="Microsoft JhengHei" panose="020B0604030504040204" pitchFamily="34" charset="-120"/>
                <a:ea typeface="Microsoft JhengHei" panose="020B0604030504040204" pitchFamily="34" charset="-120"/>
                <a:cs typeface="Arial Unicode MS"/>
              </a:rPr>
              <a:t>問題分析</a:t>
            </a:r>
          </a:p>
        </p:txBody>
      </p:sp>
      <p:sp>
        <p:nvSpPr>
          <p:cNvPr id="8" name="文字方塊 3">
            <a:extLst>
              <a:ext uri="{FF2B5EF4-FFF2-40B4-BE49-F238E27FC236}">
                <a16:creationId xmlns="" xmlns:a16="http://schemas.microsoft.com/office/drawing/2014/main" id="{614E9280-F723-C248-830C-A0CA3B42A8ED}"/>
              </a:ext>
            </a:extLst>
          </p:cNvPr>
          <p:cNvSpPr txBox="1">
            <a:spLocks noChangeArrowheads="1"/>
          </p:cNvSpPr>
          <p:nvPr/>
        </p:nvSpPr>
        <p:spPr bwMode="auto">
          <a:xfrm>
            <a:off x="2224089" y="2016126"/>
            <a:ext cx="9001125" cy="3097213"/>
          </a:xfrm>
          <a:prstGeom prst="rect">
            <a:avLst/>
          </a:prstGeom>
          <a:noFill/>
          <a:ln w="50800">
            <a:noFill/>
            <a:miter lim="800000"/>
            <a:headEnd/>
            <a:tailEnd/>
          </a:ln>
        </p:spPr>
        <p:txBody>
          <a:bodyPr lIns="36000" tIns="36000" rIns="36000" bIns="36000"/>
          <a:lstStyle/>
          <a:p>
            <a:pPr eaLnBrk="1" hangingPunct="1">
              <a:lnSpc>
                <a:spcPct val="120000"/>
              </a:lnSpc>
              <a:defRPr/>
            </a:pPr>
            <a:r>
              <a:rPr lang="en-US" altLang="zh-TW" sz="3600" b="1" kern="0" baseline="0" dirty="0">
                <a:latin typeface="Microsoft JhengHei" panose="020B0604030504040204" pitchFamily="34" charset="-120"/>
                <a:ea typeface="Microsoft JhengHei" panose="020B0604030504040204" pitchFamily="34" charset="-120"/>
                <a:cs typeface="Arial Unicode MS"/>
              </a:rPr>
              <a:t>3.</a:t>
            </a:r>
            <a:r>
              <a:rPr lang="zh-TW" altLang="en-US" sz="3600" b="1" kern="0" baseline="0" dirty="0">
                <a:latin typeface="Microsoft JhengHei" panose="020B0604030504040204" pitchFamily="34" charset="-120"/>
                <a:ea typeface="Microsoft JhengHei" panose="020B0604030504040204" pitchFamily="34" charset="-120"/>
                <a:cs typeface="Arial Unicode MS"/>
              </a:rPr>
              <a:t> 如何計算平均分數</a:t>
            </a:r>
            <a:r>
              <a:rPr lang="en-US" altLang="zh-TW" sz="3600" b="1" kern="0" baseline="0" dirty="0">
                <a:latin typeface="Microsoft JhengHei" panose="020B0604030504040204" pitchFamily="34" charset="-120"/>
                <a:ea typeface="Microsoft JhengHei" panose="020B0604030504040204" pitchFamily="34" charset="-120"/>
                <a:cs typeface="Arial Unicode MS"/>
              </a:rPr>
              <a:t>?</a:t>
            </a:r>
          </a:p>
          <a:p>
            <a:pPr eaLnBrk="1" hangingPunct="1">
              <a:lnSpc>
                <a:spcPct val="120000"/>
              </a:lnSpc>
              <a:defRPr/>
            </a:pPr>
            <a:r>
              <a:rPr lang="en-US" altLang="zh-TW" sz="3600" b="1" kern="0" baseline="0" dirty="0">
                <a:latin typeface="Microsoft JhengHei" panose="020B0604030504040204" pitchFamily="34" charset="-120"/>
                <a:ea typeface="Microsoft JhengHei" panose="020B0604030504040204" pitchFamily="34" charset="-120"/>
                <a:cs typeface="Arial Unicode MS"/>
              </a:rPr>
              <a:t>     </a:t>
            </a:r>
            <a:r>
              <a:rPr lang="zh-TW" altLang="en-US" sz="3600" b="1" kern="0" baseline="0" dirty="0">
                <a:latin typeface="Microsoft JhengHei" panose="020B0604030504040204" pitchFamily="34" charset="-120"/>
                <a:ea typeface="Microsoft JhengHei" panose="020B0604030504040204" pitchFamily="34" charset="-120"/>
                <a:cs typeface="Arial Unicode MS"/>
              </a:rPr>
              <a:t>執行時，</a:t>
            </a:r>
            <a:r>
              <a:rPr lang="zh-TW" altLang="en-US" sz="3600" b="1" kern="0" baseline="0" dirty="0">
                <a:solidFill>
                  <a:srgbClr val="C00000"/>
                </a:solidFill>
                <a:latin typeface="Microsoft JhengHei" panose="020B0604030504040204" pitchFamily="34" charset="-120"/>
                <a:ea typeface="Microsoft JhengHei" panose="020B0604030504040204" pitchFamily="34" charset="-120"/>
                <a:cs typeface="Arial Unicode MS"/>
              </a:rPr>
              <a:t>如何取得總分</a:t>
            </a:r>
            <a:r>
              <a:rPr lang="zh-TW" altLang="en-US" sz="3600" b="1" kern="0" baseline="0" dirty="0">
                <a:latin typeface="Microsoft JhengHei" panose="020B0604030504040204" pitchFamily="34" charset="-120"/>
                <a:ea typeface="Microsoft JhengHei" panose="020B0604030504040204" pitchFamily="34" charset="-120"/>
                <a:cs typeface="Arial Unicode MS"/>
              </a:rPr>
              <a:t>？</a:t>
            </a:r>
            <a:endParaRPr lang="en-US" altLang="zh-TW" sz="36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r>
              <a:rPr lang="en-US" altLang="zh-TW" sz="3600" b="1" kern="0" baseline="0" dirty="0">
                <a:latin typeface="Microsoft JhengHei" panose="020B0604030504040204" pitchFamily="34" charset="-120"/>
                <a:ea typeface="Microsoft JhengHei" panose="020B0604030504040204" pitchFamily="34" charset="-120"/>
                <a:cs typeface="Arial Unicode MS"/>
              </a:rPr>
              <a:t>     </a:t>
            </a:r>
            <a:r>
              <a:rPr lang="zh-TW" altLang="en-US" sz="3600" b="1" kern="0" baseline="0" dirty="0">
                <a:latin typeface="Microsoft JhengHei" panose="020B0604030504040204" pitchFamily="34" charset="-120"/>
                <a:ea typeface="Microsoft JhengHei" panose="020B0604030504040204" pitchFamily="34" charset="-120"/>
                <a:cs typeface="Arial Unicode MS"/>
              </a:rPr>
              <a:t>執行時，</a:t>
            </a:r>
            <a:r>
              <a:rPr lang="zh-TW" altLang="en-US" sz="3600" b="1" kern="0" baseline="0" dirty="0">
                <a:solidFill>
                  <a:srgbClr val="C00000"/>
                </a:solidFill>
                <a:latin typeface="Microsoft JhengHei" panose="020B0604030504040204" pitchFamily="34" charset="-120"/>
                <a:ea typeface="Microsoft JhengHei" panose="020B0604030504040204" pitchFamily="34" charset="-120"/>
                <a:cs typeface="Arial Unicode MS"/>
              </a:rPr>
              <a:t>如何表示全班人數</a:t>
            </a:r>
            <a:r>
              <a:rPr lang="zh-TW" altLang="en-US" sz="3600" b="1" kern="0" baseline="0" dirty="0">
                <a:latin typeface="Microsoft JhengHei" panose="020B0604030504040204" pitchFamily="34" charset="-120"/>
                <a:ea typeface="Microsoft JhengHei" panose="020B0604030504040204" pitchFamily="34" charset="-120"/>
                <a:cs typeface="Arial Unicode MS"/>
              </a:rPr>
              <a:t>？</a:t>
            </a:r>
          </a:p>
        </p:txBody>
      </p:sp>
      <p:pic>
        <p:nvPicPr>
          <p:cNvPr id="2" name="Picture 1">
            <a:extLst>
              <a:ext uri="{FF2B5EF4-FFF2-40B4-BE49-F238E27FC236}">
                <a16:creationId xmlns="" xmlns:a16="http://schemas.microsoft.com/office/drawing/2014/main" id="{480D92B6-F2A1-A921-9C30-5204435F995A}"/>
              </a:ext>
            </a:extLst>
          </p:cNvPr>
          <p:cNvPicPr>
            <a:picLocks noChangeAspect="1"/>
          </p:cNvPicPr>
          <p:nvPr/>
        </p:nvPicPr>
        <p:blipFill>
          <a:blip r:embed="rId2"/>
          <a:stretch>
            <a:fillRect/>
          </a:stretch>
        </p:blipFill>
        <p:spPr>
          <a:xfrm>
            <a:off x="3938240" y="4190578"/>
            <a:ext cx="4622800" cy="2362200"/>
          </a:xfrm>
          <a:prstGeom prst="rect">
            <a:avLst/>
          </a:prstGeom>
        </p:spPr>
      </p:pic>
      <p:sp>
        <p:nvSpPr>
          <p:cNvPr id="7" name="文字版面配置區 4"/>
          <p:cNvSpPr txBox="1">
            <a:spLocks/>
          </p:cNvSpPr>
          <p:nvPr/>
        </p:nvSpPr>
        <p:spPr bwMode="auto">
          <a:xfrm>
            <a:off x="12082088" y="72058"/>
            <a:ext cx="719512" cy="314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133" tIns="50566" rIns="101133" bIns="50566" numCol="1" anchor="t" anchorCtr="0" compatLnSpc="1">
            <a:prstTxWarp prst="textNoShape">
              <a:avLst/>
            </a:prstTxWarp>
            <a:noAutofit/>
          </a:bodyPr>
          <a:lstStyle>
            <a:lvl1pPr marL="0" indent="0" algn="l" defTabSz="1011238" rtl="0" eaLnBrk="0" fontAlgn="base" hangingPunct="0">
              <a:spcBef>
                <a:spcPct val="20000"/>
              </a:spcBef>
              <a:spcAft>
                <a:spcPct val="0"/>
              </a:spcAft>
              <a:buNone/>
              <a:defRPr kumimoji="1" sz="2000" baseline="0">
                <a:solidFill>
                  <a:schemeClr val="tx1"/>
                </a:solidFill>
                <a:latin typeface="微軟正黑體" panose="020B0604030504040204" pitchFamily="34" charset="-120"/>
                <a:ea typeface="微軟正黑體" panose="020B0604030504040204" pitchFamily="34" charset="-120"/>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a:defRPr/>
            </a:pPr>
            <a:r>
              <a:rPr lang="en-US" altLang="zh-TW" kern="0" dirty="0" smtClean="0">
                <a:solidFill>
                  <a:srgbClr val="000000"/>
                </a:solidFill>
              </a:rPr>
              <a:t>165</a:t>
            </a:r>
            <a:endParaRPr lang="zh-TW" altLang="en-US" kern="0" dirty="0">
              <a:solidFill>
                <a:srgbClr val="000000"/>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字方塊 3">
            <a:extLst>
              <a:ext uri="{FF2B5EF4-FFF2-40B4-BE49-F238E27FC236}">
                <a16:creationId xmlns="" xmlns:a16="http://schemas.microsoft.com/office/drawing/2014/main" id="{614E9280-F723-C248-830C-A0CA3B42A8ED}"/>
              </a:ext>
            </a:extLst>
          </p:cNvPr>
          <p:cNvSpPr txBox="1">
            <a:spLocks noChangeArrowheads="1"/>
          </p:cNvSpPr>
          <p:nvPr/>
        </p:nvSpPr>
        <p:spPr bwMode="auto">
          <a:xfrm>
            <a:off x="1731964" y="1597886"/>
            <a:ext cx="9001125" cy="3097213"/>
          </a:xfrm>
          <a:prstGeom prst="rect">
            <a:avLst/>
          </a:prstGeom>
          <a:noFill/>
          <a:ln w="50800">
            <a:noFill/>
            <a:miter lim="800000"/>
            <a:headEnd/>
            <a:tailEnd/>
          </a:ln>
        </p:spPr>
        <p:txBody>
          <a:bodyPr lIns="36000" tIns="36000" rIns="36000" bIns="36000"/>
          <a:lstStyle/>
          <a:p>
            <a:pPr marL="514350" indent="-514350" eaLnBrk="1" hangingPunct="1">
              <a:lnSpc>
                <a:spcPct val="120000"/>
              </a:lnSpc>
              <a:buFontTx/>
              <a:buAutoNum type="arabicPeriod"/>
              <a:defRPr/>
            </a:pPr>
            <a:r>
              <a:rPr lang="zh-TW" altLang="en-US" sz="3600" b="1" kern="0" baseline="0" dirty="0">
                <a:latin typeface="Microsoft JhengHei" panose="020B0604030504040204" pitchFamily="34" charset="-120"/>
                <a:ea typeface="Microsoft JhengHei" panose="020B0604030504040204" pitchFamily="34" charset="-120"/>
                <a:cs typeface="Arial Unicode MS"/>
              </a:rPr>
              <a:t>設定清單，命名為</a:t>
            </a:r>
            <a:r>
              <a:rPr lang="zh-TW" altLang="en-US" sz="3600" b="1" kern="0" baseline="0" dirty="0">
                <a:solidFill>
                  <a:srgbClr val="C00000"/>
                </a:solidFill>
                <a:latin typeface="Microsoft JhengHei" panose="020B0604030504040204" pitchFamily="34" charset="-120"/>
                <a:ea typeface="Microsoft JhengHei" panose="020B0604030504040204" pitchFamily="34" charset="-120"/>
                <a:cs typeface="Arial Unicode MS"/>
              </a:rPr>
              <a:t>成績單</a:t>
            </a:r>
            <a:r>
              <a:rPr lang="zh-TW" altLang="en-US" sz="3600" b="1" kern="0" baseline="0" dirty="0">
                <a:latin typeface="Microsoft JhengHei" panose="020B0604030504040204" pitchFamily="34" charset="-120"/>
                <a:ea typeface="Microsoft JhengHei" panose="020B0604030504040204" pitchFamily="34" charset="-120"/>
                <a:cs typeface="Arial Unicode MS"/>
              </a:rPr>
              <a:t>。</a:t>
            </a:r>
            <a:endParaRPr lang="en-US" altLang="zh-TW" sz="3600" b="1" kern="0" baseline="0" dirty="0">
              <a:latin typeface="Microsoft JhengHei" panose="020B0604030504040204" pitchFamily="34" charset="-120"/>
              <a:ea typeface="Microsoft JhengHei" panose="020B0604030504040204" pitchFamily="34" charset="-120"/>
              <a:cs typeface="Arial Unicode MS"/>
            </a:endParaRPr>
          </a:p>
          <a:p>
            <a:pPr marL="514350" indent="-514350" eaLnBrk="1" hangingPunct="1">
              <a:lnSpc>
                <a:spcPct val="120000"/>
              </a:lnSpc>
              <a:buFontTx/>
              <a:buAutoNum type="arabicPeriod"/>
              <a:defRPr/>
            </a:pPr>
            <a:r>
              <a:rPr lang="zh-TW" altLang="en-US" sz="3600" b="1" kern="0" baseline="0" dirty="0">
                <a:latin typeface="Microsoft JhengHei" panose="020B0604030504040204" pitchFamily="34" charset="-120"/>
                <a:ea typeface="Microsoft JhengHei" panose="020B0604030504040204" pitchFamily="34" charset="-120"/>
                <a:cs typeface="Arial Unicode MS"/>
              </a:rPr>
              <a:t>在清單上按右鍵，匯入</a:t>
            </a:r>
            <a:r>
              <a:rPr lang="zh-TW" altLang="en-US" sz="3600" b="1" kern="0" baseline="0" dirty="0">
                <a:solidFill>
                  <a:srgbClr val="C00000"/>
                </a:solidFill>
                <a:latin typeface="Microsoft JhengHei" panose="020B0604030504040204" pitchFamily="34" charset="-120"/>
                <a:ea typeface="Microsoft JhengHei" panose="020B0604030504040204" pitchFamily="34" charset="-120"/>
                <a:cs typeface="Arial Unicode MS"/>
              </a:rPr>
              <a:t>測驗 成績 </a:t>
            </a:r>
            <a:r>
              <a:rPr lang="en-US" altLang="zh-TW" sz="3600" b="1" kern="0" baseline="0" dirty="0">
                <a:solidFill>
                  <a:srgbClr val="C00000"/>
                </a:solidFill>
                <a:latin typeface="Microsoft JhengHei" panose="020B0604030504040204" pitchFamily="34" charset="-120"/>
                <a:ea typeface="Microsoft JhengHei" panose="020B0604030504040204" pitchFamily="34" charset="-120"/>
                <a:cs typeface="Arial Unicode MS"/>
              </a:rPr>
              <a:t>.txt</a:t>
            </a:r>
            <a:r>
              <a:rPr lang="zh-TW" altLang="en-US" sz="3600" b="1" kern="0" baseline="0" dirty="0">
                <a:latin typeface="Microsoft JhengHei" panose="020B0604030504040204" pitchFamily="34" charset="-120"/>
                <a:ea typeface="Microsoft JhengHei" panose="020B0604030504040204" pitchFamily="34" charset="-120"/>
                <a:cs typeface="Arial Unicode MS"/>
              </a:rPr>
              <a:t>。</a:t>
            </a:r>
          </a:p>
        </p:txBody>
      </p:sp>
      <p:pic>
        <p:nvPicPr>
          <p:cNvPr id="3" name="Picture 2">
            <a:extLst>
              <a:ext uri="{FF2B5EF4-FFF2-40B4-BE49-F238E27FC236}">
                <a16:creationId xmlns="" xmlns:a16="http://schemas.microsoft.com/office/drawing/2014/main" id="{B3172C1B-7643-FDEA-D1D8-B8EF85FB59BA}"/>
              </a:ext>
            </a:extLst>
          </p:cNvPr>
          <p:cNvPicPr>
            <a:picLocks noChangeAspect="1"/>
          </p:cNvPicPr>
          <p:nvPr/>
        </p:nvPicPr>
        <p:blipFill>
          <a:blip r:embed="rId2"/>
          <a:stretch>
            <a:fillRect/>
          </a:stretch>
        </p:blipFill>
        <p:spPr>
          <a:xfrm>
            <a:off x="3304457" y="3286561"/>
            <a:ext cx="7193439" cy="3273841"/>
          </a:xfrm>
          <a:prstGeom prst="rect">
            <a:avLst/>
          </a:prstGeom>
        </p:spPr>
      </p:pic>
      <p:sp>
        <p:nvSpPr>
          <p:cNvPr id="11" name="矩形 3">
            <a:extLst>
              <a:ext uri="{FF2B5EF4-FFF2-40B4-BE49-F238E27FC236}">
                <a16:creationId xmlns="" xmlns:a16="http://schemas.microsoft.com/office/drawing/2014/main" id="{E906ACCC-A1B0-E3DA-0164-0A008BC9048B}"/>
              </a:ext>
            </a:extLst>
          </p:cNvPr>
          <p:cNvSpPr>
            <a:spLocks noChangeArrowheads="1"/>
          </p:cNvSpPr>
          <p:nvPr/>
        </p:nvSpPr>
        <p:spPr bwMode="auto">
          <a:xfrm>
            <a:off x="1417788" y="94706"/>
            <a:ext cx="620714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baseline="-25000">
                <a:solidFill>
                  <a:schemeClr val="tx1"/>
                </a:solidFill>
                <a:latin typeface="Arial" panose="020B0604020202020204" pitchFamily="34" charset="0"/>
                <a:ea typeface="新細明體" panose="02020500000000000000" pitchFamily="18" charset="-120"/>
              </a:defRPr>
            </a:lvl1pPr>
            <a:lvl2pPr marL="742950" indent="-28575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pPr eaLnBrk="1" hangingPunct="1"/>
            <a:r>
              <a:rPr lang="zh-TW" altLang="en-US" sz="4400" b="1" baseline="0" dirty="0">
                <a:solidFill>
                  <a:srgbClr val="FFFFFF"/>
                </a:solidFill>
                <a:latin typeface="Microsoft JhengHei" panose="020B0604030504040204" pitchFamily="34" charset="-120"/>
                <a:ea typeface="Microsoft JhengHei" panose="020B0604030504040204" pitchFamily="34" charset="-120"/>
              </a:rPr>
              <a:t>如何儲存</a:t>
            </a:r>
            <a:r>
              <a:rPr lang="en-US" altLang="zh-TW" sz="4400" b="1" baseline="0" dirty="0">
                <a:solidFill>
                  <a:srgbClr val="FFFFFF"/>
                </a:solidFill>
                <a:latin typeface="Microsoft JhengHei" panose="020B0604030504040204" pitchFamily="34" charset="-120"/>
                <a:ea typeface="Microsoft JhengHei" panose="020B0604030504040204" pitchFamily="34" charset="-120"/>
              </a:rPr>
              <a:t>25</a:t>
            </a:r>
            <a:r>
              <a:rPr lang="zh-TW" altLang="en-US" sz="4400" b="1" baseline="0" dirty="0">
                <a:solidFill>
                  <a:srgbClr val="FFFFFF"/>
                </a:solidFill>
                <a:latin typeface="Microsoft JhengHei" panose="020B0604030504040204" pitchFamily="34" charset="-120"/>
                <a:ea typeface="Microsoft JhengHei" panose="020B0604030504040204" pitchFamily="34" charset="-120"/>
              </a:rPr>
              <a:t>位學生成績</a:t>
            </a:r>
            <a:r>
              <a:rPr lang="en-US" altLang="zh-TW" sz="4400" b="1" baseline="0" dirty="0">
                <a:solidFill>
                  <a:srgbClr val="FFFFFF"/>
                </a:solidFill>
                <a:latin typeface="Microsoft JhengHei" panose="020B0604030504040204" pitchFamily="34" charset="-120"/>
                <a:ea typeface="Microsoft JhengHei" panose="020B0604030504040204" pitchFamily="34" charset="-120"/>
              </a:rPr>
              <a:t>?</a:t>
            </a:r>
            <a:endParaRPr lang="zh-TW" altLang="en-US" sz="4400" b="1" baseline="0" dirty="0">
              <a:solidFill>
                <a:srgbClr val="FFFFFF"/>
              </a:solidFill>
              <a:latin typeface="Microsoft JhengHei" panose="020B0604030504040204" pitchFamily="34" charset="-120"/>
              <a:ea typeface="Microsoft JhengHei" panose="020B0604030504040204" pitchFamily="34" charset="-120"/>
            </a:endParaRPr>
          </a:p>
        </p:txBody>
      </p:sp>
      <p:sp>
        <p:nvSpPr>
          <p:cNvPr id="6" name="文字版面配置區 4"/>
          <p:cNvSpPr txBox="1">
            <a:spLocks/>
          </p:cNvSpPr>
          <p:nvPr/>
        </p:nvSpPr>
        <p:spPr bwMode="auto">
          <a:xfrm>
            <a:off x="12082088" y="72058"/>
            <a:ext cx="719512" cy="314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133" tIns="50566" rIns="101133" bIns="50566" numCol="1" anchor="t" anchorCtr="0" compatLnSpc="1">
            <a:prstTxWarp prst="textNoShape">
              <a:avLst/>
            </a:prstTxWarp>
            <a:noAutofit/>
          </a:bodyPr>
          <a:lstStyle>
            <a:lvl1pPr marL="0" indent="0" algn="l" defTabSz="1011238" rtl="0" eaLnBrk="0" fontAlgn="base" hangingPunct="0">
              <a:spcBef>
                <a:spcPct val="20000"/>
              </a:spcBef>
              <a:spcAft>
                <a:spcPct val="0"/>
              </a:spcAft>
              <a:buNone/>
              <a:defRPr kumimoji="1" sz="2000" baseline="0">
                <a:solidFill>
                  <a:schemeClr val="tx1"/>
                </a:solidFill>
                <a:latin typeface="微軟正黑體" panose="020B0604030504040204" pitchFamily="34" charset="-120"/>
                <a:ea typeface="微軟正黑體" panose="020B0604030504040204" pitchFamily="34" charset="-120"/>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a:defRPr/>
            </a:pPr>
            <a:r>
              <a:rPr lang="en-US" altLang="zh-TW" kern="0" dirty="0" smtClean="0">
                <a:solidFill>
                  <a:srgbClr val="000000"/>
                </a:solidFill>
              </a:rPr>
              <a:t>165</a:t>
            </a:r>
            <a:endParaRPr lang="zh-TW" altLang="en-US" kern="0" dirty="0">
              <a:solidFill>
                <a:srgbClr val="000000"/>
              </a:solidFill>
            </a:endParaRPr>
          </a:p>
        </p:txBody>
      </p:sp>
    </p:spTree>
    <p:extLst>
      <p:ext uri="{BB962C8B-B14F-4D97-AF65-F5344CB8AC3E}">
        <p14:creationId xmlns:p14="http://schemas.microsoft.com/office/powerpoint/2010/main" val="26359856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矩形 3">
            <a:extLst>
              <a:ext uri="{FF2B5EF4-FFF2-40B4-BE49-F238E27FC236}">
                <a16:creationId xmlns="" xmlns:a16="http://schemas.microsoft.com/office/drawing/2014/main" id="{55C565B3-69E4-0C43-B8DD-8B3BAA48EC6E}"/>
              </a:ext>
            </a:extLst>
          </p:cNvPr>
          <p:cNvSpPr>
            <a:spLocks noChangeArrowheads="1"/>
          </p:cNvSpPr>
          <p:nvPr/>
        </p:nvSpPr>
        <p:spPr bwMode="auto">
          <a:xfrm>
            <a:off x="2440361" y="72059"/>
            <a:ext cx="417293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baseline="-25000">
                <a:solidFill>
                  <a:schemeClr val="tx1"/>
                </a:solidFill>
                <a:latin typeface="Arial" panose="020B0604020202020204" pitchFamily="34" charset="0"/>
                <a:ea typeface="新細明體" panose="02020500000000000000" pitchFamily="18" charset="-120"/>
              </a:defRPr>
            </a:lvl1pPr>
            <a:lvl2pPr marL="742950" indent="-28575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pPr eaLnBrk="1" hangingPunct="1"/>
            <a:r>
              <a:rPr lang="zh-TW" altLang="en-US" sz="4800" b="1" baseline="0" dirty="0">
                <a:solidFill>
                  <a:srgbClr val="FFFFFF"/>
                </a:solidFill>
                <a:latin typeface="Microsoft JhengHei" panose="020B0604030504040204" pitchFamily="34" charset="-120"/>
                <a:ea typeface="Microsoft JhengHei" panose="020B0604030504040204" pitchFamily="34" charset="-120"/>
              </a:rPr>
              <a:t>如何計算總分</a:t>
            </a:r>
            <a:r>
              <a:rPr lang="en-US" altLang="zh-TW" sz="4800" b="1" baseline="0" dirty="0">
                <a:solidFill>
                  <a:srgbClr val="FFFFFF"/>
                </a:solidFill>
                <a:latin typeface="Microsoft JhengHei" panose="020B0604030504040204" pitchFamily="34" charset="-120"/>
                <a:ea typeface="Microsoft JhengHei" panose="020B0604030504040204" pitchFamily="34" charset="-120"/>
              </a:rPr>
              <a:t>?</a:t>
            </a:r>
            <a:endParaRPr lang="zh-TW" altLang="en-US" sz="4800" b="1" baseline="0" dirty="0">
              <a:solidFill>
                <a:srgbClr val="FFFFFF"/>
              </a:solidFill>
              <a:latin typeface="Microsoft JhengHei" panose="020B0604030504040204" pitchFamily="34" charset="-120"/>
              <a:ea typeface="Microsoft JhengHei" panose="020B0604030504040204" pitchFamily="34" charset="-120"/>
            </a:endParaRPr>
          </a:p>
        </p:txBody>
      </p:sp>
      <p:sp>
        <p:nvSpPr>
          <p:cNvPr id="8" name="文字方塊 3">
            <a:extLst>
              <a:ext uri="{FF2B5EF4-FFF2-40B4-BE49-F238E27FC236}">
                <a16:creationId xmlns="" xmlns:a16="http://schemas.microsoft.com/office/drawing/2014/main" id="{614E9280-F723-C248-830C-A0CA3B42A8ED}"/>
              </a:ext>
            </a:extLst>
          </p:cNvPr>
          <p:cNvSpPr txBox="1">
            <a:spLocks noChangeArrowheads="1"/>
          </p:cNvSpPr>
          <p:nvPr/>
        </p:nvSpPr>
        <p:spPr bwMode="auto">
          <a:xfrm>
            <a:off x="1792289" y="2016125"/>
            <a:ext cx="4032449" cy="3962400"/>
          </a:xfrm>
          <a:prstGeom prst="rect">
            <a:avLst/>
          </a:prstGeom>
          <a:noFill/>
          <a:ln w="50800">
            <a:noFill/>
            <a:miter lim="800000"/>
            <a:headEnd/>
            <a:tailEnd/>
          </a:ln>
        </p:spPr>
        <p:txBody>
          <a:bodyPr lIns="36000" tIns="36000" rIns="36000" bIns="36000"/>
          <a:lstStyle/>
          <a:p>
            <a:pPr marL="501650" indent="-501650" eaLnBrk="1" hangingPunct="1">
              <a:lnSpc>
                <a:spcPct val="120000"/>
              </a:lnSpc>
              <a:buFont typeface="+mj-lt"/>
              <a:buAutoNum type="arabicPeriod" startAt="3"/>
              <a:defRPr/>
            </a:pPr>
            <a:r>
              <a:rPr lang="zh-TW" altLang="en-US" sz="3600" b="1" kern="0" baseline="0" dirty="0">
                <a:latin typeface="Microsoft JhengHei" panose="020B0604030504040204" pitchFamily="34" charset="-120"/>
                <a:ea typeface="Microsoft JhengHei" panose="020B0604030504040204" pitchFamily="34" charset="-120"/>
                <a:cs typeface="Arial Unicode MS"/>
              </a:rPr>
              <a:t>新增</a:t>
            </a:r>
            <a:r>
              <a:rPr lang="zh-TW" altLang="en-US" sz="3600" b="1" kern="0" baseline="0" dirty="0">
                <a:solidFill>
                  <a:srgbClr val="C00000"/>
                </a:solidFill>
                <a:latin typeface="Microsoft JhengHei" panose="020B0604030504040204" pitchFamily="34" charset="-120"/>
                <a:ea typeface="Microsoft JhengHei" panose="020B0604030504040204" pitchFamily="34" charset="-120"/>
                <a:cs typeface="Arial Unicode MS"/>
              </a:rPr>
              <a:t>變數</a:t>
            </a:r>
            <a:r>
              <a:rPr lang="zh-TW" altLang="en-US" sz="3600" b="1" kern="0" baseline="0" dirty="0">
                <a:latin typeface="Microsoft JhengHei" panose="020B0604030504040204" pitchFamily="34" charset="-120"/>
                <a:ea typeface="Microsoft JhengHei" panose="020B0604030504040204" pitchFamily="34" charset="-120"/>
                <a:cs typeface="Arial Unicode MS"/>
              </a:rPr>
              <a:t>，分別命名為總分、第幾項。</a:t>
            </a:r>
            <a:endParaRPr lang="en-US" altLang="zh-TW" sz="3600" b="1" kern="0" baseline="0" dirty="0">
              <a:latin typeface="Microsoft JhengHei" panose="020B0604030504040204" pitchFamily="34" charset="-120"/>
              <a:ea typeface="Microsoft JhengHei" panose="020B0604030504040204" pitchFamily="34" charset="-120"/>
              <a:cs typeface="Arial Unicode MS"/>
            </a:endParaRPr>
          </a:p>
          <a:p>
            <a:pPr marL="501650" indent="-501650" eaLnBrk="1" hangingPunct="1">
              <a:lnSpc>
                <a:spcPct val="120000"/>
              </a:lnSpc>
              <a:buFont typeface="+mj-lt"/>
              <a:buAutoNum type="arabicPeriod" startAt="3"/>
              <a:defRPr/>
            </a:pPr>
            <a:r>
              <a:rPr lang="zh-TW" altLang="en-US" sz="3600" b="1" kern="0" baseline="0" dirty="0">
                <a:latin typeface="Microsoft JhengHei" panose="020B0604030504040204" pitchFamily="34" charset="-120"/>
                <a:ea typeface="Microsoft JhengHei" panose="020B0604030504040204" pitchFamily="34" charset="-120"/>
                <a:cs typeface="Arial Unicode MS"/>
              </a:rPr>
              <a:t>依右方提示積木進行組裝，設計計算總分的程式。</a:t>
            </a:r>
          </a:p>
        </p:txBody>
      </p:sp>
      <p:pic>
        <p:nvPicPr>
          <p:cNvPr id="3" name="Picture 2">
            <a:extLst>
              <a:ext uri="{FF2B5EF4-FFF2-40B4-BE49-F238E27FC236}">
                <a16:creationId xmlns="" xmlns:a16="http://schemas.microsoft.com/office/drawing/2014/main" id="{1AEC007A-96C7-7A68-2B45-D124CDE4DD07}"/>
              </a:ext>
            </a:extLst>
          </p:cNvPr>
          <p:cNvPicPr>
            <a:picLocks noChangeAspect="1"/>
          </p:cNvPicPr>
          <p:nvPr/>
        </p:nvPicPr>
        <p:blipFill>
          <a:blip r:embed="rId2"/>
          <a:stretch>
            <a:fillRect/>
          </a:stretch>
        </p:blipFill>
        <p:spPr>
          <a:xfrm>
            <a:off x="6043613" y="1872258"/>
            <a:ext cx="5181600" cy="3962400"/>
          </a:xfrm>
          <a:prstGeom prst="rect">
            <a:avLst/>
          </a:prstGeom>
        </p:spPr>
      </p:pic>
      <p:sp>
        <p:nvSpPr>
          <p:cNvPr id="6" name="文字版面配置區 4"/>
          <p:cNvSpPr txBox="1">
            <a:spLocks/>
          </p:cNvSpPr>
          <p:nvPr/>
        </p:nvSpPr>
        <p:spPr bwMode="auto">
          <a:xfrm>
            <a:off x="12082088" y="72058"/>
            <a:ext cx="719512" cy="314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133" tIns="50566" rIns="101133" bIns="50566" numCol="1" anchor="t" anchorCtr="0" compatLnSpc="1">
            <a:prstTxWarp prst="textNoShape">
              <a:avLst/>
            </a:prstTxWarp>
            <a:noAutofit/>
          </a:bodyPr>
          <a:lstStyle>
            <a:lvl1pPr marL="0" indent="0" algn="l" defTabSz="1011238" rtl="0" eaLnBrk="0" fontAlgn="base" hangingPunct="0">
              <a:spcBef>
                <a:spcPct val="20000"/>
              </a:spcBef>
              <a:spcAft>
                <a:spcPct val="0"/>
              </a:spcAft>
              <a:buNone/>
              <a:defRPr kumimoji="1" sz="2000" baseline="0">
                <a:solidFill>
                  <a:schemeClr val="tx1"/>
                </a:solidFill>
                <a:latin typeface="微軟正黑體" panose="020B0604030504040204" pitchFamily="34" charset="-120"/>
                <a:ea typeface="微軟正黑體" panose="020B0604030504040204" pitchFamily="34" charset="-120"/>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a:defRPr/>
            </a:pPr>
            <a:r>
              <a:rPr lang="en-US" altLang="zh-TW" kern="0" dirty="0" smtClean="0">
                <a:solidFill>
                  <a:srgbClr val="000000"/>
                </a:solidFill>
              </a:rPr>
              <a:t>166</a:t>
            </a:r>
            <a:endParaRPr lang="zh-TW" altLang="en-US" kern="0" dirty="0">
              <a:solidFill>
                <a:srgbClr val="000000"/>
              </a:solidFill>
            </a:endParaRPr>
          </a:p>
        </p:txBody>
      </p:sp>
    </p:spTree>
    <p:extLst>
      <p:ext uri="{BB962C8B-B14F-4D97-AF65-F5344CB8AC3E}">
        <p14:creationId xmlns:p14="http://schemas.microsoft.com/office/powerpoint/2010/main" val="174532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矩形 3">
            <a:extLst>
              <a:ext uri="{FF2B5EF4-FFF2-40B4-BE49-F238E27FC236}">
                <a16:creationId xmlns="" xmlns:a16="http://schemas.microsoft.com/office/drawing/2014/main" id="{55C565B3-69E4-0C43-B8DD-8B3BAA48EC6E}"/>
              </a:ext>
            </a:extLst>
          </p:cNvPr>
          <p:cNvSpPr>
            <a:spLocks noChangeArrowheads="1"/>
          </p:cNvSpPr>
          <p:nvPr/>
        </p:nvSpPr>
        <p:spPr bwMode="auto">
          <a:xfrm>
            <a:off x="2440361" y="72059"/>
            <a:ext cx="417293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baseline="-25000">
                <a:solidFill>
                  <a:schemeClr val="tx1"/>
                </a:solidFill>
                <a:latin typeface="Arial" panose="020B0604020202020204" pitchFamily="34" charset="0"/>
                <a:ea typeface="新細明體" panose="02020500000000000000" pitchFamily="18" charset="-120"/>
              </a:defRPr>
            </a:lvl1pPr>
            <a:lvl2pPr marL="742950" indent="-28575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pPr eaLnBrk="1" hangingPunct="1"/>
            <a:r>
              <a:rPr lang="zh-TW" altLang="en-US" sz="4800" b="1" baseline="0" dirty="0">
                <a:solidFill>
                  <a:srgbClr val="FFFFFF"/>
                </a:solidFill>
                <a:latin typeface="Microsoft JhengHei" panose="020B0604030504040204" pitchFamily="34" charset="-120"/>
                <a:ea typeface="Microsoft JhengHei" panose="020B0604030504040204" pitchFamily="34" charset="-120"/>
              </a:rPr>
              <a:t>如何計算總分</a:t>
            </a:r>
            <a:r>
              <a:rPr lang="en-US" altLang="zh-TW" sz="4800" b="1" baseline="0" dirty="0">
                <a:solidFill>
                  <a:srgbClr val="FFFFFF"/>
                </a:solidFill>
                <a:latin typeface="Microsoft JhengHei" panose="020B0604030504040204" pitchFamily="34" charset="-120"/>
                <a:ea typeface="Microsoft JhengHei" panose="020B0604030504040204" pitchFamily="34" charset="-120"/>
              </a:rPr>
              <a:t>?</a:t>
            </a:r>
            <a:endParaRPr lang="zh-TW" altLang="en-US" sz="4800" b="1" baseline="0" dirty="0">
              <a:solidFill>
                <a:srgbClr val="FFFFFF"/>
              </a:solidFill>
              <a:latin typeface="Microsoft JhengHei" panose="020B0604030504040204" pitchFamily="34" charset="-120"/>
              <a:ea typeface="Microsoft JhengHei" panose="020B0604030504040204" pitchFamily="34" charset="-120"/>
            </a:endParaRPr>
          </a:p>
        </p:txBody>
      </p:sp>
      <p:sp>
        <p:nvSpPr>
          <p:cNvPr id="8" name="文字方塊 3">
            <a:extLst>
              <a:ext uri="{FF2B5EF4-FFF2-40B4-BE49-F238E27FC236}">
                <a16:creationId xmlns="" xmlns:a16="http://schemas.microsoft.com/office/drawing/2014/main" id="{614E9280-F723-C248-830C-A0CA3B42A8ED}"/>
              </a:ext>
            </a:extLst>
          </p:cNvPr>
          <p:cNvSpPr txBox="1">
            <a:spLocks noChangeArrowheads="1"/>
          </p:cNvSpPr>
          <p:nvPr/>
        </p:nvSpPr>
        <p:spPr bwMode="auto">
          <a:xfrm>
            <a:off x="1792289" y="2016125"/>
            <a:ext cx="4032449" cy="3962400"/>
          </a:xfrm>
          <a:prstGeom prst="rect">
            <a:avLst/>
          </a:prstGeom>
          <a:noFill/>
          <a:ln w="50800">
            <a:noFill/>
            <a:miter lim="800000"/>
            <a:headEnd/>
            <a:tailEnd/>
          </a:ln>
        </p:spPr>
        <p:txBody>
          <a:bodyPr lIns="36000" tIns="36000" rIns="36000" bIns="36000"/>
          <a:lstStyle/>
          <a:p>
            <a:pPr marL="501650" indent="-501650" eaLnBrk="1" hangingPunct="1">
              <a:lnSpc>
                <a:spcPct val="120000"/>
              </a:lnSpc>
              <a:buFont typeface="+mj-lt"/>
              <a:buAutoNum type="arabicPeriod" startAt="3"/>
              <a:defRPr/>
            </a:pPr>
            <a:r>
              <a:rPr lang="zh-TW" altLang="en-US" sz="3600" b="1" kern="0" baseline="0" dirty="0">
                <a:latin typeface="Microsoft JhengHei" panose="020B0604030504040204" pitchFamily="34" charset="-120"/>
                <a:ea typeface="Microsoft JhengHei" panose="020B0604030504040204" pitchFamily="34" charset="-120"/>
                <a:cs typeface="Arial Unicode MS"/>
              </a:rPr>
              <a:t>新增</a:t>
            </a:r>
            <a:r>
              <a:rPr lang="zh-TW" altLang="en-US" sz="3600" b="1" kern="0" baseline="0" dirty="0">
                <a:solidFill>
                  <a:srgbClr val="C00000"/>
                </a:solidFill>
                <a:latin typeface="Microsoft JhengHei" panose="020B0604030504040204" pitchFamily="34" charset="-120"/>
                <a:ea typeface="Microsoft JhengHei" panose="020B0604030504040204" pitchFamily="34" charset="-120"/>
                <a:cs typeface="Arial Unicode MS"/>
              </a:rPr>
              <a:t>變數</a:t>
            </a:r>
            <a:r>
              <a:rPr lang="zh-TW" altLang="en-US" sz="3600" b="1" kern="0" baseline="0" dirty="0">
                <a:latin typeface="Microsoft JhengHei" panose="020B0604030504040204" pitchFamily="34" charset="-120"/>
                <a:ea typeface="Microsoft JhengHei" panose="020B0604030504040204" pitchFamily="34" charset="-120"/>
                <a:cs typeface="Arial Unicode MS"/>
              </a:rPr>
              <a:t>，分別命名為總分、第幾項。</a:t>
            </a:r>
            <a:endParaRPr lang="en-US" altLang="zh-TW" sz="3600" b="1" kern="0" baseline="0" dirty="0">
              <a:latin typeface="Microsoft JhengHei" panose="020B0604030504040204" pitchFamily="34" charset="-120"/>
              <a:ea typeface="Microsoft JhengHei" panose="020B0604030504040204" pitchFamily="34" charset="-120"/>
              <a:cs typeface="Arial Unicode MS"/>
            </a:endParaRPr>
          </a:p>
          <a:p>
            <a:pPr marL="501650" indent="-501650" eaLnBrk="1" hangingPunct="1">
              <a:lnSpc>
                <a:spcPct val="120000"/>
              </a:lnSpc>
              <a:buFont typeface="+mj-lt"/>
              <a:buAutoNum type="arabicPeriod" startAt="3"/>
              <a:defRPr/>
            </a:pPr>
            <a:r>
              <a:rPr lang="zh-TW" altLang="en-US" sz="3600" b="1" kern="0" baseline="0" dirty="0">
                <a:latin typeface="Microsoft JhengHei" panose="020B0604030504040204" pitchFamily="34" charset="-120"/>
                <a:ea typeface="Microsoft JhengHei" panose="020B0604030504040204" pitchFamily="34" charset="-120"/>
                <a:cs typeface="Arial Unicode MS"/>
              </a:rPr>
              <a:t>依右方提示積木進行組裝，設計計算總分的程式。</a:t>
            </a:r>
          </a:p>
        </p:txBody>
      </p:sp>
      <p:pic>
        <p:nvPicPr>
          <p:cNvPr id="3" name="圖片 2">
            <a:extLst>
              <a:ext uri="{FF2B5EF4-FFF2-40B4-BE49-F238E27FC236}">
                <a16:creationId xmlns="" xmlns:a16="http://schemas.microsoft.com/office/drawing/2014/main" id="{1596A52D-88CD-2EB1-6FF4-A6C95D55C6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52728" y="2224966"/>
            <a:ext cx="5616376" cy="3391708"/>
          </a:xfrm>
          <a:prstGeom prst="rect">
            <a:avLst/>
          </a:prstGeom>
        </p:spPr>
      </p:pic>
      <p:sp>
        <p:nvSpPr>
          <p:cNvPr id="6" name="文字版面配置區 4"/>
          <p:cNvSpPr txBox="1">
            <a:spLocks/>
          </p:cNvSpPr>
          <p:nvPr/>
        </p:nvSpPr>
        <p:spPr bwMode="auto">
          <a:xfrm>
            <a:off x="12082088" y="72058"/>
            <a:ext cx="719512" cy="314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133" tIns="50566" rIns="101133" bIns="50566" numCol="1" anchor="t" anchorCtr="0" compatLnSpc="1">
            <a:prstTxWarp prst="textNoShape">
              <a:avLst/>
            </a:prstTxWarp>
            <a:noAutofit/>
          </a:bodyPr>
          <a:lstStyle>
            <a:lvl1pPr marL="0" indent="0" algn="l" defTabSz="1011238" rtl="0" eaLnBrk="0" fontAlgn="base" hangingPunct="0">
              <a:spcBef>
                <a:spcPct val="20000"/>
              </a:spcBef>
              <a:spcAft>
                <a:spcPct val="0"/>
              </a:spcAft>
              <a:buNone/>
              <a:defRPr kumimoji="1" sz="2000" baseline="0">
                <a:solidFill>
                  <a:schemeClr val="tx1"/>
                </a:solidFill>
                <a:latin typeface="微軟正黑體" panose="020B0604030504040204" pitchFamily="34" charset="-120"/>
                <a:ea typeface="微軟正黑體" panose="020B0604030504040204" pitchFamily="34" charset="-120"/>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a:defRPr/>
            </a:pPr>
            <a:r>
              <a:rPr lang="en-US" altLang="zh-TW" kern="0" dirty="0" smtClean="0">
                <a:solidFill>
                  <a:srgbClr val="000000"/>
                </a:solidFill>
              </a:rPr>
              <a:t>166</a:t>
            </a:r>
            <a:endParaRPr lang="zh-TW" altLang="en-US" kern="0" dirty="0">
              <a:solidFill>
                <a:srgbClr val="000000"/>
              </a:solidFill>
            </a:endParaRPr>
          </a:p>
        </p:txBody>
      </p:sp>
    </p:spTree>
    <p:extLst>
      <p:ext uri="{BB962C8B-B14F-4D97-AF65-F5344CB8AC3E}">
        <p14:creationId xmlns:p14="http://schemas.microsoft.com/office/powerpoint/2010/main" val="2518876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矩形 3">
            <a:extLst>
              <a:ext uri="{FF2B5EF4-FFF2-40B4-BE49-F238E27FC236}">
                <a16:creationId xmlns="" xmlns:a16="http://schemas.microsoft.com/office/drawing/2014/main" id="{55C565B3-69E4-0C43-B8DD-8B3BAA48EC6E}"/>
              </a:ext>
            </a:extLst>
          </p:cNvPr>
          <p:cNvSpPr>
            <a:spLocks noChangeArrowheads="1"/>
          </p:cNvSpPr>
          <p:nvPr/>
        </p:nvSpPr>
        <p:spPr bwMode="auto">
          <a:xfrm>
            <a:off x="2323972" y="17874"/>
            <a:ext cx="478849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baseline="-25000">
                <a:solidFill>
                  <a:schemeClr val="tx1"/>
                </a:solidFill>
                <a:latin typeface="Arial" panose="020B0604020202020204" pitchFamily="34" charset="0"/>
                <a:ea typeface="新細明體" panose="02020500000000000000" pitchFamily="18" charset="-120"/>
              </a:defRPr>
            </a:lvl1pPr>
            <a:lvl2pPr marL="742950" indent="-28575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pPr eaLnBrk="1" hangingPunct="1"/>
            <a:r>
              <a:rPr lang="zh-TW" altLang="en-US" sz="4800" b="1" baseline="0" dirty="0">
                <a:solidFill>
                  <a:srgbClr val="FFFFFF"/>
                </a:solidFill>
                <a:latin typeface="Microsoft JhengHei" panose="020B0604030504040204" pitchFamily="34" charset="-120"/>
                <a:ea typeface="Microsoft JhengHei" panose="020B0604030504040204" pitchFamily="34" charset="-120"/>
              </a:rPr>
              <a:t>如何計算平均數</a:t>
            </a:r>
            <a:r>
              <a:rPr lang="en-US" altLang="zh-TW" sz="4800" b="1" baseline="0" dirty="0">
                <a:solidFill>
                  <a:srgbClr val="FFFFFF"/>
                </a:solidFill>
                <a:latin typeface="Microsoft JhengHei" panose="020B0604030504040204" pitchFamily="34" charset="-120"/>
                <a:ea typeface="Microsoft JhengHei" panose="020B0604030504040204" pitchFamily="34" charset="-120"/>
              </a:rPr>
              <a:t>?</a:t>
            </a:r>
            <a:endParaRPr lang="zh-TW" altLang="en-US" sz="4800" b="1" baseline="0" dirty="0">
              <a:solidFill>
                <a:srgbClr val="FFFFFF"/>
              </a:solidFill>
              <a:latin typeface="Microsoft JhengHei" panose="020B0604030504040204" pitchFamily="34" charset="-120"/>
              <a:ea typeface="Microsoft JhengHei" panose="020B0604030504040204" pitchFamily="34" charset="-120"/>
            </a:endParaRPr>
          </a:p>
        </p:txBody>
      </p:sp>
      <p:pic>
        <p:nvPicPr>
          <p:cNvPr id="2" name="Picture 1">
            <a:extLst>
              <a:ext uri="{FF2B5EF4-FFF2-40B4-BE49-F238E27FC236}">
                <a16:creationId xmlns="" xmlns:a16="http://schemas.microsoft.com/office/drawing/2014/main" id="{9E6546EA-CC4F-ADDC-94FE-90AF9E8A3ED1}"/>
              </a:ext>
            </a:extLst>
          </p:cNvPr>
          <p:cNvPicPr>
            <a:picLocks noChangeAspect="1"/>
          </p:cNvPicPr>
          <p:nvPr/>
        </p:nvPicPr>
        <p:blipFill>
          <a:blip r:embed="rId2"/>
          <a:stretch>
            <a:fillRect/>
          </a:stretch>
        </p:blipFill>
        <p:spPr>
          <a:xfrm>
            <a:off x="2323973" y="2736355"/>
            <a:ext cx="6929693" cy="2382507"/>
          </a:xfrm>
          <a:prstGeom prst="rect">
            <a:avLst/>
          </a:prstGeom>
        </p:spPr>
      </p:pic>
      <p:pic>
        <p:nvPicPr>
          <p:cNvPr id="4" name="Picture 3">
            <a:extLst>
              <a:ext uri="{FF2B5EF4-FFF2-40B4-BE49-F238E27FC236}">
                <a16:creationId xmlns="" xmlns:a16="http://schemas.microsoft.com/office/drawing/2014/main" id="{5376C2A7-50DD-89EC-9C95-24A606F97030}"/>
              </a:ext>
            </a:extLst>
          </p:cNvPr>
          <p:cNvPicPr>
            <a:picLocks noChangeAspect="1"/>
          </p:cNvPicPr>
          <p:nvPr/>
        </p:nvPicPr>
        <p:blipFill>
          <a:blip r:embed="rId3"/>
          <a:stretch>
            <a:fillRect/>
          </a:stretch>
        </p:blipFill>
        <p:spPr>
          <a:xfrm>
            <a:off x="7624936" y="4552576"/>
            <a:ext cx="3435102" cy="19281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文字方塊 3">
            <a:extLst>
              <a:ext uri="{FF2B5EF4-FFF2-40B4-BE49-F238E27FC236}">
                <a16:creationId xmlns="" xmlns:a16="http://schemas.microsoft.com/office/drawing/2014/main" id="{72FF032F-ECE0-A734-EC9A-48FE5F89060A}"/>
              </a:ext>
            </a:extLst>
          </p:cNvPr>
          <p:cNvSpPr txBox="1">
            <a:spLocks noChangeArrowheads="1"/>
          </p:cNvSpPr>
          <p:nvPr/>
        </p:nvSpPr>
        <p:spPr bwMode="auto">
          <a:xfrm>
            <a:off x="1731964" y="1368203"/>
            <a:ext cx="9001125" cy="3097213"/>
          </a:xfrm>
          <a:prstGeom prst="rect">
            <a:avLst/>
          </a:prstGeom>
          <a:noFill/>
          <a:ln w="50800">
            <a:noFill/>
            <a:miter lim="800000"/>
            <a:headEnd/>
            <a:tailEnd/>
          </a:ln>
        </p:spPr>
        <p:txBody>
          <a:bodyPr lIns="36000" tIns="36000" rIns="36000" bIns="36000"/>
          <a:lstStyle/>
          <a:p>
            <a:pPr marL="742950" indent="-742950" eaLnBrk="1" hangingPunct="1">
              <a:lnSpc>
                <a:spcPct val="120000"/>
              </a:lnSpc>
              <a:buFont typeface="+mj-lt"/>
              <a:buAutoNum type="arabicPeriod" startAt="5"/>
              <a:defRPr/>
            </a:pPr>
            <a:r>
              <a:rPr lang="zh-TW" altLang="en-US" sz="3600" b="1" kern="0" baseline="0" dirty="0">
                <a:latin typeface="Microsoft JhengHei" panose="020B0604030504040204" pitchFamily="34" charset="-120"/>
                <a:ea typeface="Microsoft JhengHei" panose="020B0604030504040204" pitchFamily="34" charset="-120"/>
                <a:cs typeface="Arial Unicode MS"/>
              </a:rPr>
              <a:t>依下方提示的積木進行組裝，計算出平均分數，並讓小貓說出結果。</a:t>
            </a:r>
          </a:p>
        </p:txBody>
      </p:sp>
      <p:sp>
        <p:nvSpPr>
          <p:cNvPr id="7" name="文字版面配置區 4"/>
          <p:cNvSpPr txBox="1">
            <a:spLocks/>
          </p:cNvSpPr>
          <p:nvPr/>
        </p:nvSpPr>
        <p:spPr bwMode="auto">
          <a:xfrm>
            <a:off x="12082088" y="72058"/>
            <a:ext cx="719512" cy="314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133" tIns="50566" rIns="101133" bIns="50566" numCol="1" anchor="t" anchorCtr="0" compatLnSpc="1">
            <a:prstTxWarp prst="textNoShape">
              <a:avLst/>
            </a:prstTxWarp>
            <a:noAutofit/>
          </a:bodyPr>
          <a:lstStyle>
            <a:lvl1pPr marL="0" indent="0" algn="l" defTabSz="1011238" rtl="0" eaLnBrk="0" fontAlgn="base" hangingPunct="0">
              <a:spcBef>
                <a:spcPct val="20000"/>
              </a:spcBef>
              <a:spcAft>
                <a:spcPct val="0"/>
              </a:spcAft>
              <a:buNone/>
              <a:defRPr kumimoji="1" sz="2000" baseline="0">
                <a:solidFill>
                  <a:schemeClr val="tx1"/>
                </a:solidFill>
                <a:latin typeface="微軟正黑體" panose="020B0604030504040204" pitchFamily="34" charset="-120"/>
                <a:ea typeface="微軟正黑體" panose="020B0604030504040204" pitchFamily="34" charset="-120"/>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a:defRPr/>
            </a:pPr>
            <a:r>
              <a:rPr lang="en-US" altLang="zh-TW" kern="0" dirty="0" smtClean="0">
                <a:solidFill>
                  <a:srgbClr val="000000"/>
                </a:solidFill>
              </a:rPr>
              <a:t>166</a:t>
            </a:r>
            <a:endParaRPr lang="zh-TW" altLang="en-US" kern="0" dirty="0">
              <a:solidFill>
                <a:srgbClr val="000000"/>
              </a:solidFill>
            </a:endParaRPr>
          </a:p>
        </p:txBody>
      </p:sp>
    </p:spTree>
    <p:extLst>
      <p:ext uri="{BB962C8B-B14F-4D97-AF65-F5344CB8AC3E}">
        <p14:creationId xmlns:p14="http://schemas.microsoft.com/office/powerpoint/2010/main" val="24935589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矩形 3">
            <a:extLst>
              <a:ext uri="{FF2B5EF4-FFF2-40B4-BE49-F238E27FC236}">
                <a16:creationId xmlns="" xmlns:a16="http://schemas.microsoft.com/office/drawing/2014/main" id="{55C565B3-69E4-0C43-B8DD-8B3BAA48EC6E}"/>
              </a:ext>
            </a:extLst>
          </p:cNvPr>
          <p:cNvSpPr>
            <a:spLocks noChangeArrowheads="1"/>
          </p:cNvSpPr>
          <p:nvPr/>
        </p:nvSpPr>
        <p:spPr bwMode="auto">
          <a:xfrm>
            <a:off x="2323972" y="17874"/>
            <a:ext cx="478849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baseline="-25000">
                <a:solidFill>
                  <a:schemeClr val="tx1"/>
                </a:solidFill>
                <a:latin typeface="Arial" panose="020B0604020202020204" pitchFamily="34" charset="0"/>
                <a:ea typeface="新細明體" panose="02020500000000000000" pitchFamily="18" charset="-120"/>
              </a:defRPr>
            </a:lvl1pPr>
            <a:lvl2pPr marL="742950" indent="-28575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pPr eaLnBrk="1" hangingPunct="1"/>
            <a:r>
              <a:rPr lang="zh-TW" altLang="en-US" sz="4800" b="1" baseline="0" dirty="0">
                <a:solidFill>
                  <a:srgbClr val="FFFFFF"/>
                </a:solidFill>
                <a:latin typeface="Microsoft JhengHei" panose="020B0604030504040204" pitchFamily="34" charset="-120"/>
                <a:ea typeface="Microsoft JhengHei" panose="020B0604030504040204" pitchFamily="34" charset="-120"/>
              </a:rPr>
              <a:t>如何計算平均數</a:t>
            </a:r>
            <a:r>
              <a:rPr lang="en-US" altLang="zh-TW" sz="4800" b="1" baseline="0" dirty="0">
                <a:solidFill>
                  <a:srgbClr val="FFFFFF"/>
                </a:solidFill>
                <a:latin typeface="Microsoft JhengHei" panose="020B0604030504040204" pitchFamily="34" charset="-120"/>
                <a:ea typeface="Microsoft JhengHei" panose="020B0604030504040204" pitchFamily="34" charset="-120"/>
              </a:rPr>
              <a:t>?</a:t>
            </a:r>
            <a:endParaRPr lang="zh-TW" altLang="en-US" sz="4800" b="1" baseline="0" dirty="0">
              <a:solidFill>
                <a:srgbClr val="FFFFFF"/>
              </a:solidFill>
              <a:latin typeface="Microsoft JhengHei" panose="020B0604030504040204" pitchFamily="34" charset="-120"/>
              <a:ea typeface="Microsoft JhengHei" panose="020B0604030504040204" pitchFamily="34" charset="-120"/>
            </a:endParaRPr>
          </a:p>
        </p:txBody>
      </p:sp>
      <p:sp>
        <p:nvSpPr>
          <p:cNvPr id="10" name="文字方塊 3">
            <a:extLst>
              <a:ext uri="{FF2B5EF4-FFF2-40B4-BE49-F238E27FC236}">
                <a16:creationId xmlns="" xmlns:a16="http://schemas.microsoft.com/office/drawing/2014/main" id="{72FF032F-ECE0-A734-EC9A-48FE5F89060A}"/>
              </a:ext>
            </a:extLst>
          </p:cNvPr>
          <p:cNvSpPr txBox="1">
            <a:spLocks noChangeArrowheads="1"/>
          </p:cNvSpPr>
          <p:nvPr/>
        </p:nvSpPr>
        <p:spPr bwMode="auto">
          <a:xfrm>
            <a:off x="1731964" y="1368203"/>
            <a:ext cx="9001125" cy="3097213"/>
          </a:xfrm>
          <a:prstGeom prst="rect">
            <a:avLst/>
          </a:prstGeom>
          <a:noFill/>
          <a:ln w="50800">
            <a:noFill/>
            <a:miter lim="800000"/>
            <a:headEnd/>
            <a:tailEnd/>
          </a:ln>
        </p:spPr>
        <p:txBody>
          <a:bodyPr lIns="36000" tIns="36000" rIns="36000" bIns="36000"/>
          <a:lstStyle/>
          <a:p>
            <a:pPr marL="742950" indent="-742950" eaLnBrk="1" hangingPunct="1">
              <a:lnSpc>
                <a:spcPct val="120000"/>
              </a:lnSpc>
              <a:buFont typeface="+mj-lt"/>
              <a:buAutoNum type="arabicPeriod" startAt="5"/>
              <a:defRPr/>
            </a:pPr>
            <a:r>
              <a:rPr lang="zh-TW" altLang="en-US" sz="3600" b="1" kern="0" baseline="0" dirty="0">
                <a:latin typeface="Microsoft JhengHei" panose="020B0604030504040204" pitchFamily="34" charset="-120"/>
                <a:ea typeface="Microsoft JhengHei" panose="020B0604030504040204" pitchFamily="34" charset="-120"/>
                <a:cs typeface="Arial Unicode MS"/>
              </a:rPr>
              <a:t>依下方提示的積木進行組裝，計算出平均分數，並讓小貓說出結果。</a:t>
            </a:r>
          </a:p>
        </p:txBody>
      </p:sp>
      <p:pic>
        <p:nvPicPr>
          <p:cNvPr id="3" name="圖片 2">
            <a:extLst>
              <a:ext uri="{FF2B5EF4-FFF2-40B4-BE49-F238E27FC236}">
                <a16:creationId xmlns="" xmlns:a16="http://schemas.microsoft.com/office/drawing/2014/main" id="{A9D31A5E-55DF-73A5-1B27-279AA79A60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9839" y="3059027"/>
            <a:ext cx="9504233" cy="2593950"/>
          </a:xfrm>
          <a:prstGeom prst="rect">
            <a:avLst/>
          </a:prstGeom>
        </p:spPr>
      </p:pic>
      <p:sp>
        <p:nvSpPr>
          <p:cNvPr id="7" name="文字版面配置區 4"/>
          <p:cNvSpPr txBox="1">
            <a:spLocks/>
          </p:cNvSpPr>
          <p:nvPr/>
        </p:nvSpPr>
        <p:spPr bwMode="auto">
          <a:xfrm>
            <a:off x="12082088" y="72058"/>
            <a:ext cx="719512" cy="314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133" tIns="50566" rIns="101133" bIns="50566" numCol="1" anchor="t" anchorCtr="0" compatLnSpc="1">
            <a:prstTxWarp prst="textNoShape">
              <a:avLst/>
            </a:prstTxWarp>
            <a:noAutofit/>
          </a:bodyPr>
          <a:lstStyle>
            <a:lvl1pPr marL="0" indent="0" algn="l" defTabSz="1011238" rtl="0" eaLnBrk="0" fontAlgn="base" hangingPunct="0">
              <a:spcBef>
                <a:spcPct val="20000"/>
              </a:spcBef>
              <a:spcAft>
                <a:spcPct val="0"/>
              </a:spcAft>
              <a:buNone/>
              <a:defRPr kumimoji="1" sz="2000" baseline="0">
                <a:solidFill>
                  <a:schemeClr val="tx1"/>
                </a:solidFill>
                <a:latin typeface="微軟正黑體" panose="020B0604030504040204" pitchFamily="34" charset="-120"/>
                <a:ea typeface="微軟正黑體" panose="020B0604030504040204" pitchFamily="34" charset="-120"/>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a:defRPr/>
            </a:pPr>
            <a:r>
              <a:rPr lang="en-US" altLang="zh-TW" kern="0" dirty="0" smtClean="0">
                <a:solidFill>
                  <a:srgbClr val="000000"/>
                </a:solidFill>
              </a:rPr>
              <a:t>166</a:t>
            </a:r>
            <a:endParaRPr lang="zh-TW" altLang="en-US" kern="0" dirty="0">
              <a:solidFill>
                <a:srgbClr val="000000"/>
              </a:solidFill>
            </a:endParaRPr>
          </a:p>
        </p:txBody>
      </p:sp>
    </p:spTree>
    <p:extLst>
      <p:ext uri="{BB962C8B-B14F-4D97-AF65-F5344CB8AC3E}">
        <p14:creationId xmlns:p14="http://schemas.microsoft.com/office/powerpoint/2010/main" val="14915668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 xmlns:a16="http://schemas.microsoft.com/office/drawing/2014/main" id="{80F461E0-A3C2-3F44-AF3A-216E6399220C}"/>
              </a:ext>
            </a:extLst>
          </p:cNvPr>
          <p:cNvSpPr/>
          <p:nvPr/>
        </p:nvSpPr>
        <p:spPr>
          <a:xfrm>
            <a:off x="3105850" y="72059"/>
            <a:ext cx="2646878" cy="830997"/>
          </a:xfrm>
          <a:prstGeom prst="rect">
            <a:avLst/>
          </a:prstGeom>
        </p:spPr>
        <p:txBody>
          <a:bodyPr wrap="none">
            <a:spAutoFit/>
          </a:bodyPr>
          <a:lstStyle/>
          <a:p>
            <a:pPr eaLnBrk="1" hangingPunct="1">
              <a:defRPr/>
            </a:pPr>
            <a:r>
              <a:rPr lang="zh-TW" altLang="en-US" sz="4800" b="1" kern="0" baseline="0" dirty="0">
                <a:solidFill>
                  <a:schemeClr val="bg1"/>
                </a:solidFill>
                <a:latin typeface="Microsoft JhengHei" panose="020B0604030504040204" pitchFamily="34" charset="-120"/>
                <a:ea typeface="Microsoft JhengHei" panose="020B0604030504040204" pitchFamily="34" charset="-120"/>
                <a:cs typeface="Arial Unicode MS"/>
              </a:rPr>
              <a:t>課堂練習</a:t>
            </a:r>
          </a:p>
        </p:txBody>
      </p:sp>
      <p:sp>
        <p:nvSpPr>
          <p:cNvPr id="5" name="文字方塊 3">
            <a:extLst>
              <a:ext uri="{FF2B5EF4-FFF2-40B4-BE49-F238E27FC236}">
                <a16:creationId xmlns="" xmlns:a16="http://schemas.microsoft.com/office/drawing/2014/main" id="{A979679F-059F-E145-AF07-C990292C8C36}"/>
              </a:ext>
            </a:extLst>
          </p:cNvPr>
          <p:cNvSpPr txBox="1">
            <a:spLocks noChangeArrowheads="1"/>
          </p:cNvSpPr>
          <p:nvPr/>
        </p:nvSpPr>
        <p:spPr bwMode="auto">
          <a:xfrm>
            <a:off x="1504256" y="864146"/>
            <a:ext cx="9936857" cy="6552728"/>
          </a:xfrm>
          <a:prstGeom prst="rect">
            <a:avLst/>
          </a:prstGeom>
          <a:noFill/>
          <a:ln w="50800">
            <a:noFill/>
            <a:miter lim="800000"/>
            <a:headEnd/>
            <a:tailEnd/>
          </a:ln>
        </p:spPr>
        <p:txBody>
          <a:bodyPr lIns="36000" tIns="36000" rIns="36000" bIns="36000"/>
          <a:lstStyle/>
          <a:p>
            <a:pPr eaLnBrk="1" hangingPunct="1">
              <a:lnSpc>
                <a:spcPct val="120000"/>
              </a:lnSpc>
              <a:defRPr/>
            </a:pPr>
            <a:r>
              <a:rPr lang="zh-TW" altLang="en-US" sz="3200" b="1" kern="0" baseline="0" dirty="0">
                <a:latin typeface="Microsoft JhengHei" panose="020B0604030504040204" pitchFamily="34" charset="-120"/>
                <a:ea typeface="Microsoft JhengHei" panose="020B0604030504040204" pitchFamily="34" charset="-120"/>
                <a:cs typeface="Arial Unicode MS"/>
              </a:rPr>
              <a:t>計算全班平均身高 </a:t>
            </a:r>
            <a:endParaRPr lang="en-US" altLang="zh-TW" sz="32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r>
              <a:rPr lang="zh-TW" altLang="en-US" sz="2600" b="1" kern="0" baseline="0" dirty="0">
                <a:solidFill>
                  <a:srgbClr val="C00000"/>
                </a:solidFill>
                <a:latin typeface="Microsoft JhengHei" panose="020B0604030504040204" pitchFamily="34" charset="-120"/>
                <a:ea typeface="Microsoft JhengHei" panose="020B0604030504040204" pitchFamily="34" charset="-120"/>
                <a:cs typeface="Arial Unicode MS"/>
              </a:rPr>
              <a:t>劇本</a:t>
            </a:r>
            <a:r>
              <a:rPr lang="en-US" altLang="zh-TW" sz="2600" b="1" kern="0" baseline="0" dirty="0">
                <a:solidFill>
                  <a:srgbClr val="C00000"/>
                </a:solidFill>
                <a:latin typeface="Microsoft JhengHei" panose="020B0604030504040204" pitchFamily="34" charset="-120"/>
                <a:ea typeface="Microsoft JhengHei" panose="020B0604030504040204" pitchFamily="34" charset="-120"/>
                <a:cs typeface="Arial Unicode MS"/>
              </a:rPr>
              <a:t>:</a:t>
            </a:r>
            <a:r>
              <a:rPr lang="zh-TW" altLang="en-US" sz="2600" b="1" kern="0" baseline="0" dirty="0">
                <a:solidFill>
                  <a:srgbClr val="C00000"/>
                </a:solidFill>
                <a:latin typeface="Microsoft JhengHei" panose="020B0604030504040204" pitchFamily="34" charset="-120"/>
                <a:ea typeface="Microsoft JhengHei" panose="020B0604030504040204" pitchFamily="34" charset="-120"/>
                <a:cs typeface="Arial Unicode MS"/>
              </a:rPr>
              <a:t> </a:t>
            </a:r>
            <a:r>
              <a:rPr lang="zh-TW" altLang="en-US" sz="2600" b="1" kern="0" baseline="0" dirty="0">
                <a:latin typeface="Microsoft JhengHei" panose="020B0604030504040204" pitchFamily="34" charset="-120"/>
                <a:ea typeface="Microsoft JhengHei" panose="020B0604030504040204" pitchFamily="34" charset="-120"/>
                <a:cs typeface="Arial Unicode MS"/>
              </a:rPr>
              <a:t>用全班的身高資料，計算出全班、男生和女生的平均身高。 </a:t>
            </a:r>
            <a:endParaRPr lang="en-US" altLang="zh-TW" sz="26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r>
              <a:rPr lang="zh-TW" altLang="en-US" sz="2600" b="1" kern="0" baseline="0" dirty="0">
                <a:solidFill>
                  <a:srgbClr val="C00000"/>
                </a:solidFill>
                <a:latin typeface="Microsoft JhengHei" panose="020B0604030504040204" pitchFamily="34" charset="-120"/>
                <a:ea typeface="Microsoft JhengHei" panose="020B0604030504040204" pitchFamily="34" charset="-120"/>
                <a:cs typeface="Arial Unicode MS"/>
              </a:rPr>
              <a:t>完成條件</a:t>
            </a:r>
            <a:r>
              <a:rPr lang="en-US" altLang="zh-TW" sz="2600" b="1" kern="0" baseline="0" dirty="0">
                <a:solidFill>
                  <a:srgbClr val="C00000"/>
                </a:solidFill>
                <a:latin typeface="Microsoft JhengHei" panose="020B0604030504040204" pitchFamily="34" charset="-120"/>
                <a:ea typeface="Microsoft JhengHei" panose="020B0604030504040204" pitchFamily="34" charset="-120"/>
                <a:cs typeface="Arial Unicode MS"/>
              </a:rPr>
              <a:t>:</a:t>
            </a:r>
            <a:r>
              <a:rPr lang="en-US" altLang="zh-TW" sz="2600" b="1" kern="0" baseline="0" dirty="0">
                <a:latin typeface="Microsoft JhengHei" panose="020B0604030504040204" pitchFamily="34" charset="-120"/>
                <a:ea typeface="Microsoft JhengHei" panose="020B0604030504040204" pitchFamily="34" charset="-120"/>
                <a:cs typeface="Arial Unicode MS"/>
              </a:rPr>
              <a:t/>
            </a:r>
            <a:br>
              <a:rPr lang="en-US" altLang="zh-TW" sz="2600" b="1" kern="0" baseline="0" dirty="0">
                <a:latin typeface="Microsoft JhengHei" panose="020B0604030504040204" pitchFamily="34" charset="-120"/>
                <a:ea typeface="Microsoft JhengHei" panose="020B0604030504040204" pitchFamily="34" charset="-120"/>
                <a:cs typeface="Arial Unicode MS"/>
              </a:rPr>
            </a:br>
            <a:r>
              <a:rPr lang="zh-TW" altLang="en-US" sz="2600" b="1" kern="0" baseline="0" dirty="0">
                <a:latin typeface="Microsoft JhengHei" panose="020B0604030504040204" pitchFamily="34" charset="-120"/>
                <a:ea typeface="Microsoft JhengHei" panose="020B0604030504040204" pitchFamily="34" charset="-120"/>
                <a:cs typeface="Arial Unicode MS"/>
              </a:rPr>
              <a:t>      </a:t>
            </a:r>
            <a:r>
              <a:rPr lang="en-US" altLang="zh-TW" sz="2600" b="1" kern="0" baseline="0" dirty="0">
                <a:latin typeface="Microsoft JhengHei" panose="020B0604030504040204" pitchFamily="34" charset="-120"/>
                <a:ea typeface="Microsoft JhengHei" panose="020B0604030504040204" pitchFamily="34" charset="-120"/>
                <a:cs typeface="Arial Unicode MS"/>
              </a:rPr>
              <a:t>(1)</a:t>
            </a:r>
            <a:r>
              <a:rPr lang="zh-TW" altLang="en-US" sz="2600" b="1" kern="0" baseline="0" dirty="0">
                <a:latin typeface="Microsoft JhengHei" panose="020B0604030504040204" pitchFamily="34" charset="-120"/>
                <a:ea typeface="Microsoft JhengHei" panose="020B0604030504040204" pitchFamily="34" charset="-120"/>
                <a:cs typeface="Arial Unicode MS"/>
              </a:rPr>
              <a:t> 請分別統計全班男生和女生的身高資料，並建立 </a:t>
            </a:r>
            <a:r>
              <a:rPr lang="en-US" altLang="zh-TW" sz="2600" b="1" kern="0" baseline="0" dirty="0">
                <a:latin typeface="Microsoft JhengHei" panose="020B0604030504040204" pitchFamily="34" charset="-120"/>
                <a:ea typeface="Microsoft JhengHei" panose="020B0604030504040204" pitchFamily="34" charset="-120"/>
                <a:cs typeface="Arial Unicode MS"/>
              </a:rPr>
              <a:t>.</a:t>
            </a:r>
            <a:r>
              <a:rPr lang="en" altLang="zh-TW" sz="2600" b="1" kern="0" baseline="0" dirty="0">
                <a:latin typeface="Microsoft JhengHei" panose="020B0604030504040204" pitchFamily="34" charset="-120"/>
                <a:ea typeface="Microsoft JhengHei" panose="020B0604030504040204" pitchFamily="34" charset="-120"/>
                <a:cs typeface="Arial Unicode MS"/>
              </a:rPr>
              <a:t>txt </a:t>
            </a:r>
            <a:r>
              <a:rPr lang="zh-TW" altLang="en-US" sz="2600" b="1" kern="0" baseline="0" dirty="0">
                <a:latin typeface="Microsoft JhengHei" panose="020B0604030504040204" pitchFamily="34" charset="-120"/>
                <a:ea typeface="Microsoft JhengHei" panose="020B0604030504040204" pitchFamily="34" charset="-120"/>
                <a:cs typeface="Arial Unicode MS"/>
              </a:rPr>
              <a:t>檔。    </a:t>
            </a:r>
            <a:endParaRPr lang="en-US" altLang="zh-TW" sz="26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r>
              <a:rPr lang="zh-TW" altLang="en-US" sz="2600" b="1" kern="0" baseline="0" dirty="0">
                <a:latin typeface="Microsoft JhengHei" panose="020B0604030504040204" pitchFamily="34" charset="-120"/>
                <a:ea typeface="Microsoft JhengHei" panose="020B0604030504040204" pitchFamily="34" charset="-120"/>
                <a:cs typeface="Arial Unicode MS"/>
              </a:rPr>
              <a:t>      </a:t>
            </a:r>
            <a:r>
              <a:rPr lang="en-US" altLang="zh-TW" sz="2600" b="1" kern="0" baseline="0" dirty="0">
                <a:latin typeface="Microsoft JhengHei" panose="020B0604030504040204" pitchFamily="34" charset="-120"/>
                <a:ea typeface="Microsoft JhengHei" panose="020B0604030504040204" pitchFamily="34" charset="-120"/>
                <a:cs typeface="Arial Unicode MS"/>
              </a:rPr>
              <a:t>(2)</a:t>
            </a:r>
            <a:r>
              <a:rPr lang="zh-TW" altLang="en-US" sz="2600" b="1" kern="0" baseline="0" dirty="0">
                <a:latin typeface="Microsoft JhengHei" panose="020B0604030504040204" pitchFamily="34" charset="-120"/>
                <a:ea typeface="Microsoft JhengHei" panose="020B0604030504040204" pitchFamily="34" charset="-120"/>
                <a:cs typeface="Arial Unicode MS"/>
              </a:rPr>
              <a:t> 讓舞臺區呈現全班男生總身高、全班女生總身高和第幾項</a:t>
            </a:r>
            <a:endParaRPr lang="en-US" altLang="zh-TW" sz="26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r>
              <a:rPr lang="zh-TW" altLang="en-US" sz="2600" b="1" kern="0" baseline="0" dirty="0">
                <a:latin typeface="Microsoft JhengHei" panose="020B0604030504040204" pitchFamily="34" charset="-120"/>
                <a:ea typeface="Microsoft JhengHei" panose="020B0604030504040204" pitchFamily="34" charset="-120"/>
                <a:cs typeface="Arial Unicode MS"/>
              </a:rPr>
              <a:t>            變數，以及全班男生身高和全班女生身高清單。 </a:t>
            </a:r>
            <a:endParaRPr lang="en-US" altLang="zh-TW" sz="26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r>
              <a:rPr lang="zh-TW" altLang="en-US" sz="2600" b="1" kern="0" baseline="0" dirty="0">
                <a:latin typeface="Microsoft JhengHei" panose="020B0604030504040204" pitchFamily="34" charset="-120"/>
                <a:ea typeface="Microsoft JhengHei" panose="020B0604030504040204" pitchFamily="34" charset="-120"/>
                <a:cs typeface="Arial Unicode MS"/>
              </a:rPr>
              <a:t>      </a:t>
            </a:r>
            <a:r>
              <a:rPr lang="en-US" altLang="zh-TW" sz="2600" b="1" kern="0" baseline="0" dirty="0">
                <a:latin typeface="Microsoft JhengHei" panose="020B0604030504040204" pitchFamily="34" charset="-120"/>
                <a:ea typeface="Microsoft JhengHei" panose="020B0604030504040204" pitchFamily="34" charset="-120"/>
                <a:cs typeface="Arial Unicode MS"/>
              </a:rPr>
              <a:t>(3)</a:t>
            </a:r>
            <a:r>
              <a:rPr lang="zh-TW" altLang="en-US" sz="2600" b="1" kern="0" baseline="0" dirty="0">
                <a:latin typeface="Microsoft JhengHei" panose="020B0604030504040204" pitchFamily="34" charset="-120"/>
                <a:ea typeface="Microsoft JhengHei" panose="020B0604030504040204" pitchFamily="34" charset="-120"/>
                <a:cs typeface="Arial Unicode MS"/>
              </a:rPr>
              <a:t> 程式執行後，依照全班男生身高資料，計算平均身高，並</a:t>
            </a:r>
            <a:endParaRPr lang="en-US" altLang="zh-TW" sz="26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r>
              <a:rPr lang="zh-TW" altLang="en-US" sz="2600" b="1" kern="0" baseline="0" dirty="0">
                <a:latin typeface="Microsoft JhengHei" panose="020B0604030504040204" pitchFamily="34" charset="-120"/>
                <a:ea typeface="Microsoft JhengHei" panose="020B0604030504040204" pitchFamily="34" charset="-120"/>
                <a:cs typeface="Arial Unicode MS"/>
              </a:rPr>
              <a:t>            讓小貓說出：「男生平均身高是幾公分」。</a:t>
            </a:r>
            <a:endParaRPr lang="en-US" altLang="zh-TW" sz="26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r>
              <a:rPr lang="zh-TW" altLang="en-US" sz="2600" b="1" kern="0" baseline="0" dirty="0">
                <a:latin typeface="Microsoft JhengHei" panose="020B0604030504040204" pitchFamily="34" charset="-120"/>
                <a:ea typeface="Microsoft JhengHei" panose="020B0604030504040204" pitchFamily="34" charset="-120"/>
                <a:cs typeface="Arial Unicode MS"/>
              </a:rPr>
              <a:t>      </a:t>
            </a:r>
            <a:r>
              <a:rPr lang="en-US" altLang="zh-TW" sz="2600" b="1" kern="0" baseline="0" dirty="0">
                <a:latin typeface="Microsoft JhengHei" panose="020B0604030504040204" pitchFamily="34" charset="-120"/>
                <a:ea typeface="Microsoft JhengHei" panose="020B0604030504040204" pitchFamily="34" charset="-120"/>
                <a:cs typeface="Arial Unicode MS"/>
              </a:rPr>
              <a:t>(4)</a:t>
            </a:r>
            <a:r>
              <a:rPr lang="zh-TW" altLang="en-US" sz="2600" b="1" kern="0" baseline="0" dirty="0">
                <a:latin typeface="Microsoft JhengHei" panose="020B0604030504040204" pitchFamily="34" charset="-120"/>
                <a:ea typeface="Microsoft JhengHei" panose="020B0604030504040204" pitchFamily="34" charset="-120"/>
                <a:cs typeface="Arial Unicode MS"/>
              </a:rPr>
              <a:t> 接著再依照全班女生身高資料，計算平均身高，並讓小貓</a:t>
            </a:r>
            <a:endParaRPr lang="en-US" altLang="zh-TW" sz="26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r>
              <a:rPr lang="zh-TW" altLang="en-US" sz="2600" b="1" kern="0" baseline="0" dirty="0">
                <a:latin typeface="Microsoft JhengHei" panose="020B0604030504040204" pitchFamily="34" charset="-120"/>
                <a:ea typeface="Microsoft JhengHei" panose="020B0604030504040204" pitchFamily="34" charset="-120"/>
                <a:cs typeface="Arial Unicode MS"/>
              </a:rPr>
              <a:t>            說出：「女生平均身高是幾公分」。</a:t>
            </a:r>
            <a:endParaRPr lang="en-US" altLang="zh-TW" sz="26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r>
              <a:rPr lang="zh-TW" altLang="en-US" sz="2600" b="1" kern="0" baseline="0" dirty="0">
                <a:latin typeface="Microsoft JhengHei" panose="020B0604030504040204" pitchFamily="34" charset="-120"/>
                <a:ea typeface="Microsoft JhengHei" panose="020B0604030504040204" pitchFamily="34" charset="-120"/>
                <a:cs typeface="Arial Unicode MS"/>
              </a:rPr>
              <a:t>      </a:t>
            </a:r>
            <a:r>
              <a:rPr lang="en-US" altLang="zh-TW" sz="2600" b="1" kern="0" baseline="0" dirty="0">
                <a:latin typeface="Microsoft JhengHei" panose="020B0604030504040204" pitchFamily="34" charset="-120"/>
                <a:ea typeface="Microsoft JhengHei" panose="020B0604030504040204" pitchFamily="34" charset="-120"/>
                <a:cs typeface="Arial Unicode MS"/>
              </a:rPr>
              <a:t>(5)</a:t>
            </a:r>
            <a:r>
              <a:rPr lang="zh-TW" altLang="en-US" sz="2600" b="1" kern="0" baseline="0" dirty="0">
                <a:latin typeface="Microsoft JhengHei" panose="020B0604030504040204" pitchFamily="34" charset="-120"/>
                <a:ea typeface="Microsoft JhengHei" panose="020B0604030504040204" pitchFamily="34" charset="-120"/>
                <a:cs typeface="Arial Unicode MS"/>
              </a:rPr>
              <a:t> 最後依照全班男生和女生身高資料，計算全班平均身高，   </a:t>
            </a:r>
            <a:endParaRPr lang="en-US" altLang="zh-TW" sz="26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r>
              <a:rPr lang="zh-TW" altLang="en-US" sz="2600" b="1" kern="0" baseline="0" dirty="0">
                <a:latin typeface="Microsoft JhengHei" panose="020B0604030504040204" pitchFamily="34" charset="-120"/>
                <a:ea typeface="Microsoft JhengHei" panose="020B0604030504040204" pitchFamily="34" charset="-120"/>
                <a:cs typeface="Arial Unicode MS"/>
              </a:rPr>
              <a:t>            並讓小貓說出：「全班平均身高是幾公分」。</a:t>
            </a:r>
            <a:endParaRPr lang="en-US" altLang="zh-TW" sz="26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r>
              <a:rPr lang="zh-TW" altLang="en-US" sz="2800" b="1" kern="0" baseline="0" dirty="0">
                <a:latin typeface="Microsoft JhengHei" panose="020B0604030504040204" pitchFamily="34" charset="-120"/>
                <a:ea typeface="Microsoft JhengHei" panose="020B0604030504040204" pitchFamily="34" charset="-120"/>
                <a:cs typeface="Arial Unicode MS"/>
              </a:rPr>
              <a:t> </a:t>
            </a:r>
            <a:endParaRPr lang="en-US" altLang="zh-TW" sz="28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endParaRPr lang="zh-TW" altLang="en-US" sz="32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endParaRPr lang="en" altLang="zh-TW" sz="32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r>
              <a:rPr lang="zh-TW" altLang="en-US" sz="3200" b="1" kern="0" baseline="0" dirty="0">
                <a:latin typeface="Microsoft JhengHei" panose="020B0604030504040204" pitchFamily="34" charset="-120"/>
                <a:ea typeface="Microsoft JhengHei" panose="020B0604030504040204" pitchFamily="34" charset="-120"/>
                <a:cs typeface="Arial Unicode MS"/>
              </a:rPr>
              <a:t> </a:t>
            </a:r>
          </a:p>
          <a:p>
            <a:pPr eaLnBrk="1" hangingPunct="1">
              <a:lnSpc>
                <a:spcPct val="120000"/>
              </a:lnSpc>
              <a:defRPr/>
            </a:pPr>
            <a:endParaRPr lang="zh-TW" altLang="en-US" sz="32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endParaRPr lang="zh-TW" altLang="en-US" sz="3200" b="1" kern="0" baseline="0" dirty="0">
              <a:latin typeface="Microsoft JhengHei" panose="020B0604030504040204" pitchFamily="34" charset="-120"/>
              <a:ea typeface="Microsoft JhengHei" panose="020B0604030504040204" pitchFamily="34" charset="-120"/>
              <a:cs typeface="Arial Unicode MS"/>
            </a:endParaRPr>
          </a:p>
        </p:txBody>
      </p:sp>
    </p:spTree>
    <p:extLst>
      <p:ext uri="{BB962C8B-B14F-4D97-AF65-F5344CB8AC3E}">
        <p14:creationId xmlns:p14="http://schemas.microsoft.com/office/powerpoint/2010/main" val="39177745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 電腦輔助學習趨勢…">
            <a:extLst>
              <a:ext uri="{FF2B5EF4-FFF2-40B4-BE49-F238E27FC236}">
                <a16:creationId xmlns="" xmlns:a16="http://schemas.microsoft.com/office/drawing/2014/main" id="{F824AD59-1BA8-2F4E-9244-AABD4C8D7A95}"/>
              </a:ext>
            </a:extLst>
          </p:cNvPr>
          <p:cNvSpPr txBox="1">
            <a:spLocks/>
          </p:cNvSpPr>
          <p:nvPr/>
        </p:nvSpPr>
        <p:spPr bwMode="auto">
          <a:xfrm>
            <a:off x="1648272" y="1079501"/>
            <a:ext cx="7920880" cy="2232918"/>
          </a:xfrm>
          <a:prstGeom prst="rect">
            <a:avLst/>
          </a:prstGeom>
          <a:noFill/>
          <a:ln>
            <a:noFill/>
          </a:ln>
          <a:effectLst/>
        </p:spPr>
        <p:txBody>
          <a:bodyPr lIns="101133" tIns="50566" rIns="101133" bIns="50566"/>
          <a:lstStyle>
            <a:lvl1pPr marL="379413" indent="-379413" algn="l" defTabSz="1011238" rtl="0" eaLnBrk="0" fontAlgn="base" hangingPunct="0">
              <a:spcBef>
                <a:spcPct val="20000"/>
              </a:spcBef>
              <a:spcAft>
                <a:spcPct val="0"/>
              </a:spcAft>
              <a:buChar char="•"/>
              <a:defRPr kumimoji="1" sz="3500">
                <a:solidFill>
                  <a:schemeClr val="tx1"/>
                </a:solidFill>
                <a:latin typeface="+mn-lt"/>
                <a:ea typeface="+mn-ea"/>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marL="14288" indent="0">
              <a:spcBef>
                <a:spcPts val="800"/>
              </a:spcBef>
              <a:buNone/>
              <a:defRPr>
                <a:latin typeface="Arial Unicode MS"/>
                <a:ea typeface="Arial Unicode MS"/>
                <a:cs typeface="Arial Unicode MS"/>
                <a:sym typeface="Arial Unicode MS"/>
              </a:defRPr>
            </a:pPr>
            <a:r>
              <a:rPr lang="zh-TW" altLang="en-US" sz="4000" b="1" kern="0" baseline="0" dirty="0">
                <a:latin typeface="Microsoft JhengHei" panose="020B0604030504040204" pitchFamily="34" charset="-120"/>
                <a:ea typeface="Microsoft JhengHei" panose="020B0604030504040204" pitchFamily="34" charset="-120"/>
                <a:cs typeface="Arial Unicode MS"/>
                <a:sym typeface="Arial Unicode MS"/>
              </a:rPr>
              <a:t>計算全班</a:t>
            </a:r>
            <a:r>
              <a:rPr lang="en-US" altLang="zh-TW" sz="4000" b="1" kern="0" baseline="0" dirty="0">
                <a:solidFill>
                  <a:srgbClr val="C00000"/>
                </a:solidFill>
                <a:latin typeface="Microsoft JhengHei" panose="020B0604030504040204" pitchFamily="34" charset="-120"/>
                <a:ea typeface="Microsoft JhengHei" panose="020B0604030504040204" pitchFamily="34" charset="-120"/>
                <a:cs typeface="Arial Unicode MS"/>
                <a:sym typeface="Arial Unicode MS"/>
              </a:rPr>
              <a:t>30</a:t>
            </a:r>
            <a:r>
              <a:rPr lang="zh-TW" altLang="en-US" sz="4000" b="1" kern="0" baseline="0" dirty="0">
                <a:solidFill>
                  <a:srgbClr val="C00000"/>
                </a:solidFill>
                <a:latin typeface="Microsoft JhengHei" panose="020B0604030504040204" pitchFamily="34" charset="-120"/>
                <a:ea typeface="Microsoft JhengHei" panose="020B0604030504040204" pitchFamily="34" charset="-120"/>
                <a:cs typeface="Arial Unicode MS"/>
                <a:sym typeface="Arial Unicode MS"/>
              </a:rPr>
              <a:t>位學生</a:t>
            </a:r>
            <a:r>
              <a:rPr lang="zh-TW" altLang="en-US" sz="4000" b="1" kern="0" baseline="0" dirty="0">
                <a:latin typeface="Microsoft JhengHei" panose="020B0604030504040204" pitchFamily="34" charset="-120"/>
                <a:ea typeface="Microsoft JhengHei" panose="020B0604030504040204" pitchFamily="34" charset="-120"/>
                <a:cs typeface="Arial Unicode MS"/>
                <a:sym typeface="Arial Unicode MS"/>
              </a:rPr>
              <a:t>的成績時，若建立</a:t>
            </a:r>
            <a:r>
              <a:rPr lang="en-US" altLang="zh-TW" sz="4000" b="1" kern="0" baseline="0" dirty="0">
                <a:solidFill>
                  <a:srgbClr val="C00000"/>
                </a:solidFill>
                <a:latin typeface="Microsoft JhengHei" panose="020B0604030504040204" pitchFamily="34" charset="-120"/>
                <a:ea typeface="Microsoft JhengHei" panose="020B0604030504040204" pitchFamily="34" charset="-120"/>
                <a:cs typeface="Arial Unicode MS"/>
                <a:sym typeface="Arial Unicode MS"/>
              </a:rPr>
              <a:t>30</a:t>
            </a:r>
            <a:r>
              <a:rPr lang="zh-TW" altLang="en-US" sz="4000" b="1" kern="0" baseline="0" dirty="0">
                <a:solidFill>
                  <a:srgbClr val="C00000"/>
                </a:solidFill>
                <a:latin typeface="Microsoft JhengHei" panose="020B0604030504040204" pitchFamily="34" charset="-120"/>
                <a:ea typeface="Microsoft JhengHei" panose="020B0604030504040204" pitchFamily="34" charset="-120"/>
                <a:cs typeface="Arial Unicode MS"/>
                <a:sym typeface="Arial Unicode MS"/>
              </a:rPr>
              <a:t>個變數</a:t>
            </a:r>
            <a:r>
              <a:rPr lang="zh-TW" altLang="en-US" sz="4000" b="1" kern="0" baseline="0" dirty="0">
                <a:latin typeface="Microsoft JhengHei" panose="020B0604030504040204" pitchFamily="34" charset="-120"/>
                <a:ea typeface="Microsoft JhengHei" panose="020B0604030504040204" pitchFamily="34" charset="-120"/>
                <a:cs typeface="Arial Unicode MS"/>
                <a:sym typeface="Arial Unicode MS"/>
              </a:rPr>
              <a:t>來存放全班成績</a:t>
            </a:r>
            <a:r>
              <a:rPr lang="en-US" altLang="zh-TW" sz="4000" b="1" kern="0" baseline="0" dirty="0">
                <a:latin typeface="Microsoft JhengHei" panose="020B0604030504040204" pitchFamily="34" charset="-120"/>
                <a:ea typeface="Microsoft JhengHei" panose="020B0604030504040204" pitchFamily="34" charset="-120"/>
                <a:cs typeface="Arial Unicode MS"/>
                <a:sym typeface="Arial Unicode MS"/>
              </a:rPr>
              <a:t>…</a:t>
            </a:r>
            <a:endParaRPr lang="zh-TW" altLang="en-US" sz="2400" b="1" kern="0" baseline="0" dirty="0">
              <a:solidFill>
                <a:srgbClr val="FF0000"/>
              </a:solidFill>
              <a:latin typeface="HEITI SC MEDIUM" pitchFamily="2" charset="-128"/>
              <a:ea typeface="HEITI SC MEDIUM" pitchFamily="2" charset="-128"/>
              <a:cs typeface="Calibri"/>
              <a:sym typeface="Calibri"/>
            </a:endParaRPr>
          </a:p>
        </p:txBody>
      </p:sp>
      <p:sp>
        <p:nvSpPr>
          <p:cNvPr id="3" name="標題 2">
            <a:extLst>
              <a:ext uri="{FF2B5EF4-FFF2-40B4-BE49-F238E27FC236}">
                <a16:creationId xmlns="" xmlns:a16="http://schemas.microsoft.com/office/drawing/2014/main" id="{E24DEA08-3431-6144-84DE-6F145F475D8F}"/>
              </a:ext>
            </a:extLst>
          </p:cNvPr>
          <p:cNvSpPr>
            <a:spLocks noGrp="1"/>
          </p:cNvSpPr>
          <p:nvPr>
            <p:ph type="title" idx="4294967295"/>
          </p:nvPr>
        </p:nvSpPr>
        <p:spPr>
          <a:xfrm>
            <a:off x="1360488" y="-144463"/>
            <a:ext cx="5976938" cy="1223963"/>
          </a:xfrm>
        </p:spPr>
        <p:txBody>
          <a:bodyPr/>
          <a:lstStyle/>
          <a:p>
            <a:pPr eaLnBrk="1" hangingPunct="1">
              <a:defRPr/>
            </a:pPr>
            <a:r>
              <a:rPr lang="zh-TW" altLang="en-US" sz="4800" b="1" kern="1200" dirty="0">
                <a:solidFill>
                  <a:srgbClr val="FFFFFF"/>
                </a:solidFill>
                <a:latin typeface="Microsoft JhengHei" panose="020B0604030504040204" pitchFamily="34" charset="-120"/>
                <a:ea typeface="Microsoft JhengHei" panose="020B0604030504040204" pitchFamily="34" charset="-120"/>
              </a:rPr>
              <a:t>陣列與變數</a:t>
            </a:r>
            <a:endParaRPr lang="zh-TW" altLang="zh-TW" dirty="0"/>
          </a:p>
        </p:txBody>
      </p:sp>
      <p:pic>
        <p:nvPicPr>
          <p:cNvPr id="2" name="Picture 1">
            <a:extLst>
              <a:ext uri="{FF2B5EF4-FFF2-40B4-BE49-F238E27FC236}">
                <a16:creationId xmlns="" xmlns:a16="http://schemas.microsoft.com/office/drawing/2014/main" id="{CCCC0320-39F3-7EEF-E3E4-CC31CB7DD405}"/>
              </a:ext>
            </a:extLst>
          </p:cNvPr>
          <p:cNvPicPr>
            <a:picLocks noChangeAspect="1"/>
          </p:cNvPicPr>
          <p:nvPr/>
        </p:nvPicPr>
        <p:blipFill>
          <a:blip r:embed="rId3"/>
          <a:stretch>
            <a:fillRect/>
          </a:stretch>
        </p:blipFill>
        <p:spPr>
          <a:xfrm>
            <a:off x="1745938" y="2592339"/>
            <a:ext cx="9309724" cy="3846223"/>
          </a:xfrm>
          <a:prstGeom prst="rect">
            <a:avLst/>
          </a:prstGeom>
        </p:spPr>
      </p:pic>
      <p:sp>
        <p:nvSpPr>
          <p:cNvPr id="8" name="文字版面配置區 4"/>
          <p:cNvSpPr txBox="1">
            <a:spLocks/>
          </p:cNvSpPr>
          <p:nvPr/>
        </p:nvSpPr>
        <p:spPr bwMode="auto">
          <a:xfrm>
            <a:off x="12082088" y="72058"/>
            <a:ext cx="719512" cy="314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133" tIns="50566" rIns="101133" bIns="50566" numCol="1" anchor="t" anchorCtr="0" compatLnSpc="1">
            <a:prstTxWarp prst="textNoShape">
              <a:avLst/>
            </a:prstTxWarp>
            <a:noAutofit/>
          </a:bodyPr>
          <a:lstStyle>
            <a:lvl1pPr marL="0" indent="0" algn="l" defTabSz="1011238" rtl="0" eaLnBrk="0" fontAlgn="base" hangingPunct="0">
              <a:spcBef>
                <a:spcPct val="20000"/>
              </a:spcBef>
              <a:spcAft>
                <a:spcPct val="0"/>
              </a:spcAft>
              <a:buNone/>
              <a:defRPr kumimoji="1" sz="2000" baseline="0">
                <a:solidFill>
                  <a:schemeClr val="tx1"/>
                </a:solidFill>
                <a:latin typeface="微軟正黑體" panose="020B0604030504040204" pitchFamily="34" charset="-120"/>
                <a:ea typeface="微軟正黑體" panose="020B0604030504040204" pitchFamily="34" charset="-120"/>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a:defRPr/>
            </a:pPr>
            <a:r>
              <a:rPr lang="en-US" altLang="zh-TW" kern="0" dirty="0">
                <a:solidFill>
                  <a:srgbClr val="000000"/>
                </a:solidFill>
              </a:rPr>
              <a:t>156</a:t>
            </a:r>
            <a:endParaRPr lang="zh-TW" altLang="en-US" kern="0" dirty="0">
              <a:solidFill>
                <a:srgbClr val="000000"/>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 xmlns:a16="http://schemas.microsoft.com/office/drawing/2014/main" id="{80F461E0-A3C2-3F44-AF3A-216E6399220C}"/>
              </a:ext>
            </a:extLst>
          </p:cNvPr>
          <p:cNvSpPr/>
          <p:nvPr/>
        </p:nvSpPr>
        <p:spPr>
          <a:xfrm>
            <a:off x="3105850" y="72059"/>
            <a:ext cx="2646878" cy="830997"/>
          </a:xfrm>
          <a:prstGeom prst="rect">
            <a:avLst/>
          </a:prstGeom>
        </p:spPr>
        <p:txBody>
          <a:bodyPr wrap="none">
            <a:spAutoFit/>
          </a:bodyPr>
          <a:lstStyle/>
          <a:p>
            <a:pPr eaLnBrk="1" hangingPunct="1">
              <a:defRPr/>
            </a:pPr>
            <a:r>
              <a:rPr lang="zh-TW" altLang="en-US" sz="4800" b="1" kern="0" baseline="0" dirty="0">
                <a:solidFill>
                  <a:schemeClr val="bg1"/>
                </a:solidFill>
                <a:latin typeface="Microsoft JhengHei" panose="020B0604030504040204" pitchFamily="34" charset="-120"/>
                <a:ea typeface="Microsoft JhengHei" panose="020B0604030504040204" pitchFamily="34" charset="-120"/>
                <a:cs typeface="Arial Unicode MS"/>
              </a:rPr>
              <a:t>課堂練習</a:t>
            </a:r>
          </a:p>
        </p:txBody>
      </p:sp>
      <p:sp>
        <p:nvSpPr>
          <p:cNvPr id="5" name="文字方塊 3">
            <a:extLst>
              <a:ext uri="{FF2B5EF4-FFF2-40B4-BE49-F238E27FC236}">
                <a16:creationId xmlns="" xmlns:a16="http://schemas.microsoft.com/office/drawing/2014/main" id="{A979679F-059F-E145-AF07-C990292C8C36}"/>
              </a:ext>
            </a:extLst>
          </p:cNvPr>
          <p:cNvSpPr txBox="1">
            <a:spLocks noChangeArrowheads="1"/>
          </p:cNvSpPr>
          <p:nvPr/>
        </p:nvSpPr>
        <p:spPr bwMode="auto">
          <a:xfrm>
            <a:off x="1504256" y="864146"/>
            <a:ext cx="9936857" cy="6552728"/>
          </a:xfrm>
          <a:prstGeom prst="rect">
            <a:avLst/>
          </a:prstGeom>
          <a:noFill/>
          <a:ln w="50800">
            <a:noFill/>
            <a:miter lim="800000"/>
            <a:headEnd/>
            <a:tailEnd/>
          </a:ln>
        </p:spPr>
        <p:txBody>
          <a:bodyPr lIns="36000" tIns="36000" rIns="36000" bIns="36000"/>
          <a:lstStyle/>
          <a:p>
            <a:pPr eaLnBrk="1" hangingPunct="1">
              <a:lnSpc>
                <a:spcPct val="120000"/>
              </a:lnSpc>
              <a:defRPr/>
            </a:pPr>
            <a:r>
              <a:rPr lang="zh-TW" altLang="en-US" sz="3200" b="1" kern="0" baseline="0" dirty="0">
                <a:latin typeface="Microsoft JhengHei" panose="020B0604030504040204" pitchFamily="34" charset="-120"/>
                <a:ea typeface="Microsoft JhengHei" panose="020B0604030504040204" pitchFamily="34" charset="-120"/>
                <a:cs typeface="Arial Unicode MS"/>
              </a:rPr>
              <a:t>舞臺與角色安排　</a:t>
            </a:r>
            <a:endParaRPr lang="en-US" altLang="zh-TW" sz="32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r>
              <a:rPr lang="zh-TW" altLang="en-US" sz="2600" b="1" kern="0" baseline="0" dirty="0">
                <a:solidFill>
                  <a:srgbClr val="C00000"/>
                </a:solidFill>
                <a:latin typeface="Microsoft JhengHei" panose="020B0604030504040204" pitchFamily="34" charset="-120"/>
                <a:ea typeface="Microsoft JhengHei" panose="020B0604030504040204" pitchFamily="34" charset="-120"/>
                <a:cs typeface="Arial Unicode MS"/>
              </a:rPr>
              <a:t>     背景：</a:t>
            </a:r>
            <a:r>
              <a:rPr lang="en" altLang="zh-TW" sz="2600" b="1" kern="0" baseline="0" dirty="0">
                <a:solidFill>
                  <a:srgbClr val="C00000"/>
                </a:solidFill>
                <a:latin typeface="Microsoft JhengHei" panose="020B0604030504040204" pitchFamily="34" charset="-120"/>
                <a:ea typeface="Microsoft JhengHei" panose="020B0604030504040204" pitchFamily="34" charset="-120"/>
                <a:cs typeface="Arial Unicode MS"/>
              </a:rPr>
              <a:t>backdrop1 </a:t>
            </a:r>
            <a:r>
              <a:rPr lang="zh-TW" altLang="en-US" sz="2600" b="1" kern="0" baseline="0" dirty="0">
                <a:solidFill>
                  <a:srgbClr val="C00000"/>
                </a:solidFill>
                <a:latin typeface="Microsoft JhengHei" panose="020B0604030504040204" pitchFamily="34" charset="-120"/>
                <a:ea typeface="Microsoft JhengHei" panose="020B0604030504040204" pitchFamily="34" charset="-120"/>
                <a:cs typeface="Arial Unicode MS"/>
              </a:rPr>
              <a:t>   貓角色：</a:t>
            </a:r>
            <a:r>
              <a:rPr lang="en" altLang="zh-TW" sz="2600" b="1" kern="0" baseline="0" dirty="0">
                <a:solidFill>
                  <a:srgbClr val="C00000"/>
                </a:solidFill>
                <a:latin typeface="Microsoft JhengHei" panose="020B0604030504040204" pitchFamily="34" charset="-120"/>
                <a:ea typeface="Microsoft JhengHei" panose="020B0604030504040204" pitchFamily="34" charset="-120"/>
                <a:cs typeface="Arial Unicode MS"/>
              </a:rPr>
              <a:t>Sprite1</a:t>
            </a:r>
            <a:endParaRPr lang="zh-TW" altLang="en-US" sz="3200" b="1" kern="0" baseline="0" dirty="0">
              <a:latin typeface="Microsoft JhengHei" panose="020B0604030504040204" pitchFamily="34" charset="-120"/>
              <a:ea typeface="Microsoft JhengHei" panose="020B0604030504040204" pitchFamily="34" charset="-120"/>
              <a:cs typeface="Arial Unicode MS"/>
            </a:endParaRPr>
          </a:p>
        </p:txBody>
      </p:sp>
      <p:pic>
        <p:nvPicPr>
          <p:cNvPr id="3" name="圖片 2">
            <a:extLst>
              <a:ext uri="{FF2B5EF4-FFF2-40B4-BE49-F238E27FC236}">
                <a16:creationId xmlns="" xmlns:a16="http://schemas.microsoft.com/office/drawing/2014/main" id="{3A92B1E3-9144-7724-1305-A79CD328FC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6344" y="2016274"/>
            <a:ext cx="6858883" cy="5112568"/>
          </a:xfrm>
          <a:prstGeom prst="rect">
            <a:avLst/>
          </a:prstGeom>
        </p:spPr>
      </p:pic>
    </p:spTree>
    <p:extLst>
      <p:ext uri="{BB962C8B-B14F-4D97-AF65-F5344CB8AC3E}">
        <p14:creationId xmlns:p14="http://schemas.microsoft.com/office/powerpoint/2010/main" val="32081359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 xmlns:a16="http://schemas.microsoft.com/office/drawing/2014/main" id="{EB0B730A-5187-F940-8E50-9DE083407DFD}"/>
              </a:ext>
            </a:extLst>
          </p:cNvPr>
          <p:cNvSpPr/>
          <p:nvPr/>
        </p:nvSpPr>
        <p:spPr>
          <a:xfrm>
            <a:off x="3084170" y="84253"/>
            <a:ext cx="2646878" cy="830997"/>
          </a:xfrm>
          <a:prstGeom prst="rect">
            <a:avLst/>
          </a:prstGeom>
        </p:spPr>
        <p:txBody>
          <a:bodyPr wrap="none">
            <a:spAutoFit/>
          </a:bodyPr>
          <a:lstStyle/>
          <a:p>
            <a:pPr eaLnBrk="1" hangingPunct="1">
              <a:defRPr/>
            </a:pPr>
            <a:r>
              <a:rPr lang="zh-TW" altLang="en-US" sz="4800" b="1" kern="0" baseline="0" dirty="0">
                <a:solidFill>
                  <a:schemeClr val="bg1"/>
                </a:solidFill>
                <a:latin typeface="Microsoft JhengHei" panose="020B0604030504040204" pitchFamily="34" charset="-120"/>
                <a:ea typeface="Microsoft JhengHei" panose="020B0604030504040204" pitchFamily="34" charset="-120"/>
                <a:cs typeface="Arial Unicode MS"/>
              </a:rPr>
              <a:t>課堂練習</a:t>
            </a:r>
          </a:p>
        </p:txBody>
      </p:sp>
      <p:sp>
        <p:nvSpPr>
          <p:cNvPr id="5" name="文字方塊 3">
            <a:extLst>
              <a:ext uri="{FF2B5EF4-FFF2-40B4-BE49-F238E27FC236}">
                <a16:creationId xmlns="" xmlns:a16="http://schemas.microsoft.com/office/drawing/2014/main" id="{8AF7D061-B796-A641-B89E-924E71E67A41}"/>
              </a:ext>
            </a:extLst>
          </p:cNvPr>
          <p:cNvSpPr txBox="1">
            <a:spLocks noChangeArrowheads="1"/>
          </p:cNvSpPr>
          <p:nvPr/>
        </p:nvSpPr>
        <p:spPr bwMode="auto">
          <a:xfrm>
            <a:off x="3498197" y="1008162"/>
            <a:ext cx="3411538" cy="1079500"/>
          </a:xfrm>
          <a:prstGeom prst="rect">
            <a:avLst/>
          </a:prstGeom>
          <a:noFill/>
          <a:ln w="50800">
            <a:noFill/>
            <a:miter lim="800000"/>
            <a:headEnd/>
            <a:tailEnd/>
          </a:ln>
        </p:spPr>
        <p:txBody>
          <a:bodyPr lIns="36000" tIns="36000" rIns="36000" bIns="36000"/>
          <a:lstStyle/>
          <a:p>
            <a:pPr eaLnBrk="1" hangingPunct="1">
              <a:lnSpc>
                <a:spcPct val="120000"/>
              </a:lnSpc>
              <a:defRPr/>
            </a:pPr>
            <a:r>
              <a:rPr lang="zh-TW" altLang="en-US" sz="4000" b="1" kern="0" baseline="0" dirty="0">
                <a:solidFill>
                  <a:srgbClr val="C00000"/>
                </a:solidFill>
                <a:latin typeface="Microsoft JhengHei" panose="020B0604030504040204" pitchFamily="34" charset="-120"/>
                <a:ea typeface="Microsoft JhengHei" panose="020B0604030504040204" pitchFamily="34" charset="-120"/>
                <a:cs typeface="Arial Unicode MS"/>
              </a:rPr>
              <a:t>程式參考</a:t>
            </a:r>
          </a:p>
          <a:p>
            <a:pPr eaLnBrk="1" hangingPunct="1">
              <a:lnSpc>
                <a:spcPct val="120000"/>
              </a:lnSpc>
              <a:defRPr/>
            </a:pPr>
            <a:endParaRPr lang="en-US" altLang="zh-TW" sz="32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endParaRPr lang="en-US" altLang="zh-TW" sz="32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r>
              <a:rPr lang="zh-TW" altLang="en-US" sz="3200" b="1" kern="0" baseline="0" dirty="0">
                <a:latin typeface="Microsoft JhengHei" panose="020B0604030504040204" pitchFamily="34" charset="-120"/>
                <a:ea typeface="Microsoft JhengHei" panose="020B0604030504040204" pitchFamily="34" charset="-120"/>
                <a:cs typeface="Arial Unicode MS"/>
              </a:rPr>
              <a:t> </a:t>
            </a:r>
          </a:p>
          <a:p>
            <a:pPr eaLnBrk="1" hangingPunct="1">
              <a:lnSpc>
                <a:spcPct val="120000"/>
              </a:lnSpc>
              <a:defRPr/>
            </a:pPr>
            <a:endParaRPr lang="zh-TW" altLang="en-US" sz="32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endParaRPr lang="zh-TW" altLang="en-US" sz="3200" b="1" kern="0" baseline="0" dirty="0">
              <a:latin typeface="Microsoft JhengHei" panose="020B0604030504040204" pitchFamily="34" charset="-120"/>
              <a:ea typeface="Microsoft JhengHei" panose="020B0604030504040204" pitchFamily="34" charset="-120"/>
              <a:cs typeface="Arial Unicode MS"/>
            </a:endParaRPr>
          </a:p>
        </p:txBody>
      </p:sp>
      <p:pic>
        <p:nvPicPr>
          <p:cNvPr id="3" name="圖片 2">
            <a:extLst>
              <a:ext uri="{FF2B5EF4-FFF2-40B4-BE49-F238E27FC236}">
                <a16:creationId xmlns="" xmlns:a16="http://schemas.microsoft.com/office/drawing/2014/main" id="{197E6A04-7A7A-78E0-1CA8-E7311F0565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6264" y="1022350"/>
            <a:ext cx="1521746" cy="1425972"/>
          </a:xfrm>
          <a:prstGeom prst="rect">
            <a:avLst/>
          </a:prstGeom>
        </p:spPr>
      </p:pic>
      <p:pic>
        <p:nvPicPr>
          <p:cNvPr id="6" name="圖片 5">
            <a:extLst>
              <a:ext uri="{FF2B5EF4-FFF2-40B4-BE49-F238E27FC236}">
                <a16:creationId xmlns="" xmlns:a16="http://schemas.microsoft.com/office/drawing/2014/main" id="{35E18529-C43A-E77D-5C3C-1C378AC6E6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9984" y="1859027"/>
            <a:ext cx="6039393" cy="5235448"/>
          </a:xfrm>
          <a:prstGeom prst="rect">
            <a:avLst/>
          </a:prstGeom>
        </p:spPr>
      </p:pic>
    </p:spTree>
    <p:extLst>
      <p:ext uri="{BB962C8B-B14F-4D97-AF65-F5344CB8AC3E}">
        <p14:creationId xmlns:p14="http://schemas.microsoft.com/office/powerpoint/2010/main" val="303653800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矩形 3">
            <a:extLst>
              <a:ext uri="{FF2B5EF4-FFF2-40B4-BE49-F238E27FC236}">
                <a16:creationId xmlns="" xmlns:a16="http://schemas.microsoft.com/office/drawing/2014/main" id="{E82F26BF-B732-6248-B7C1-EC804954FF23}"/>
              </a:ext>
            </a:extLst>
          </p:cNvPr>
          <p:cNvSpPr>
            <a:spLocks noChangeArrowheads="1"/>
          </p:cNvSpPr>
          <p:nvPr/>
        </p:nvSpPr>
        <p:spPr bwMode="auto">
          <a:xfrm>
            <a:off x="2800401" y="72059"/>
            <a:ext cx="387798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baseline="-25000">
                <a:solidFill>
                  <a:schemeClr val="tx1"/>
                </a:solidFill>
                <a:latin typeface="Arial" panose="020B0604020202020204" pitchFamily="34" charset="0"/>
                <a:ea typeface="新細明體" panose="02020500000000000000" pitchFamily="18" charset="-120"/>
              </a:defRPr>
            </a:lvl1pPr>
            <a:lvl2pPr marL="742950" indent="-28575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pPr eaLnBrk="1" hangingPunct="1"/>
            <a:r>
              <a:rPr lang="zh-TW" altLang="en-US" sz="4800" b="1" baseline="0" dirty="0">
                <a:solidFill>
                  <a:srgbClr val="FFFFFF"/>
                </a:solidFill>
                <a:latin typeface="Microsoft JhengHei" panose="020B0604030504040204" pitchFamily="34" charset="-120"/>
                <a:ea typeface="Microsoft JhengHei" panose="020B0604030504040204" pitchFamily="34" charset="-120"/>
              </a:rPr>
              <a:t>範例－抽號碼</a:t>
            </a:r>
          </a:p>
        </p:txBody>
      </p:sp>
      <p:sp>
        <p:nvSpPr>
          <p:cNvPr id="6" name="文字方塊 3">
            <a:extLst>
              <a:ext uri="{FF2B5EF4-FFF2-40B4-BE49-F238E27FC236}">
                <a16:creationId xmlns="" xmlns:a16="http://schemas.microsoft.com/office/drawing/2014/main" id="{783732AB-FFE8-1C45-8A50-ACC62950775C}"/>
              </a:ext>
            </a:extLst>
          </p:cNvPr>
          <p:cNvSpPr txBox="1">
            <a:spLocks noChangeArrowheads="1"/>
          </p:cNvSpPr>
          <p:nvPr/>
        </p:nvSpPr>
        <p:spPr bwMode="auto">
          <a:xfrm>
            <a:off x="1864297" y="1728342"/>
            <a:ext cx="9000999" cy="2016125"/>
          </a:xfrm>
          <a:prstGeom prst="rect">
            <a:avLst/>
          </a:prstGeom>
          <a:noFill/>
          <a:ln w="50800">
            <a:noFill/>
            <a:miter lim="800000"/>
            <a:headEnd/>
            <a:tailEnd/>
          </a:ln>
        </p:spPr>
        <p:txBody>
          <a:bodyPr lIns="36000" tIns="36000" rIns="36000" bIns="36000"/>
          <a:lstStyle/>
          <a:p>
            <a:pPr eaLnBrk="1" hangingPunct="1">
              <a:lnSpc>
                <a:spcPct val="120000"/>
              </a:lnSpc>
              <a:defRPr/>
            </a:pPr>
            <a:r>
              <a:rPr lang="zh-TW" altLang="en-US" sz="3600" b="1" kern="0" baseline="0" dirty="0">
                <a:latin typeface="Microsoft JhengHei" panose="020B0604030504040204" pitchFamily="34" charset="-120"/>
                <a:ea typeface="Microsoft JhengHei" panose="020B0604030504040204" pitchFamily="34" charset="-120"/>
                <a:cs typeface="Arial Unicode MS"/>
              </a:rPr>
              <a:t>體育老師要請 </a:t>
            </a:r>
            <a:r>
              <a:rPr lang="en-US" altLang="zh-TW" sz="3600" b="1" kern="0" baseline="0" dirty="0">
                <a:latin typeface="Microsoft JhengHei" panose="020B0604030504040204" pitchFamily="34" charset="-120"/>
                <a:ea typeface="Microsoft JhengHei" panose="020B0604030504040204" pitchFamily="34" charset="-120"/>
                <a:cs typeface="Arial Unicode MS"/>
              </a:rPr>
              <a:t>4 </a:t>
            </a:r>
            <a:r>
              <a:rPr lang="zh-TW" altLang="en-US" sz="3600" b="1" kern="0" baseline="0" dirty="0">
                <a:latin typeface="Microsoft JhengHei" panose="020B0604030504040204" pitchFamily="34" charset="-120"/>
                <a:ea typeface="Microsoft JhengHei" panose="020B0604030504040204" pitchFamily="34" charset="-120"/>
                <a:cs typeface="Arial Unicode MS"/>
              </a:rPr>
              <a:t>位同學幫忙到體育器材室搬器材，請設計一個程式，從 </a:t>
            </a:r>
            <a:r>
              <a:rPr lang="en-US" altLang="zh-TW" sz="3600" b="1" kern="0" baseline="0" dirty="0">
                <a:latin typeface="Microsoft JhengHei" panose="020B0604030504040204" pitchFamily="34" charset="-120"/>
                <a:ea typeface="Microsoft JhengHei" panose="020B0604030504040204" pitchFamily="34" charset="-120"/>
                <a:cs typeface="Arial Unicode MS"/>
              </a:rPr>
              <a:t>26 </a:t>
            </a:r>
            <a:r>
              <a:rPr lang="zh-TW" altLang="en-US" sz="3600" b="1" kern="0" baseline="0" dirty="0">
                <a:latin typeface="Microsoft JhengHei" panose="020B0604030504040204" pitchFamily="34" charset="-120"/>
                <a:ea typeface="Microsoft JhengHei" panose="020B0604030504040204" pitchFamily="34" charset="-120"/>
                <a:cs typeface="Arial Unicode MS"/>
              </a:rPr>
              <a:t>位同學中， </a:t>
            </a:r>
            <a:r>
              <a:rPr lang="zh-TW" altLang="en-US" sz="3600" b="1" kern="0" baseline="0" dirty="0">
                <a:solidFill>
                  <a:srgbClr val="C00000"/>
                </a:solidFill>
                <a:latin typeface="Microsoft JhengHei" panose="020B0604030504040204" pitchFamily="34" charset="-120"/>
                <a:ea typeface="Microsoft JhengHei" panose="020B0604030504040204" pitchFamily="34" charset="-120"/>
                <a:cs typeface="Arial Unicode MS"/>
              </a:rPr>
              <a:t>隨機選出</a:t>
            </a:r>
            <a:r>
              <a:rPr lang="zh-TW" altLang="en-US" sz="3600" b="1" kern="0" baseline="0" dirty="0">
                <a:latin typeface="Microsoft JhengHei" panose="020B0604030504040204" pitchFamily="34" charset="-120"/>
                <a:ea typeface="Microsoft JhengHei" panose="020B0604030504040204" pitchFamily="34" charset="-120"/>
                <a:cs typeface="Arial Unicode MS"/>
              </a:rPr>
              <a:t> </a:t>
            </a:r>
            <a:r>
              <a:rPr lang="en-US" altLang="zh-TW" sz="3600" b="1" kern="0" baseline="0" dirty="0">
                <a:latin typeface="Microsoft JhengHei" panose="020B0604030504040204" pitchFamily="34" charset="-120"/>
                <a:ea typeface="Microsoft JhengHei" panose="020B0604030504040204" pitchFamily="34" charset="-120"/>
                <a:cs typeface="Arial Unicode MS"/>
              </a:rPr>
              <a:t>4 </a:t>
            </a:r>
            <a:r>
              <a:rPr lang="zh-TW" altLang="en-US" sz="3600" b="1" kern="0" baseline="0" dirty="0">
                <a:latin typeface="Microsoft JhengHei" panose="020B0604030504040204" pitchFamily="34" charset="-120"/>
                <a:ea typeface="Microsoft JhengHei" panose="020B0604030504040204" pitchFamily="34" charset="-120"/>
                <a:cs typeface="Arial Unicode MS"/>
              </a:rPr>
              <a:t>位同學去體育器材室搬器材。</a:t>
            </a:r>
            <a:endParaRPr lang="en-US" altLang="zh-TW" sz="36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r>
              <a:rPr lang="zh-TW" altLang="en-US" sz="3600" b="1" kern="0" baseline="0" dirty="0">
                <a:latin typeface="Microsoft JhengHei" panose="020B0604030504040204" pitchFamily="34" charset="-120"/>
                <a:ea typeface="Microsoft JhengHei" panose="020B0604030504040204" pitchFamily="34" charset="-120"/>
                <a:cs typeface="Arial Unicode MS"/>
              </a:rPr>
              <a:t>    </a:t>
            </a:r>
            <a:endParaRPr lang="en-US" altLang="zh-TW" sz="3600" b="1" kern="0" baseline="0" dirty="0">
              <a:latin typeface="Microsoft JhengHei" panose="020B0604030504040204" pitchFamily="34" charset="-120"/>
              <a:ea typeface="Microsoft JhengHei" panose="020B0604030504040204" pitchFamily="34" charset="-120"/>
              <a:cs typeface="Arial Unicode MS"/>
            </a:endParaRPr>
          </a:p>
        </p:txBody>
      </p:sp>
      <p:pic>
        <p:nvPicPr>
          <p:cNvPr id="7" name="圖片 5">
            <a:hlinkClick r:id="rId2"/>
            <a:extLst>
              <a:ext uri="{FF2B5EF4-FFF2-40B4-BE49-F238E27FC236}">
                <a16:creationId xmlns="" xmlns:a16="http://schemas.microsoft.com/office/drawing/2014/main" id="{659F558C-E68D-C04B-B535-655E702EFBE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5055" t="21407" r="4703" b="23062"/>
          <a:stretch>
            <a:fillRect/>
          </a:stretch>
        </p:blipFill>
        <p:spPr bwMode="auto">
          <a:xfrm>
            <a:off x="1881512" y="5400651"/>
            <a:ext cx="2531653" cy="155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字方塊 3">
            <a:extLst>
              <a:ext uri="{FF2B5EF4-FFF2-40B4-BE49-F238E27FC236}">
                <a16:creationId xmlns="" xmlns:a16="http://schemas.microsoft.com/office/drawing/2014/main" id="{37B7FB3B-C837-ECBC-E2AE-FF5ACDFC9A4E}"/>
              </a:ext>
            </a:extLst>
          </p:cNvPr>
          <p:cNvSpPr txBox="1">
            <a:spLocks noChangeArrowheads="1"/>
          </p:cNvSpPr>
          <p:nvPr/>
        </p:nvSpPr>
        <p:spPr bwMode="auto">
          <a:xfrm>
            <a:off x="1880744" y="4032498"/>
            <a:ext cx="8264473" cy="1713682"/>
          </a:xfrm>
          <a:prstGeom prst="rect">
            <a:avLst/>
          </a:prstGeom>
          <a:noFill/>
          <a:ln w="50800">
            <a:noFill/>
            <a:miter lim="800000"/>
            <a:headEnd/>
            <a:tailEnd/>
          </a:ln>
        </p:spPr>
        <p:txBody>
          <a:bodyPr lIns="36000" tIns="36000" rIns="36000" bIns="36000"/>
          <a:lstStyle/>
          <a:p>
            <a:pPr marL="406400" indent="-406400" eaLnBrk="1" hangingPunct="1">
              <a:lnSpc>
                <a:spcPct val="120000"/>
              </a:lnSpc>
              <a:defRPr/>
            </a:pPr>
            <a:r>
              <a:rPr lang="zh-TW" altLang="en-US" sz="3600" b="1" kern="0" baseline="0" dirty="0">
                <a:latin typeface="Microsoft JhengHei" panose="020B0604030504040204" pitchFamily="34" charset="-120"/>
                <a:ea typeface="Microsoft JhengHei" panose="020B0604030504040204" pitchFamily="34" charset="-120"/>
                <a:cs typeface="Arial Unicode MS"/>
                <a:sym typeface="Arial Unicode MS"/>
              </a:rPr>
              <a:t>◼ ︎</a:t>
            </a:r>
            <a:r>
              <a:rPr lang="zh-TW" altLang="en-US" sz="3600" b="1" kern="0" baseline="0" dirty="0">
                <a:latin typeface="Microsoft JhengHei" panose="020B0604030504040204" pitchFamily="34" charset="-120"/>
                <a:ea typeface="Microsoft JhengHei" panose="020B0604030504040204" pitchFamily="34" charset="-120"/>
                <a:cs typeface="Arial Unicode MS"/>
              </a:rPr>
              <a:t>執行</a:t>
            </a:r>
            <a:r>
              <a:rPr lang="en-US" altLang="zh-TW" sz="3600" b="1" kern="0" baseline="0" dirty="0">
                <a:latin typeface="Microsoft JhengHei" panose="020B0604030504040204" pitchFamily="34" charset="-120"/>
                <a:ea typeface="Microsoft JhengHei" panose="020B0604030504040204" pitchFamily="34" charset="-120"/>
                <a:cs typeface="Arial Unicode MS"/>
              </a:rPr>
              <a:t>《</a:t>
            </a:r>
            <a:r>
              <a:rPr lang="zh-TW" altLang="en-US" sz="3600" b="1" kern="0" baseline="0" dirty="0">
                <a:latin typeface="Microsoft JhengHei" panose="020B0604030504040204" pitchFamily="34" charset="-120"/>
                <a:ea typeface="Microsoft JhengHei" panose="020B0604030504040204" pitchFamily="34" charset="-120"/>
                <a:cs typeface="Arial Unicode MS"/>
              </a:rPr>
              <a:t>抽號碼</a:t>
            </a:r>
            <a:r>
              <a:rPr lang="en-US" altLang="zh-TW" sz="3600" b="1" kern="0" baseline="0" dirty="0">
                <a:latin typeface="Microsoft JhengHei" panose="020B0604030504040204" pitchFamily="34" charset="-120"/>
                <a:ea typeface="Microsoft JhengHei" panose="020B0604030504040204" pitchFamily="34" charset="-120"/>
                <a:cs typeface="Arial Unicode MS"/>
              </a:rPr>
              <a:t>》</a:t>
            </a:r>
            <a:r>
              <a:rPr lang="zh-TW" altLang="en-US" sz="3600" b="1" kern="0" baseline="0" dirty="0">
                <a:latin typeface="Microsoft JhengHei" panose="020B0604030504040204" pitchFamily="34" charset="-120"/>
                <a:ea typeface="Microsoft JhengHei" panose="020B0604030504040204" pitchFamily="34" charset="-120"/>
                <a:cs typeface="Arial Unicode MS"/>
              </a:rPr>
              <a:t>的程式</a:t>
            </a:r>
          </a:p>
          <a:p>
            <a:pPr marL="542925" indent="-542925" eaLnBrk="1" hangingPunct="1">
              <a:lnSpc>
                <a:spcPct val="120000"/>
              </a:lnSpc>
              <a:defRPr/>
            </a:pPr>
            <a:r>
              <a:rPr lang="zh-TW" altLang="en-US" sz="3600" b="1" kern="0" baseline="0" dirty="0">
                <a:latin typeface="Microsoft JhengHei" panose="020B0604030504040204" pitchFamily="34" charset="-120"/>
                <a:ea typeface="Microsoft JhengHei" panose="020B0604030504040204" pitchFamily="34" charset="-120"/>
                <a:cs typeface="Arial Unicode MS"/>
                <a:sym typeface="Arial Unicode MS"/>
              </a:rPr>
              <a:t>◼ </a:t>
            </a:r>
            <a:r>
              <a:rPr lang="zh-TW" altLang="en-US" sz="3600" b="1" kern="0" baseline="0" dirty="0">
                <a:latin typeface="Microsoft JhengHei" panose="020B0604030504040204" pitchFamily="34" charset="-120"/>
                <a:ea typeface="Microsoft JhengHei" panose="020B0604030504040204" pitchFamily="34" charset="-120"/>
                <a:cs typeface="Arial Unicode MS"/>
              </a:rPr>
              <a:t>想一想這個範例程式是如何運作的</a:t>
            </a:r>
            <a:r>
              <a:rPr lang="en-US" altLang="zh-TW" sz="3600" b="1" kern="0" baseline="0" dirty="0">
                <a:latin typeface="Microsoft JhengHei" panose="020B0604030504040204" pitchFamily="34" charset="-120"/>
                <a:ea typeface="Microsoft JhengHei" panose="020B0604030504040204" pitchFamily="34" charset="-120"/>
                <a:cs typeface="Arial Unicode MS"/>
              </a:rPr>
              <a:t>?</a:t>
            </a:r>
          </a:p>
        </p:txBody>
      </p:sp>
      <p:sp>
        <p:nvSpPr>
          <p:cNvPr id="9" name="Rectangle 11">
            <a:hlinkClick r:id="rId4"/>
          </p:cNvPr>
          <p:cNvSpPr>
            <a:spLocks noChangeArrowheads="1"/>
          </p:cNvSpPr>
          <p:nvPr/>
        </p:nvSpPr>
        <p:spPr bwMode="auto">
          <a:xfrm>
            <a:off x="10866436" y="685581"/>
            <a:ext cx="1943364" cy="646331"/>
          </a:xfrm>
          <a:prstGeom prst="rect">
            <a:avLst/>
          </a:prstGeom>
          <a:solidFill>
            <a:srgbClr val="CCFFFF"/>
          </a:solidFill>
          <a:ln w="9525">
            <a:solidFill>
              <a:srgbClr val="CCFFFF"/>
            </a:solidFill>
            <a:miter lim="800000"/>
            <a:headEnd/>
            <a:tailEnd/>
          </a:ln>
          <a:effectLst/>
        </p:spPr>
        <p:txBody>
          <a:bodyPr wrap="square" anchor="ctr" anchorCtr="1">
            <a:spAutoFit/>
          </a:bodyPr>
          <a:lstStyle>
            <a:defPPr>
              <a:defRPr lang="en-US"/>
            </a:defPPr>
            <a:lvl1pPr algn="l" rtl="0" fontAlgn="base">
              <a:spcBef>
                <a:spcPct val="0"/>
              </a:spcBef>
              <a:spcAft>
                <a:spcPct val="0"/>
              </a:spcAft>
              <a:defRPr kumimoji="1" sz="2800" b="1" kern="1200">
                <a:solidFill>
                  <a:schemeClr val="accent2"/>
                </a:solidFill>
                <a:latin typeface="標楷體" pitchFamily="65" charset="-120"/>
                <a:ea typeface="新細明體" charset="-120"/>
                <a:cs typeface="+mn-cs"/>
              </a:defRPr>
            </a:lvl1pPr>
            <a:lvl2pPr marL="457200" algn="l" rtl="0" fontAlgn="base">
              <a:spcBef>
                <a:spcPct val="0"/>
              </a:spcBef>
              <a:spcAft>
                <a:spcPct val="0"/>
              </a:spcAft>
              <a:defRPr kumimoji="1" sz="2800" b="1" kern="1200">
                <a:solidFill>
                  <a:schemeClr val="accent2"/>
                </a:solidFill>
                <a:latin typeface="標楷體" pitchFamily="65" charset="-120"/>
                <a:ea typeface="新細明體" charset="-120"/>
                <a:cs typeface="+mn-cs"/>
              </a:defRPr>
            </a:lvl2pPr>
            <a:lvl3pPr marL="914400" algn="l" rtl="0" fontAlgn="base">
              <a:spcBef>
                <a:spcPct val="0"/>
              </a:spcBef>
              <a:spcAft>
                <a:spcPct val="0"/>
              </a:spcAft>
              <a:defRPr kumimoji="1" sz="2800" b="1" kern="1200">
                <a:solidFill>
                  <a:schemeClr val="accent2"/>
                </a:solidFill>
                <a:latin typeface="標楷體" pitchFamily="65" charset="-120"/>
                <a:ea typeface="新細明體" charset="-120"/>
                <a:cs typeface="+mn-cs"/>
              </a:defRPr>
            </a:lvl3pPr>
            <a:lvl4pPr marL="1371600" algn="l" rtl="0" fontAlgn="base">
              <a:spcBef>
                <a:spcPct val="0"/>
              </a:spcBef>
              <a:spcAft>
                <a:spcPct val="0"/>
              </a:spcAft>
              <a:defRPr kumimoji="1" sz="2800" b="1" kern="1200">
                <a:solidFill>
                  <a:schemeClr val="accent2"/>
                </a:solidFill>
                <a:latin typeface="標楷體" pitchFamily="65" charset="-120"/>
                <a:ea typeface="新細明體" charset="-120"/>
                <a:cs typeface="+mn-cs"/>
              </a:defRPr>
            </a:lvl4pPr>
            <a:lvl5pPr marL="1828800" algn="l" rtl="0" fontAlgn="base">
              <a:spcBef>
                <a:spcPct val="0"/>
              </a:spcBef>
              <a:spcAft>
                <a:spcPct val="0"/>
              </a:spcAft>
              <a:defRPr kumimoji="1" sz="2800" b="1" kern="1200">
                <a:solidFill>
                  <a:schemeClr val="accent2"/>
                </a:solidFill>
                <a:latin typeface="標楷體" pitchFamily="65" charset="-120"/>
                <a:ea typeface="新細明體" charset="-120"/>
                <a:cs typeface="+mn-cs"/>
              </a:defRPr>
            </a:lvl5pPr>
            <a:lvl6pPr marL="2286000" algn="l" defTabSz="914400" rtl="0" eaLnBrk="1" latinLnBrk="0" hangingPunct="1">
              <a:defRPr kumimoji="1" sz="2800" b="1" kern="1200">
                <a:solidFill>
                  <a:schemeClr val="accent2"/>
                </a:solidFill>
                <a:latin typeface="標楷體" pitchFamily="65" charset="-120"/>
                <a:ea typeface="新細明體" charset="-120"/>
                <a:cs typeface="+mn-cs"/>
              </a:defRPr>
            </a:lvl6pPr>
            <a:lvl7pPr marL="2743200" algn="l" defTabSz="914400" rtl="0" eaLnBrk="1" latinLnBrk="0" hangingPunct="1">
              <a:defRPr kumimoji="1" sz="2800" b="1" kern="1200">
                <a:solidFill>
                  <a:schemeClr val="accent2"/>
                </a:solidFill>
                <a:latin typeface="標楷體" pitchFamily="65" charset="-120"/>
                <a:ea typeface="新細明體" charset="-120"/>
                <a:cs typeface="+mn-cs"/>
              </a:defRPr>
            </a:lvl7pPr>
            <a:lvl8pPr marL="3200400" algn="l" defTabSz="914400" rtl="0" eaLnBrk="1" latinLnBrk="0" hangingPunct="1">
              <a:defRPr kumimoji="1" sz="2800" b="1" kern="1200">
                <a:solidFill>
                  <a:schemeClr val="accent2"/>
                </a:solidFill>
                <a:latin typeface="標楷體" pitchFamily="65" charset="-120"/>
                <a:ea typeface="新細明體" charset="-120"/>
                <a:cs typeface="+mn-cs"/>
              </a:defRPr>
            </a:lvl8pPr>
            <a:lvl9pPr marL="3657600" algn="l" defTabSz="914400" rtl="0" eaLnBrk="1" latinLnBrk="0" hangingPunct="1">
              <a:defRPr kumimoji="1" sz="2800" b="1" kern="1200">
                <a:solidFill>
                  <a:schemeClr val="accent2"/>
                </a:solidFill>
                <a:latin typeface="標楷體" pitchFamily="65" charset="-120"/>
                <a:ea typeface="新細明體" charset="-120"/>
                <a:cs typeface="+mn-cs"/>
              </a:defRPr>
            </a:lvl9pPr>
          </a:lstStyle>
          <a:p>
            <a:pPr eaLnBrk="1"/>
            <a:r>
              <a:rPr lang="en-US" altLang="zh-TW" sz="1800" u="sng" baseline="0" dirty="0">
                <a:solidFill>
                  <a:srgbClr val="0000FF"/>
                </a:solidFill>
                <a:latin typeface="微軟正黑體" panose="020B0604030504040204" pitchFamily="34" charset="-120"/>
                <a:ea typeface="微軟正黑體" panose="020B0604030504040204" pitchFamily="34" charset="-120"/>
                <a:sym typeface="Arial"/>
              </a:rPr>
              <a:t>Scratch</a:t>
            </a:r>
            <a:r>
              <a:rPr lang="zh-TW" altLang="en-US" sz="1800" u="sng" baseline="0" dirty="0">
                <a:solidFill>
                  <a:srgbClr val="0000FF"/>
                </a:solidFill>
                <a:latin typeface="微軟正黑體" panose="020B0604030504040204" pitchFamily="34" charset="-120"/>
                <a:ea typeface="微軟正黑體" panose="020B0604030504040204" pitchFamily="34" charset="-120"/>
                <a:sym typeface="Arial"/>
              </a:rPr>
              <a:t>陣列篇</a:t>
            </a:r>
            <a:r>
              <a:rPr lang="en-US" altLang="zh-TW" sz="1800" u="sng" baseline="0" dirty="0">
                <a:solidFill>
                  <a:srgbClr val="0000FF"/>
                </a:solidFill>
                <a:latin typeface="微軟正黑體" panose="020B0604030504040204" pitchFamily="34" charset="-120"/>
                <a:ea typeface="微軟正黑體" panose="020B0604030504040204" pitchFamily="34" charset="-120"/>
                <a:sym typeface="Arial"/>
              </a:rPr>
              <a:t>-</a:t>
            </a:r>
            <a:r>
              <a:rPr lang="zh-TW" altLang="en-US" sz="1800" u="sng" baseline="0" dirty="0">
                <a:solidFill>
                  <a:srgbClr val="0000FF"/>
                </a:solidFill>
                <a:latin typeface="微軟正黑體" panose="020B0604030504040204" pitchFamily="34" charset="-120"/>
                <a:ea typeface="微軟正黑體" panose="020B0604030504040204" pitchFamily="34" charset="-120"/>
                <a:sym typeface="Arial"/>
              </a:rPr>
              <a:t>抽</a:t>
            </a:r>
            <a:r>
              <a:rPr lang="zh-TW" altLang="en-US" sz="1800" u="sng" baseline="0" dirty="0" smtClean="0">
                <a:solidFill>
                  <a:srgbClr val="0000FF"/>
                </a:solidFill>
                <a:latin typeface="微軟正黑體" panose="020B0604030504040204" pitchFamily="34" charset="-120"/>
                <a:ea typeface="微軟正黑體" panose="020B0604030504040204" pitchFamily="34" charset="-120"/>
                <a:sym typeface="Arial"/>
              </a:rPr>
              <a:t>號碼</a:t>
            </a:r>
            <a:r>
              <a:rPr lang="en-US" altLang="zh-TW" sz="1800" u="sng" baseline="0" dirty="0">
                <a:solidFill>
                  <a:srgbClr val="0000FF"/>
                </a:solidFill>
                <a:latin typeface="微軟正黑體" panose="020B0604030504040204" pitchFamily="34" charset="-120"/>
                <a:ea typeface="微軟正黑體" panose="020B0604030504040204" pitchFamily="34" charset="-120"/>
                <a:sym typeface="Arial"/>
              </a:rPr>
              <a:t>(08:38)</a:t>
            </a:r>
            <a:endParaRPr lang="zh-TW" altLang="en-US" sz="1800" u="sng" baseline="0" dirty="0">
              <a:solidFill>
                <a:srgbClr val="0000FF"/>
              </a:solidFill>
              <a:latin typeface="微軟正黑體" panose="020B0604030504040204" pitchFamily="34" charset="-120"/>
              <a:ea typeface="微軟正黑體" panose="020B0604030504040204" pitchFamily="34" charset="-120"/>
              <a:sym typeface="Arial"/>
            </a:endParaRPr>
          </a:p>
        </p:txBody>
      </p:sp>
      <p:sp>
        <p:nvSpPr>
          <p:cNvPr id="11" name="AutoShape 12">
            <a:hlinkClick r:id="rId4"/>
          </p:cNvPr>
          <p:cNvSpPr>
            <a:spLocks noChangeArrowheads="1"/>
          </p:cNvSpPr>
          <p:nvPr/>
        </p:nvSpPr>
        <p:spPr bwMode="auto">
          <a:xfrm>
            <a:off x="9913941" y="756336"/>
            <a:ext cx="936625" cy="504825"/>
          </a:xfrm>
          <a:prstGeom prst="flowChartAlternateProcess">
            <a:avLst/>
          </a:prstGeom>
          <a:solidFill>
            <a:srgbClr val="0000FF"/>
          </a:solidFill>
          <a:ln w="25400">
            <a:solidFill>
              <a:srgbClr val="000080"/>
            </a:solidFill>
            <a:miter lim="800000"/>
            <a:headEnd/>
            <a:tailEnd/>
          </a:ln>
          <a:effectLst/>
        </p:spPr>
        <p:txBody>
          <a:bodyPr wrap="none" anchor="ctr" anchorCtr="1"/>
          <a:lstStyle>
            <a:defPPr>
              <a:defRPr lang="en-US"/>
            </a:defPPr>
            <a:lvl1pPr algn="l" rtl="0" fontAlgn="base">
              <a:spcBef>
                <a:spcPct val="0"/>
              </a:spcBef>
              <a:spcAft>
                <a:spcPct val="0"/>
              </a:spcAft>
              <a:defRPr kumimoji="1" sz="2800" b="1" kern="1200">
                <a:solidFill>
                  <a:schemeClr val="accent2"/>
                </a:solidFill>
                <a:latin typeface="標楷體" pitchFamily="65" charset="-120"/>
                <a:ea typeface="新細明體" charset="-120"/>
                <a:cs typeface="+mn-cs"/>
              </a:defRPr>
            </a:lvl1pPr>
            <a:lvl2pPr marL="457200" algn="l" rtl="0" fontAlgn="base">
              <a:spcBef>
                <a:spcPct val="0"/>
              </a:spcBef>
              <a:spcAft>
                <a:spcPct val="0"/>
              </a:spcAft>
              <a:defRPr kumimoji="1" sz="2800" b="1" kern="1200">
                <a:solidFill>
                  <a:schemeClr val="accent2"/>
                </a:solidFill>
                <a:latin typeface="標楷體" pitchFamily="65" charset="-120"/>
                <a:ea typeface="新細明體" charset="-120"/>
                <a:cs typeface="+mn-cs"/>
              </a:defRPr>
            </a:lvl2pPr>
            <a:lvl3pPr marL="914400" algn="l" rtl="0" fontAlgn="base">
              <a:spcBef>
                <a:spcPct val="0"/>
              </a:spcBef>
              <a:spcAft>
                <a:spcPct val="0"/>
              </a:spcAft>
              <a:defRPr kumimoji="1" sz="2800" b="1" kern="1200">
                <a:solidFill>
                  <a:schemeClr val="accent2"/>
                </a:solidFill>
                <a:latin typeface="標楷體" pitchFamily="65" charset="-120"/>
                <a:ea typeface="新細明體" charset="-120"/>
                <a:cs typeface="+mn-cs"/>
              </a:defRPr>
            </a:lvl3pPr>
            <a:lvl4pPr marL="1371600" algn="l" rtl="0" fontAlgn="base">
              <a:spcBef>
                <a:spcPct val="0"/>
              </a:spcBef>
              <a:spcAft>
                <a:spcPct val="0"/>
              </a:spcAft>
              <a:defRPr kumimoji="1" sz="2800" b="1" kern="1200">
                <a:solidFill>
                  <a:schemeClr val="accent2"/>
                </a:solidFill>
                <a:latin typeface="標楷體" pitchFamily="65" charset="-120"/>
                <a:ea typeface="新細明體" charset="-120"/>
                <a:cs typeface="+mn-cs"/>
              </a:defRPr>
            </a:lvl4pPr>
            <a:lvl5pPr marL="1828800" algn="l" rtl="0" fontAlgn="base">
              <a:spcBef>
                <a:spcPct val="0"/>
              </a:spcBef>
              <a:spcAft>
                <a:spcPct val="0"/>
              </a:spcAft>
              <a:defRPr kumimoji="1" sz="2800" b="1" kern="1200">
                <a:solidFill>
                  <a:schemeClr val="accent2"/>
                </a:solidFill>
                <a:latin typeface="標楷體" pitchFamily="65" charset="-120"/>
                <a:ea typeface="新細明體" charset="-120"/>
                <a:cs typeface="+mn-cs"/>
              </a:defRPr>
            </a:lvl5pPr>
            <a:lvl6pPr marL="2286000" algn="l" defTabSz="914400" rtl="0" eaLnBrk="1" latinLnBrk="0" hangingPunct="1">
              <a:defRPr kumimoji="1" sz="2800" b="1" kern="1200">
                <a:solidFill>
                  <a:schemeClr val="accent2"/>
                </a:solidFill>
                <a:latin typeface="標楷體" pitchFamily="65" charset="-120"/>
                <a:ea typeface="新細明體" charset="-120"/>
                <a:cs typeface="+mn-cs"/>
              </a:defRPr>
            </a:lvl6pPr>
            <a:lvl7pPr marL="2743200" algn="l" defTabSz="914400" rtl="0" eaLnBrk="1" latinLnBrk="0" hangingPunct="1">
              <a:defRPr kumimoji="1" sz="2800" b="1" kern="1200">
                <a:solidFill>
                  <a:schemeClr val="accent2"/>
                </a:solidFill>
                <a:latin typeface="標楷體" pitchFamily="65" charset="-120"/>
                <a:ea typeface="新細明體" charset="-120"/>
                <a:cs typeface="+mn-cs"/>
              </a:defRPr>
            </a:lvl7pPr>
            <a:lvl8pPr marL="3200400" algn="l" defTabSz="914400" rtl="0" eaLnBrk="1" latinLnBrk="0" hangingPunct="1">
              <a:defRPr kumimoji="1" sz="2800" b="1" kern="1200">
                <a:solidFill>
                  <a:schemeClr val="accent2"/>
                </a:solidFill>
                <a:latin typeface="標楷體" pitchFamily="65" charset="-120"/>
                <a:ea typeface="新細明體" charset="-120"/>
                <a:cs typeface="+mn-cs"/>
              </a:defRPr>
            </a:lvl8pPr>
            <a:lvl9pPr marL="3657600" algn="l" defTabSz="914400" rtl="0" eaLnBrk="1" latinLnBrk="0" hangingPunct="1">
              <a:defRPr kumimoji="1" sz="2800" b="1" kern="1200">
                <a:solidFill>
                  <a:schemeClr val="accent2"/>
                </a:solidFill>
                <a:latin typeface="標楷體" pitchFamily="65" charset="-120"/>
                <a:ea typeface="新細明體" charset="-120"/>
                <a:cs typeface="+mn-cs"/>
              </a:defRPr>
            </a:lvl9pPr>
          </a:lstStyle>
          <a:p>
            <a:pPr eaLnBrk="1"/>
            <a:r>
              <a:rPr lang="zh-TW" altLang="en-US" baseline="0" dirty="0">
                <a:solidFill>
                  <a:prstClr val="white"/>
                </a:solidFill>
                <a:latin typeface="微軟正黑體" panose="020B0604030504040204" pitchFamily="34" charset="-120"/>
                <a:ea typeface="微軟正黑體" panose="020B0604030504040204" pitchFamily="34" charset="-120"/>
                <a:sym typeface="Arial"/>
              </a:rPr>
              <a:t>影片</a:t>
            </a:r>
          </a:p>
        </p:txBody>
      </p:sp>
      <p:sp>
        <p:nvSpPr>
          <p:cNvPr id="12" name="文字版面配置區 4"/>
          <p:cNvSpPr txBox="1">
            <a:spLocks/>
          </p:cNvSpPr>
          <p:nvPr/>
        </p:nvSpPr>
        <p:spPr bwMode="auto">
          <a:xfrm>
            <a:off x="12082088" y="72058"/>
            <a:ext cx="719512" cy="314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133" tIns="50566" rIns="101133" bIns="50566" numCol="1" anchor="t" anchorCtr="0" compatLnSpc="1">
            <a:prstTxWarp prst="textNoShape">
              <a:avLst/>
            </a:prstTxWarp>
            <a:noAutofit/>
          </a:bodyPr>
          <a:lstStyle>
            <a:lvl1pPr marL="0" indent="0" algn="l" defTabSz="1011238" rtl="0" eaLnBrk="0" fontAlgn="base" hangingPunct="0">
              <a:spcBef>
                <a:spcPct val="20000"/>
              </a:spcBef>
              <a:spcAft>
                <a:spcPct val="0"/>
              </a:spcAft>
              <a:buNone/>
              <a:defRPr kumimoji="1" sz="2000" baseline="0">
                <a:solidFill>
                  <a:schemeClr val="tx1"/>
                </a:solidFill>
                <a:latin typeface="微軟正黑體" panose="020B0604030504040204" pitchFamily="34" charset="-120"/>
                <a:ea typeface="微軟正黑體" panose="020B0604030504040204" pitchFamily="34" charset="-120"/>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a:defRPr/>
            </a:pPr>
            <a:r>
              <a:rPr lang="en-US" altLang="zh-TW" kern="0" dirty="0" smtClean="0">
                <a:solidFill>
                  <a:srgbClr val="000000"/>
                </a:solidFill>
              </a:rPr>
              <a:t>167</a:t>
            </a:r>
            <a:endParaRPr lang="zh-TW" altLang="en-US" kern="0" dirty="0">
              <a:solidFill>
                <a:srgbClr val="000000"/>
              </a:solidFill>
            </a:endParaRPr>
          </a:p>
        </p:txBody>
      </p:sp>
    </p:spTree>
    <p:extLst>
      <p:ext uri="{BB962C8B-B14F-4D97-AF65-F5344CB8AC3E}">
        <p14:creationId xmlns:p14="http://schemas.microsoft.com/office/powerpoint/2010/main" val="72787695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矩形 3">
            <a:extLst>
              <a:ext uri="{FF2B5EF4-FFF2-40B4-BE49-F238E27FC236}">
                <a16:creationId xmlns="" xmlns:a16="http://schemas.microsoft.com/office/drawing/2014/main" id="{E82F26BF-B732-6248-B7C1-EC804954FF23}"/>
              </a:ext>
            </a:extLst>
          </p:cNvPr>
          <p:cNvSpPr>
            <a:spLocks noChangeArrowheads="1"/>
          </p:cNvSpPr>
          <p:nvPr/>
        </p:nvSpPr>
        <p:spPr bwMode="auto">
          <a:xfrm>
            <a:off x="3016252" y="26989"/>
            <a:ext cx="387798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baseline="-25000">
                <a:solidFill>
                  <a:schemeClr val="tx1"/>
                </a:solidFill>
                <a:latin typeface="Arial" panose="020B0604020202020204" pitchFamily="34" charset="0"/>
                <a:ea typeface="新細明體" panose="02020500000000000000" pitchFamily="18" charset="-120"/>
              </a:defRPr>
            </a:lvl1pPr>
            <a:lvl2pPr marL="742950" indent="-28575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pPr eaLnBrk="1" hangingPunct="1"/>
            <a:r>
              <a:rPr lang="zh-TW" altLang="en-US" sz="4800" b="1" baseline="0" dirty="0">
                <a:solidFill>
                  <a:srgbClr val="FFFFFF"/>
                </a:solidFill>
                <a:latin typeface="Microsoft JhengHei" panose="020B0604030504040204" pitchFamily="34" charset="-120"/>
                <a:ea typeface="Microsoft JhengHei" panose="020B0604030504040204" pitchFamily="34" charset="-120"/>
              </a:rPr>
              <a:t>範例－抽號碼</a:t>
            </a:r>
          </a:p>
        </p:txBody>
      </p:sp>
      <p:pic>
        <p:nvPicPr>
          <p:cNvPr id="2" name="Picture 1">
            <a:extLst>
              <a:ext uri="{FF2B5EF4-FFF2-40B4-BE49-F238E27FC236}">
                <a16:creationId xmlns="" xmlns:a16="http://schemas.microsoft.com/office/drawing/2014/main" id="{336A1425-8D08-A895-227B-C872A7E05BD3}"/>
              </a:ext>
            </a:extLst>
          </p:cNvPr>
          <p:cNvPicPr>
            <a:picLocks noChangeAspect="1"/>
          </p:cNvPicPr>
          <p:nvPr/>
        </p:nvPicPr>
        <p:blipFill>
          <a:blip r:embed="rId2"/>
          <a:stretch>
            <a:fillRect/>
          </a:stretch>
        </p:blipFill>
        <p:spPr>
          <a:xfrm>
            <a:off x="1360488" y="1080170"/>
            <a:ext cx="5170174" cy="4032448"/>
          </a:xfrm>
          <a:prstGeom prst="rect">
            <a:avLst/>
          </a:prstGeom>
        </p:spPr>
      </p:pic>
      <p:pic>
        <p:nvPicPr>
          <p:cNvPr id="3" name="Picture 2">
            <a:extLst>
              <a:ext uri="{FF2B5EF4-FFF2-40B4-BE49-F238E27FC236}">
                <a16:creationId xmlns="" xmlns:a16="http://schemas.microsoft.com/office/drawing/2014/main" id="{A41D8627-B078-1482-86FB-B9393FB42B68}"/>
              </a:ext>
            </a:extLst>
          </p:cNvPr>
          <p:cNvPicPr>
            <a:picLocks noChangeAspect="1"/>
          </p:cNvPicPr>
          <p:nvPr/>
        </p:nvPicPr>
        <p:blipFill>
          <a:blip r:embed="rId3"/>
          <a:stretch>
            <a:fillRect/>
          </a:stretch>
        </p:blipFill>
        <p:spPr>
          <a:xfrm>
            <a:off x="6400800" y="2088282"/>
            <a:ext cx="5040313" cy="3901259"/>
          </a:xfrm>
          <a:prstGeom prst="rect">
            <a:avLst/>
          </a:prstGeom>
        </p:spPr>
      </p:pic>
      <p:pic>
        <p:nvPicPr>
          <p:cNvPr id="6" name="圖片 6">
            <a:extLst>
              <a:ext uri="{FF2B5EF4-FFF2-40B4-BE49-F238E27FC236}">
                <a16:creationId xmlns="" xmlns:a16="http://schemas.microsoft.com/office/drawing/2014/main" id="{BFE9A1E4-1991-65D8-201E-4E46CD46FF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5927" y="5041900"/>
            <a:ext cx="1195387" cy="119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文字版面配置區 4"/>
          <p:cNvSpPr txBox="1">
            <a:spLocks/>
          </p:cNvSpPr>
          <p:nvPr/>
        </p:nvSpPr>
        <p:spPr bwMode="auto">
          <a:xfrm>
            <a:off x="12082088" y="72058"/>
            <a:ext cx="719512" cy="314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133" tIns="50566" rIns="101133" bIns="50566" numCol="1" anchor="t" anchorCtr="0" compatLnSpc="1">
            <a:prstTxWarp prst="textNoShape">
              <a:avLst/>
            </a:prstTxWarp>
            <a:noAutofit/>
          </a:bodyPr>
          <a:lstStyle>
            <a:lvl1pPr marL="0" indent="0" algn="l" defTabSz="1011238" rtl="0" eaLnBrk="0" fontAlgn="base" hangingPunct="0">
              <a:spcBef>
                <a:spcPct val="20000"/>
              </a:spcBef>
              <a:spcAft>
                <a:spcPct val="0"/>
              </a:spcAft>
              <a:buNone/>
              <a:defRPr kumimoji="1" sz="2000" baseline="0">
                <a:solidFill>
                  <a:schemeClr val="tx1"/>
                </a:solidFill>
                <a:latin typeface="微軟正黑體" panose="020B0604030504040204" pitchFamily="34" charset="-120"/>
                <a:ea typeface="微軟正黑體" panose="020B0604030504040204" pitchFamily="34" charset="-120"/>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a:defRPr/>
            </a:pPr>
            <a:r>
              <a:rPr lang="en-US" altLang="zh-TW" kern="0" dirty="0" smtClean="0">
                <a:solidFill>
                  <a:srgbClr val="000000"/>
                </a:solidFill>
              </a:rPr>
              <a:t>167</a:t>
            </a:r>
            <a:endParaRPr lang="zh-TW" altLang="en-US" kern="0" dirty="0">
              <a:solidFill>
                <a:srgbClr val="000000"/>
              </a:solidFill>
            </a:endParaRPr>
          </a:p>
        </p:txBody>
      </p:sp>
    </p:spTree>
    <p:extLst>
      <p:ext uri="{BB962C8B-B14F-4D97-AF65-F5344CB8AC3E}">
        <p14:creationId xmlns:p14="http://schemas.microsoft.com/office/powerpoint/2010/main" val="135280912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矩形 3">
            <a:extLst>
              <a:ext uri="{FF2B5EF4-FFF2-40B4-BE49-F238E27FC236}">
                <a16:creationId xmlns="" xmlns:a16="http://schemas.microsoft.com/office/drawing/2014/main" id="{E82F26BF-B732-6248-B7C1-EC804954FF23}"/>
              </a:ext>
            </a:extLst>
          </p:cNvPr>
          <p:cNvSpPr>
            <a:spLocks noChangeArrowheads="1"/>
          </p:cNvSpPr>
          <p:nvPr/>
        </p:nvSpPr>
        <p:spPr bwMode="auto">
          <a:xfrm>
            <a:off x="3016252" y="26989"/>
            <a:ext cx="387798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baseline="-25000">
                <a:solidFill>
                  <a:schemeClr val="tx1"/>
                </a:solidFill>
                <a:latin typeface="Arial" panose="020B0604020202020204" pitchFamily="34" charset="0"/>
                <a:ea typeface="新細明體" panose="02020500000000000000" pitchFamily="18" charset="-120"/>
              </a:defRPr>
            </a:lvl1pPr>
            <a:lvl2pPr marL="742950" indent="-28575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pPr eaLnBrk="1" hangingPunct="1"/>
            <a:r>
              <a:rPr lang="zh-TW" altLang="en-US" sz="4800" b="1" baseline="0" dirty="0">
                <a:solidFill>
                  <a:srgbClr val="FFFFFF"/>
                </a:solidFill>
                <a:latin typeface="Microsoft JhengHei" panose="020B0604030504040204" pitchFamily="34" charset="-120"/>
                <a:ea typeface="Microsoft JhengHei" panose="020B0604030504040204" pitchFamily="34" charset="-120"/>
              </a:rPr>
              <a:t>範例－抽號碼</a:t>
            </a:r>
          </a:p>
        </p:txBody>
      </p:sp>
      <p:pic>
        <p:nvPicPr>
          <p:cNvPr id="4" name="Picture 3">
            <a:extLst>
              <a:ext uri="{FF2B5EF4-FFF2-40B4-BE49-F238E27FC236}">
                <a16:creationId xmlns="" xmlns:a16="http://schemas.microsoft.com/office/drawing/2014/main" id="{CBFEDEA7-8EE0-8B1C-B0FF-F1BC4C93B09F}"/>
              </a:ext>
            </a:extLst>
          </p:cNvPr>
          <p:cNvPicPr>
            <a:picLocks noChangeAspect="1"/>
          </p:cNvPicPr>
          <p:nvPr/>
        </p:nvPicPr>
        <p:blipFill>
          <a:blip r:embed="rId2"/>
          <a:stretch>
            <a:fillRect/>
          </a:stretch>
        </p:blipFill>
        <p:spPr>
          <a:xfrm>
            <a:off x="2296344" y="1080170"/>
            <a:ext cx="7213054" cy="5473736"/>
          </a:xfrm>
          <a:prstGeom prst="rect">
            <a:avLst/>
          </a:prstGeom>
        </p:spPr>
      </p:pic>
      <p:sp>
        <p:nvSpPr>
          <p:cNvPr id="5" name="文字版面配置區 4"/>
          <p:cNvSpPr txBox="1">
            <a:spLocks/>
          </p:cNvSpPr>
          <p:nvPr/>
        </p:nvSpPr>
        <p:spPr bwMode="auto">
          <a:xfrm>
            <a:off x="12082088" y="72058"/>
            <a:ext cx="719512" cy="314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133" tIns="50566" rIns="101133" bIns="50566" numCol="1" anchor="t" anchorCtr="0" compatLnSpc="1">
            <a:prstTxWarp prst="textNoShape">
              <a:avLst/>
            </a:prstTxWarp>
            <a:noAutofit/>
          </a:bodyPr>
          <a:lstStyle>
            <a:lvl1pPr marL="0" indent="0" algn="l" defTabSz="1011238" rtl="0" eaLnBrk="0" fontAlgn="base" hangingPunct="0">
              <a:spcBef>
                <a:spcPct val="20000"/>
              </a:spcBef>
              <a:spcAft>
                <a:spcPct val="0"/>
              </a:spcAft>
              <a:buNone/>
              <a:defRPr kumimoji="1" sz="2000" baseline="0">
                <a:solidFill>
                  <a:schemeClr val="tx1"/>
                </a:solidFill>
                <a:latin typeface="微軟正黑體" panose="020B0604030504040204" pitchFamily="34" charset="-120"/>
                <a:ea typeface="微軟正黑體" panose="020B0604030504040204" pitchFamily="34" charset="-120"/>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a:defRPr/>
            </a:pPr>
            <a:r>
              <a:rPr lang="en-US" altLang="zh-TW" kern="0" dirty="0" smtClean="0">
                <a:solidFill>
                  <a:srgbClr val="000000"/>
                </a:solidFill>
              </a:rPr>
              <a:t>167</a:t>
            </a:r>
            <a:endParaRPr lang="zh-TW" altLang="en-US" kern="0" dirty="0">
              <a:solidFill>
                <a:srgbClr val="000000"/>
              </a:solidFill>
            </a:endParaRPr>
          </a:p>
        </p:txBody>
      </p:sp>
    </p:spTree>
    <p:extLst>
      <p:ext uri="{BB962C8B-B14F-4D97-AF65-F5344CB8AC3E}">
        <p14:creationId xmlns:p14="http://schemas.microsoft.com/office/powerpoint/2010/main" val="34697181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矩形 3">
            <a:extLst>
              <a:ext uri="{FF2B5EF4-FFF2-40B4-BE49-F238E27FC236}">
                <a16:creationId xmlns="" xmlns:a16="http://schemas.microsoft.com/office/drawing/2014/main" id="{55C565B3-69E4-0C43-B8DD-8B3BAA48EC6E}"/>
              </a:ext>
            </a:extLst>
          </p:cNvPr>
          <p:cNvSpPr>
            <a:spLocks noChangeArrowheads="1"/>
          </p:cNvSpPr>
          <p:nvPr/>
        </p:nvSpPr>
        <p:spPr bwMode="auto">
          <a:xfrm>
            <a:off x="3016252" y="26989"/>
            <a:ext cx="387798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baseline="-25000">
                <a:solidFill>
                  <a:schemeClr val="tx1"/>
                </a:solidFill>
                <a:latin typeface="Arial" panose="020B0604020202020204" pitchFamily="34" charset="0"/>
                <a:ea typeface="新細明體" panose="02020500000000000000" pitchFamily="18" charset="-120"/>
              </a:defRPr>
            </a:lvl1pPr>
            <a:lvl2pPr marL="742950" indent="-28575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pPr eaLnBrk="1" hangingPunct="1"/>
            <a:r>
              <a:rPr lang="zh-TW" altLang="en-US" sz="4800" b="1" baseline="0" dirty="0">
                <a:solidFill>
                  <a:srgbClr val="FFFFFF"/>
                </a:solidFill>
                <a:latin typeface="Microsoft JhengHei" panose="020B0604030504040204" pitchFamily="34" charset="-120"/>
                <a:ea typeface="Microsoft JhengHei" panose="020B0604030504040204" pitchFamily="34" charset="-120"/>
              </a:rPr>
              <a:t>範例－抽號碼</a:t>
            </a:r>
          </a:p>
        </p:txBody>
      </p:sp>
      <p:sp>
        <p:nvSpPr>
          <p:cNvPr id="5" name="文字方塊 3">
            <a:extLst>
              <a:ext uri="{FF2B5EF4-FFF2-40B4-BE49-F238E27FC236}">
                <a16:creationId xmlns="" xmlns:a16="http://schemas.microsoft.com/office/drawing/2014/main" id="{3243CCDE-74E5-BF4F-A435-DE91CBB1B56A}"/>
              </a:ext>
            </a:extLst>
          </p:cNvPr>
          <p:cNvSpPr txBox="1">
            <a:spLocks noChangeArrowheads="1"/>
          </p:cNvSpPr>
          <p:nvPr/>
        </p:nvSpPr>
        <p:spPr bwMode="auto">
          <a:xfrm>
            <a:off x="1576265" y="938550"/>
            <a:ext cx="8424863" cy="2016125"/>
          </a:xfrm>
          <a:prstGeom prst="rect">
            <a:avLst/>
          </a:prstGeom>
          <a:noFill/>
          <a:ln w="50800">
            <a:noFill/>
            <a:miter lim="800000"/>
            <a:headEnd/>
            <a:tailEnd/>
          </a:ln>
        </p:spPr>
        <p:txBody>
          <a:bodyPr lIns="36000" tIns="36000" rIns="36000" bIns="36000"/>
          <a:lstStyle/>
          <a:p>
            <a:pPr eaLnBrk="1" hangingPunct="1">
              <a:lnSpc>
                <a:spcPct val="120000"/>
              </a:lnSpc>
              <a:defRPr/>
            </a:pPr>
            <a:r>
              <a:rPr lang="zh-TW" altLang="en-US" sz="3600" b="1" kern="0" baseline="0" dirty="0">
                <a:latin typeface="Microsoft JhengHei" panose="020B0604030504040204" pitchFamily="34" charset="-120"/>
                <a:ea typeface="Microsoft JhengHei" panose="020B0604030504040204" pitchFamily="34" charset="-120"/>
                <a:cs typeface="Arial Unicode MS"/>
              </a:rPr>
              <a:t>問題分析</a:t>
            </a:r>
          </a:p>
        </p:txBody>
      </p:sp>
      <p:sp>
        <p:nvSpPr>
          <p:cNvPr id="8" name="文字方塊 3">
            <a:extLst>
              <a:ext uri="{FF2B5EF4-FFF2-40B4-BE49-F238E27FC236}">
                <a16:creationId xmlns="" xmlns:a16="http://schemas.microsoft.com/office/drawing/2014/main" id="{614E9280-F723-C248-830C-A0CA3B42A8ED}"/>
              </a:ext>
            </a:extLst>
          </p:cNvPr>
          <p:cNvSpPr txBox="1">
            <a:spLocks noChangeArrowheads="1"/>
          </p:cNvSpPr>
          <p:nvPr/>
        </p:nvSpPr>
        <p:spPr bwMode="auto">
          <a:xfrm>
            <a:off x="1900238" y="1555914"/>
            <a:ext cx="9001125" cy="3097213"/>
          </a:xfrm>
          <a:prstGeom prst="rect">
            <a:avLst/>
          </a:prstGeom>
          <a:noFill/>
          <a:ln w="50800">
            <a:noFill/>
            <a:miter lim="800000"/>
            <a:headEnd/>
            <a:tailEnd/>
          </a:ln>
        </p:spPr>
        <p:txBody>
          <a:bodyPr lIns="36000" tIns="36000" rIns="36000" bIns="36000"/>
          <a:lstStyle/>
          <a:p>
            <a:pPr marL="514350" indent="-514350" eaLnBrk="1" hangingPunct="1">
              <a:lnSpc>
                <a:spcPct val="120000"/>
              </a:lnSpc>
              <a:buFontTx/>
              <a:buAutoNum type="arabicPeriod"/>
              <a:defRPr/>
            </a:pPr>
            <a:r>
              <a:rPr lang="zh-TW" altLang="en-US" sz="3600" b="1" kern="0" baseline="0" dirty="0">
                <a:latin typeface="Microsoft JhengHei" panose="020B0604030504040204" pitchFamily="34" charset="-120"/>
                <a:ea typeface="Microsoft JhengHei" panose="020B0604030504040204" pitchFamily="34" charset="-120"/>
                <a:cs typeface="Arial Unicode MS"/>
              </a:rPr>
              <a:t>如何儲存全班 </a:t>
            </a:r>
            <a:r>
              <a:rPr lang="en-US" altLang="zh-TW" sz="3600" b="1" kern="0" baseline="0" dirty="0">
                <a:latin typeface="Microsoft JhengHei" panose="020B0604030504040204" pitchFamily="34" charset="-120"/>
                <a:ea typeface="Microsoft JhengHei" panose="020B0604030504040204" pitchFamily="34" charset="-120"/>
                <a:cs typeface="Arial Unicode MS"/>
              </a:rPr>
              <a:t>26 </a:t>
            </a:r>
            <a:r>
              <a:rPr lang="zh-TW" altLang="en-US" sz="3600" b="1" kern="0" baseline="0" dirty="0">
                <a:latin typeface="Microsoft JhengHei" panose="020B0604030504040204" pitchFamily="34" charset="-120"/>
                <a:ea typeface="Microsoft JhengHei" panose="020B0604030504040204" pitchFamily="34" charset="-120"/>
                <a:cs typeface="Arial Unicode MS"/>
              </a:rPr>
              <a:t>位同學的座號</a:t>
            </a:r>
            <a:r>
              <a:rPr lang="en-US" altLang="zh-TW" sz="3600" b="1" kern="0" baseline="0" dirty="0">
                <a:latin typeface="Microsoft JhengHei" panose="020B0604030504040204" pitchFamily="34" charset="-120"/>
                <a:ea typeface="Microsoft JhengHei" panose="020B0604030504040204" pitchFamily="34" charset="-120"/>
                <a:cs typeface="Arial Unicode MS"/>
              </a:rPr>
              <a:t>?</a:t>
            </a:r>
          </a:p>
          <a:p>
            <a:pPr marL="514350" indent="-514350" eaLnBrk="1" hangingPunct="1">
              <a:lnSpc>
                <a:spcPct val="120000"/>
              </a:lnSpc>
              <a:buFontTx/>
              <a:buAutoNum type="arabicPeriod"/>
              <a:defRPr/>
            </a:pPr>
            <a:r>
              <a:rPr lang="zh-TW" altLang="en-US" sz="3600" b="1" kern="0" baseline="0" dirty="0">
                <a:latin typeface="Microsoft JhengHei" panose="020B0604030504040204" pitchFamily="34" charset="-120"/>
                <a:ea typeface="Microsoft JhengHei" panose="020B0604030504040204" pitchFamily="34" charset="-120"/>
                <a:cs typeface="Arial Unicode MS"/>
              </a:rPr>
              <a:t>如何抽出 </a:t>
            </a:r>
            <a:r>
              <a:rPr lang="en-US" altLang="zh-TW" sz="3600" b="1" kern="0" baseline="0" dirty="0">
                <a:latin typeface="Microsoft JhengHei" panose="020B0604030504040204" pitchFamily="34" charset="-120"/>
                <a:ea typeface="Microsoft JhengHei" panose="020B0604030504040204" pitchFamily="34" charset="-120"/>
                <a:cs typeface="Arial Unicode MS"/>
              </a:rPr>
              <a:t>4 </a:t>
            </a:r>
            <a:r>
              <a:rPr lang="zh-TW" altLang="en-US" sz="3600" b="1" kern="0" baseline="0" dirty="0">
                <a:latin typeface="Microsoft JhengHei" panose="020B0604030504040204" pitchFamily="34" charset="-120"/>
                <a:ea typeface="Microsoft JhengHei" panose="020B0604030504040204" pitchFamily="34" charset="-120"/>
                <a:cs typeface="Arial Unicode MS"/>
              </a:rPr>
              <a:t>位同學</a:t>
            </a:r>
            <a:r>
              <a:rPr lang="en-US" altLang="zh-TW" sz="3600" b="1" kern="0" baseline="0" dirty="0">
                <a:latin typeface="Microsoft JhengHei" panose="020B0604030504040204" pitchFamily="34" charset="-120"/>
                <a:ea typeface="Microsoft JhengHei" panose="020B0604030504040204" pitchFamily="34" charset="-120"/>
                <a:cs typeface="Arial Unicode MS"/>
              </a:rPr>
              <a:t>?</a:t>
            </a:r>
            <a:endParaRPr lang="zh-TW" altLang="en-US" sz="3600" b="1" kern="0" baseline="0" dirty="0">
              <a:latin typeface="Microsoft JhengHei" panose="020B0604030504040204" pitchFamily="34" charset="-120"/>
              <a:ea typeface="Microsoft JhengHei" panose="020B0604030504040204" pitchFamily="34" charset="-120"/>
              <a:cs typeface="Arial Unicode MS"/>
            </a:endParaRPr>
          </a:p>
        </p:txBody>
      </p:sp>
      <p:pic>
        <p:nvPicPr>
          <p:cNvPr id="3" name="Picture 2">
            <a:extLst>
              <a:ext uri="{FF2B5EF4-FFF2-40B4-BE49-F238E27FC236}">
                <a16:creationId xmlns="" xmlns:a16="http://schemas.microsoft.com/office/drawing/2014/main" id="{65C0249F-F6CC-2E1E-7BD2-42283DE092BA}"/>
              </a:ext>
            </a:extLst>
          </p:cNvPr>
          <p:cNvPicPr>
            <a:picLocks noChangeAspect="1"/>
          </p:cNvPicPr>
          <p:nvPr/>
        </p:nvPicPr>
        <p:blipFill>
          <a:blip r:embed="rId3"/>
          <a:stretch>
            <a:fillRect/>
          </a:stretch>
        </p:blipFill>
        <p:spPr>
          <a:xfrm>
            <a:off x="2224337" y="2895783"/>
            <a:ext cx="6840760" cy="4131357"/>
          </a:xfrm>
          <a:prstGeom prst="rect">
            <a:avLst/>
          </a:prstGeom>
        </p:spPr>
      </p:pic>
    </p:spTree>
    <p:extLst>
      <p:ext uri="{BB962C8B-B14F-4D97-AF65-F5344CB8AC3E}">
        <p14:creationId xmlns:p14="http://schemas.microsoft.com/office/powerpoint/2010/main" val="40608637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矩形 3">
            <a:extLst>
              <a:ext uri="{FF2B5EF4-FFF2-40B4-BE49-F238E27FC236}">
                <a16:creationId xmlns="" xmlns:a16="http://schemas.microsoft.com/office/drawing/2014/main" id="{55C565B3-69E4-0C43-B8DD-8B3BAA48EC6E}"/>
              </a:ext>
            </a:extLst>
          </p:cNvPr>
          <p:cNvSpPr>
            <a:spLocks noChangeArrowheads="1"/>
          </p:cNvSpPr>
          <p:nvPr/>
        </p:nvSpPr>
        <p:spPr bwMode="auto">
          <a:xfrm>
            <a:off x="1576388" y="94706"/>
            <a:ext cx="777674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000" baseline="-25000">
                <a:solidFill>
                  <a:schemeClr val="tx1"/>
                </a:solidFill>
                <a:latin typeface="Arial" panose="020B0604020202020204" pitchFamily="34" charset="0"/>
                <a:ea typeface="新細明體" panose="02020500000000000000" pitchFamily="18" charset="-120"/>
              </a:defRPr>
            </a:lvl1pPr>
            <a:lvl2pPr marL="742950" indent="-28575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pPr eaLnBrk="1" hangingPunct="1"/>
            <a:r>
              <a:rPr lang="zh-TW" altLang="en-US" sz="4400" b="1" baseline="0" dirty="0">
                <a:solidFill>
                  <a:srgbClr val="FFFFFF"/>
                </a:solidFill>
                <a:latin typeface="Microsoft JhengHei" panose="020B0604030504040204" pitchFamily="34" charset="-120"/>
                <a:ea typeface="Microsoft JhengHei" panose="020B0604030504040204" pitchFamily="34" charset="-120"/>
              </a:rPr>
              <a:t>儲存</a:t>
            </a:r>
            <a:r>
              <a:rPr lang="en-US" altLang="zh-TW" sz="4400" b="1" baseline="0" dirty="0">
                <a:solidFill>
                  <a:srgbClr val="FFFFFF"/>
                </a:solidFill>
                <a:latin typeface="Microsoft JhengHei" panose="020B0604030504040204" pitchFamily="34" charset="-120"/>
                <a:ea typeface="Microsoft JhengHei" panose="020B0604030504040204" pitchFamily="34" charset="-120"/>
              </a:rPr>
              <a:t>26 </a:t>
            </a:r>
            <a:r>
              <a:rPr lang="zh-TW" altLang="en-US" sz="4400" b="1" baseline="0" dirty="0">
                <a:solidFill>
                  <a:srgbClr val="FFFFFF"/>
                </a:solidFill>
                <a:latin typeface="Microsoft JhengHei" panose="020B0604030504040204" pitchFamily="34" charset="-120"/>
                <a:ea typeface="Microsoft JhengHei" panose="020B0604030504040204" pitchFamily="34" charset="-120"/>
              </a:rPr>
              <a:t>位同學的座號</a:t>
            </a:r>
            <a:r>
              <a:rPr lang="en-US" altLang="zh-TW" sz="4400" b="1" baseline="0" dirty="0">
                <a:solidFill>
                  <a:srgbClr val="FFFFFF"/>
                </a:solidFill>
                <a:latin typeface="Microsoft JhengHei" panose="020B0604030504040204" pitchFamily="34" charset="-120"/>
                <a:ea typeface="Microsoft JhengHei" panose="020B0604030504040204" pitchFamily="34" charset="-120"/>
              </a:rPr>
              <a:t> </a:t>
            </a:r>
            <a:endParaRPr lang="zh-TW" altLang="en-US" sz="4400" b="1" baseline="0" dirty="0">
              <a:solidFill>
                <a:srgbClr val="FFFFFF"/>
              </a:solidFill>
              <a:latin typeface="Microsoft JhengHei" panose="020B0604030504040204" pitchFamily="34" charset="-120"/>
              <a:ea typeface="Microsoft JhengHei" panose="020B0604030504040204" pitchFamily="34" charset="-120"/>
            </a:endParaRPr>
          </a:p>
        </p:txBody>
      </p:sp>
      <p:sp>
        <p:nvSpPr>
          <p:cNvPr id="5" name="文字方塊 3">
            <a:extLst>
              <a:ext uri="{FF2B5EF4-FFF2-40B4-BE49-F238E27FC236}">
                <a16:creationId xmlns="" xmlns:a16="http://schemas.microsoft.com/office/drawing/2014/main" id="{3243CCDE-74E5-BF4F-A435-DE91CBB1B56A}"/>
              </a:ext>
            </a:extLst>
          </p:cNvPr>
          <p:cNvSpPr txBox="1">
            <a:spLocks noChangeArrowheads="1"/>
          </p:cNvSpPr>
          <p:nvPr/>
        </p:nvSpPr>
        <p:spPr bwMode="auto">
          <a:xfrm>
            <a:off x="1576389" y="1475582"/>
            <a:ext cx="9001125" cy="2016125"/>
          </a:xfrm>
          <a:prstGeom prst="rect">
            <a:avLst/>
          </a:prstGeom>
          <a:noFill/>
          <a:ln w="50800">
            <a:noFill/>
            <a:miter lim="800000"/>
            <a:headEnd/>
            <a:tailEnd/>
          </a:ln>
        </p:spPr>
        <p:txBody>
          <a:bodyPr lIns="36000" tIns="36000" rIns="36000" bIns="36000"/>
          <a:lstStyle/>
          <a:p>
            <a:pPr eaLnBrk="1" hangingPunct="1">
              <a:lnSpc>
                <a:spcPct val="120000"/>
              </a:lnSpc>
              <a:defRPr/>
            </a:pPr>
            <a:r>
              <a:rPr lang="zh-TW" altLang="en-US" sz="3600" b="1" kern="0" baseline="0" dirty="0">
                <a:latin typeface="Microsoft JhengHei" panose="020B0604030504040204" pitchFamily="34" charset="-120"/>
                <a:ea typeface="Microsoft JhengHei" panose="020B0604030504040204" pitchFamily="34" charset="-120"/>
                <a:cs typeface="Arial Unicode MS"/>
              </a:rPr>
              <a:t>解題步驟</a:t>
            </a:r>
            <a:r>
              <a:rPr lang="en-US" altLang="zh-TW" sz="3600" b="1" kern="0" baseline="0" dirty="0">
                <a:latin typeface="Microsoft JhengHei" panose="020B0604030504040204" pitchFamily="34" charset="-120"/>
                <a:ea typeface="Microsoft JhengHei" panose="020B0604030504040204" pitchFamily="34" charset="-120"/>
                <a:cs typeface="Arial Unicode MS"/>
              </a:rPr>
              <a:t>1:</a:t>
            </a:r>
            <a:r>
              <a:rPr lang="zh-TW" altLang="en-US" sz="3600" b="1" kern="0" baseline="0" dirty="0">
                <a:latin typeface="Microsoft JhengHei" panose="020B0604030504040204" pitchFamily="34" charset="-120"/>
                <a:ea typeface="Microsoft JhengHei" panose="020B0604030504040204" pitchFamily="34" charset="-120"/>
                <a:cs typeface="Arial Unicode MS"/>
              </a:rPr>
              <a:t> 如何儲存全班 </a:t>
            </a:r>
            <a:r>
              <a:rPr lang="en-US" altLang="zh-TW" sz="3600" b="1" kern="0" baseline="0" dirty="0">
                <a:latin typeface="Microsoft JhengHei" panose="020B0604030504040204" pitchFamily="34" charset="-120"/>
                <a:ea typeface="Microsoft JhengHei" panose="020B0604030504040204" pitchFamily="34" charset="-120"/>
                <a:cs typeface="Arial Unicode MS"/>
              </a:rPr>
              <a:t>26 </a:t>
            </a:r>
            <a:r>
              <a:rPr lang="zh-TW" altLang="en-US" sz="3600" b="1" kern="0" baseline="0" dirty="0">
                <a:latin typeface="Microsoft JhengHei" panose="020B0604030504040204" pitchFamily="34" charset="-120"/>
                <a:ea typeface="Microsoft JhengHei" panose="020B0604030504040204" pitchFamily="34" charset="-120"/>
                <a:cs typeface="Arial Unicode MS"/>
              </a:rPr>
              <a:t>位同學的座號</a:t>
            </a:r>
            <a:r>
              <a:rPr lang="en-US" altLang="zh-TW" sz="3600" b="1" kern="0" baseline="0" dirty="0">
                <a:latin typeface="Microsoft JhengHei" panose="020B0604030504040204" pitchFamily="34" charset="-120"/>
                <a:ea typeface="Microsoft JhengHei" panose="020B0604030504040204" pitchFamily="34" charset="-120"/>
                <a:cs typeface="Arial Unicode MS"/>
              </a:rPr>
              <a:t>?</a:t>
            </a:r>
            <a:r>
              <a:rPr lang="zh-TW" altLang="en-US" sz="3600" b="1" kern="0" baseline="0" dirty="0">
                <a:latin typeface="Microsoft JhengHei" panose="020B0604030504040204" pitchFamily="34" charset="-120"/>
                <a:ea typeface="Microsoft JhengHei" panose="020B0604030504040204" pitchFamily="34" charset="-120"/>
                <a:cs typeface="Arial Unicode MS"/>
              </a:rPr>
              <a:t>  </a:t>
            </a:r>
            <a:endParaRPr lang="en-US" altLang="zh-TW" sz="3600" b="1" kern="0" baseline="0" dirty="0">
              <a:latin typeface="Microsoft JhengHei" panose="020B0604030504040204" pitchFamily="34" charset="-120"/>
              <a:ea typeface="Microsoft JhengHei" panose="020B0604030504040204" pitchFamily="34" charset="-120"/>
              <a:cs typeface="Arial Unicode MS"/>
            </a:endParaRPr>
          </a:p>
        </p:txBody>
      </p:sp>
      <p:sp>
        <p:nvSpPr>
          <p:cNvPr id="8" name="文字方塊 3">
            <a:extLst>
              <a:ext uri="{FF2B5EF4-FFF2-40B4-BE49-F238E27FC236}">
                <a16:creationId xmlns="" xmlns:a16="http://schemas.microsoft.com/office/drawing/2014/main" id="{614E9280-F723-C248-830C-A0CA3B42A8ED}"/>
              </a:ext>
            </a:extLst>
          </p:cNvPr>
          <p:cNvSpPr txBox="1">
            <a:spLocks noChangeArrowheads="1"/>
          </p:cNvSpPr>
          <p:nvPr/>
        </p:nvSpPr>
        <p:spPr bwMode="auto">
          <a:xfrm>
            <a:off x="2224089" y="2483645"/>
            <a:ext cx="9001125" cy="3097213"/>
          </a:xfrm>
          <a:prstGeom prst="rect">
            <a:avLst/>
          </a:prstGeom>
          <a:noFill/>
          <a:ln w="50800">
            <a:noFill/>
            <a:miter lim="800000"/>
            <a:headEnd/>
            <a:tailEnd/>
          </a:ln>
        </p:spPr>
        <p:txBody>
          <a:bodyPr lIns="36000" tIns="36000" rIns="36000" bIns="36000"/>
          <a:lstStyle/>
          <a:p>
            <a:pPr marL="514350" indent="-514350" eaLnBrk="1" hangingPunct="1">
              <a:lnSpc>
                <a:spcPct val="120000"/>
              </a:lnSpc>
              <a:buFontTx/>
              <a:buAutoNum type="arabicPeriod"/>
              <a:defRPr/>
            </a:pPr>
            <a:r>
              <a:rPr lang="zh-TW" altLang="en-US" sz="3600" b="1" kern="0" baseline="0" dirty="0">
                <a:latin typeface="Microsoft JhengHei" panose="020B0604030504040204" pitchFamily="34" charset="-120"/>
                <a:ea typeface="Microsoft JhengHei" panose="020B0604030504040204" pitchFamily="34" charset="-120"/>
                <a:cs typeface="Arial Unicode MS"/>
              </a:rPr>
              <a:t>新增</a:t>
            </a:r>
            <a:r>
              <a:rPr lang="zh-TW" altLang="en-US" sz="3600" b="1" kern="0" baseline="0" dirty="0">
                <a:solidFill>
                  <a:srgbClr val="C00000"/>
                </a:solidFill>
                <a:latin typeface="Microsoft JhengHei" panose="020B0604030504040204" pitchFamily="34" charset="-120"/>
                <a:ea typeface="Microsoft JhengHei" panose="020B0604030504040204" pitchFamily="34" charset="-120"/>
                <a:cs typeface="Arial Unicode MS"/>
              </a:rPr>
              <a:t>清單</a:t>
            </a:r>
            <a:r>
              <a:rPr lang="zh-TW" altLang="en-US" sz="3600" b="1" kern="0" baseline="0" dirty="0">
                <a:latin typeface="Microsoft JhengHei" panose="020B0604030504040204" pitchFamily="34" charset="-120"/>
                <a:ea typeface="Microsoft JhengHei" panose="020B0604030504040204" pitchFamily="34" charset="-120"/>
                <a:cs typeface="Arial Unicode MS"/>
              </a:rPr>
              <a:t>，命名為</a:t>
            </a:r>
            <a:r>
              <a:rPr lang="zh-TW" altLang="en-US" sz="3600" b="1" kern="0" baseline="0" dirty="0">
                <a:solidFill>
                  <a:srgbClr val="C00000"/>
                </a:solidFill>
                <a:latin typeface="Microsoft JhengHei" panose="020B0604030504040204" pitchFamily="34" charset="-120"/>
                <a:ea typeface="Microsoft JhengHei" panose="020B0604030504040204" pitchFamily="34" charset="-120"/>
                <a:cs typeface="Arial Unicode MS"/>
              </a:rPr>
              <a:t>全班同學</a:t>
            </a:r>
            <a:r>
              <a:rPr lang="zh-TW" altLang="en-US" sz="3600" b="1" kern="0" baseline="0" dirty="0">
                <a:latin typeface="Microsoft JhengHei" panose="020B0604030504040204" pitchFamily="34" charset="-120"/>
                <a:ea typeface="Microsoft JhengHei" panose="020B0604030504040204" pitchFamily="34" charset="-120"/>
                <a:cs typeface="Arial Unicode MS"/>
              </a:rPr>
              <a:t>。</a:t>
            </a:r>
            <a:endParaRPr lang="en-US" altLang="zh-TW" sz="3600" b="1" kern="0" baseline="0" dirty="0">
              <a:latin typeface="Microsoft JhengHei" panose="020B0604030504040204" pitchFamily="34" charset="-120"/>
              <a:ea typeface="Microsoft JhengHei" panose="020B0604030504040204" pitchFamily="34" charset="-120"/>
              <a:cs typeface="Arial Unicode MS"/>
            </a:endParaRPr>
          </a:p>
          <a:p>
            <a:pPr marL="514350" indent="-514350" eaLnBrk="1" hangingPunct="1">
              <a:lnSpc>
                <a:spcPct val="120000"/>
              </a:lnSpc>
              <a:buFontTx/>
              <a:buAutoNum type="arabicPeriod"/>
              <a:defRPr/>
            </a:pPr>
            <a:r>
              <a:rPr lang="zh-TW" altLang="en-US" sz="3600" b="1" kern="0" baseline="0" dirty="0">
                <a:latin typeface="Microsoft JhengHei" panose="020B0604030504040204" pitchFamily="34" charset="-120"/>
                <a:ea typeface="Microsoft JhengHei" panose="020B0604030504040204" pitchFamily="34" charset="-120"/>
                <a:cs typeface="Arial Unicode MS"/>
              </a:rPr>
              <a:t>新增</a:t>
            </a:r>
            <a:r>
              <a:rPr lang="zh-TW" altLang="en-US" sz="3600" b="1" kern="0" baseline="0" dirty="0">
                <a:solidFill>
                  <a:srgbClr val="C00000"/>
                </a:solidFill>
                <a:latin typeface="Microsoft JhengHei" panose="020B0604030504040204" pitchFamily="34" charset="-120"/>
                <a:ea typeface="Microsoft JhengHei" panose="020B0604030504040204" pitchFamily="34" charset="-120"/>
                <a:cs typeface="Arial Unicode MS"/>
              </a:rPr>
              <a:t>變數</a:t>
            </a:r>
            <a:r>
              <a:rPr lang="zh-TW" altLang="en-US" sz="3600" b="1" kern="0" baseline="0" dirty="0">
                <a:latin typeface="Microsoft JhengHei" panose="020B0604030504040204" pitchFamily="34" charset="-120"/>
                <a:ea typeface="Microsoft JhengHei" panose="020B0604030504040204" pitchFamily="34" charset="-120"/>
                <a:cs typeface="Arial Unicode MS"/>
              </a:rPr>
              <a:t>，命名為</a:t>
            </a:r>
            <a:r>
              <a:rPr lang="zh-TW" altLang="en-US" sz="3600" b="1" kern="0" baseline="0" dirty="0">
                <a:solidFill>
                  <a:srgbClr val="C00000"/>
                </a:solidFill>
                <a:latin typeface="Microsoft JhengHei" panose="020B0604030504040204" pitchFamily="34" charset="-120"/>
                <a:ea typeface="Microsoft JhengHei" panose="020B0604030504040204" pitchFamily="34" charset="-120"/>
                <a:cs typeface="Arial Unicode MS"/>
              </a:rPr>
              <a:t>座號</a:t>
            </a:r>
            <a:r>
              <a:rPr lang="zh-TW" altLang="en-US" sz="3600" b="1" kern="0" baseline="0" dirty="0">
                <a:latin typeface="Microsoft JhengHei" panose="020B0604030504040204" pitchFamily="34" charset="-120"/>
                <a:ea typeface="Microsoft JhengHei" panose="020B0604030504040204" pitchFamily="34" charset="-120"/>
                <a:cs typeface="Arial Unicode MS"/>
              </a:rPr>
              <a:t>。</a:t>
            </a:r>
          </a:p>
        </p:txBody>
      </p:sp>
      <p:sp>
        <p:nvSpPr>
          <p:cNvPr id="6" name="文字版面配置區 4"/>
          <p:cNvSpPr txBox="1">
            <a:spLocks/>
          </p:cNvSpPr>
          <p:nvPr/>
        </p:nvSpPr>
        <p:spPr bwMode="auto">
          <a:xfrm>
            <a:off x="12082088" y="72058"/>
            <a:ext cx="719512" cy="314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133" tIns="50566" rIns="101133" bIns="50566" numCol="1" anchor="t" anchorCtr="0" compatLnSpc="1">
            <a:prstTxWarp prst="textNoShape">
              <a:avLst/>
            </a:prstTxWarp>
            <a:noAutofit/>
          </a:bodyPr>
          <a:lstStyle>
            <a:lvl1pPr marL="0" indent="0" algn="l" defTabSz="1011238" rtl="0" eaLnBrk="0" fontAlgn="base" hangingPunct="0">
              <a:spcBef>
                <a:spcPct val="20000"/>
              </a:spcBef>
              <a:spcAft>
                <a:spcPct val="0"/>
              </a:spcAft>
              <a:buNone/>
              <a:defRPr kumimoji="1" sz="2000" baseline="0">
                <a:solidFill>
                  <a:schemeClr val="tx1"/>
                </a:solidFill>
                <a:latin typeface="微軟正黑體" panose="020B0604030504040204" pitchFamily="34" charset="-120"/>
                <a:ea typeface="微軟正黑體" panose="020B0604030504040204" pitchFamily="34" charset="-120"/>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a:defRPr/>
            </a:pPr>
            <a:r>
              <a:rPr lang="en-US" altLang="zh-TW" kern="0" dirty="0" smtClean="0">
                <a:solidFill>
                  <a:srgbClr val="000000"/>
                </a:solidFill>
              </a:rPr>
              <a:t>168</a:t>
            </a:r>
            <a:endParaRPr lang="zh-TW" altLang="en-US" kern="0" dirty="0">
              <a:solidFill>
                <a:srgbClr val="000000"/>
              </a:solidFill>
            </a:endParaRPr>
          </a:p>
        </p:txBody>
      </p:sp>
    </p:spTree>
    <p:extLst>
      <p:ext uri="{BB962C8B-B14F-4D97-AF65-F5344CB8AC3E}">
        <p14:creationId xmlns:p14="http://schemas.microsoft.com/office/powerpoint/2010/main" val="28460605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矩形 3">
            <a:extLst>
              <a:ext uri="{FF2B5EF4-FFF2-40B4-BE49-F238E27FC236}">
                <a16:creationId xmlns="" xmlns:a16="http://schemas.microsoft.com/office/drawing/2014/main" id="{55C565B3-69E4-0C43-B8DD-8B3BAA48EC6E}"/>
              </a:ext>
            </a:extLst>
          </p:cNvPr>
          <p:cNvSpPr>
            <a:spLocks noChangeArrowheads="1"/>
          </p:cNvSpPr>
          <p:nvPr/>
        </p:nvSpPr>
        <p:spPr bwMode="auto">
          <a:xfrm>
            <a:off x="1576388" y="26989"/>
            <a:ext cx="777674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000" baseline="-25000">
                <a:solidFill>
                  <a:schemeClr val="tx1"/>
                </a:solidFill>
                <a:latin typeface="Arial" panose="020B0604020202020204" pitchFamily="34" charset="0"/>
                <a:ea typeface="新細明體" panose="02020500000000000000" pitchFamily="18" charset="-120"/>
              </a:defRPr>
            </a:lvl1pPr>
            <a:lvl2pPr marL="742950" indent="-28575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pPr eaLnBrk="1" hangingPunct="1"/>
            <a:r>
              <a:rPr lang="zh-TW" altLang="en-US" sz="4800" b="1" baseline="0" dirty="0">
                <a:solidFill>
                  <a:srgbClr val="FFFFFF"/>
                </a:solidFill>
                <a:latin typeface="Microsoft JhengHei" panose="020B0604030504040204" pitchFamily="34" charset="-120"/>
                <a:ea typeface="Microsoft JhengHei" panose="020B0604030504040204" pitchFamily="34" charset="-120"/>
              </a:rPr>
              <a:t>儲存</a:t>
            </a:r>
            <a:r>
              <a:rPr lang="en-US" altLang="zh-TW" sz="4800" b="1" baseline="0" dirty="0">
                <a:solidFill>
                  <a:srgbClr val="FFFFFF"/>
                </a:solidFill>
                <a:latin typeface="Microsoft JhengHei" panose="020B0604030504040204" pitchFamily="34" charset="-120"/>
                <a:ea typeface="Microsoft JhengHei" panose="020B0604030504040204" pitchFamily="34" charset="-120"/>
              </a:rPr>
              <a:t>26</a:t>
            </a:r>
            <a:r>
              <a:rPr lang="zh-TW" altLang="en-US" sz="4800" b="1" baseline="0" dirty="0">
                <a:solidFill>
                  <a:srgbClr val="FFFFFF"/>
                </a:solidFill>
                <a:latin typeface="Microsoft JhengHei" panose="020B0604030504040204" pitchFamily="34" charset="-120"/>
                <a:ea typeface="Microsoft JhengHei" panose="020B0604030504040204" pitchFamily="34" charset="-120"/>
              </a:rPr>
              <a:t>位同學的座號</a:t>
            </a:r>
            <a:r>
              <a:rPr lang="en-US" altLang="zh-TW" sz="4800" b="1" baseline="0" dirty="0">
                <a:solidFill>
                  <a:srgbClr val="FFFFFF"/>
                </a:solidFill>
                <a:latin typeface="Microsoft JhengHei" panose="020B0604030504040204" pitchFamily="34" charset="-120"/>
                <a:ea typeface="Microsoft JhengHei" panose="020B0604030504040204" pitchFamily="34" charset="-120"/>
              </a:rPr>
              <a:t> </a:t>
            </a:r>
            <a:endParaRPr lang="zh-TW" altLang="en-US" sz="4800" b="1" baseline="0" dirty="0">
              <a:solidFill>
                <a:srgbClr val="FFFFFF"/>
              </a:solidFill>
              <a:latin typeface="Microsoft JhengHei" panose="020B0604030504040204" pitchFamily="34" charset="-120"/>
              <a:ea typeface="Microsoft JhengHei" panose="020B0604030504040204" pitchFamily="34" charset="-120"/>
            </a:endParaRPr>
          </a:p>
        </p:txBody>
      </p:sp>
      <p:sp>
        <p:nvSpPr>
          <p:cNvPr id="5" name="文字方塊 3">
            <a:extLst>
              <a:ext uri="{FF2B5EF4-FFF2-40B4-BE49-F238E27FC236}">
                <a16:creationId xmlns="" xmlns:a16="http://schemas.microsoft.com/office/drawing/2014/main" id="{3243CCDE-74E5-BF4F-A435-DE91CBB1B56A}"/>
              </a:ext>
            </a:extLst>
          </p:cNvPr>
          <p:cNvSpPr txBox="1">
            <a:spLocks noChangeArrowheads="1"/>
          </p:cNvSpPr>
          <p:nvPr/>
        </p:nvSpPr>
        <p:spPr bwMode="auto">
          <a:xfrm>
            <a:off x="1576389" y="1475582"/>
            <a:ext cx="9001125" cy="2016125"/>
          </a:xfrm>
          <a:prstGeom prst="rect">
            <a:avLst/>
          </a:prstGeom>
          <a:noFill/>
          <a:ln w="50800">
            <a:noFill/>
            <a:miter lim="800000"/>
            <a:headEnd/>
            <a:tailEnd/>
          </a:ln>
        </p:spPr>
        <p:txBody>
          <a:bodyPr lIns="36000" tIns="36000" rIns="36000" bIns="36000"/>
          <a:lstStyle/>
          <a:p>
            <a:pPr marL="542925" indent="-542925" eaLnBrk="1" hangingPunct="1">
              <a:lnSpc>
                <a:spcPct val="120000"/>
              </a:lnSpc>
              <a:defRPr/>
            </a:pPr>
            <a:r>
              <a:rPr lang="en-US" altLang="zh-TW" sz="3600" b="1" kern="0" baseline="0" dirty="0">
                <a:latin typeface="Microsoft JhengHei" panose="020B0604030504040204" pitchFamily="34" charset="-120"/>
                <a:ea typeface="Microsoft JhengHei" panose="020B0604030504040204" pitchFamily="34" charset="-120"/>
                <a:cs typeface="Arial Unicode MS"/>
              </a:rPr>
              <a:t>3. </a:t>
            </a:r>
            <a:r>
              <a:rPr lang="zh-TW" altLang="en-US" sz="3600" b="1" kern="0" baseline="0" dirty="0">
                <a:latin typeface="Microsoft JhengHei" panose="020B0604030504040204" pitchFamily="34" charset="-120"/>
                <a:ea typeface="Microsoft JhengHei" panose="020B0604030504040204" pitchFamily="34" charset="-120"/>
                <a:cs typeface="Arial Unicode MS"/>
              </a:rPr>
              <a:t>依下方提示的積木進行組裝，依序將座號放入全班同學清單。</a:t>
            </a:r>
            <a:endParaRPr lang="en-US" altLang="zh-TW" sz="3600" b="1" kern="0" baseline="0" dirty="0">
              <a:latin typeface="Microsoft JhengHei" panose="020B0604030504040204" pitchFamily="34" charset="-120"/>
              <a:ea typeface="Microsoft JhengHei" panose="020B0604030504040204" pitchFamily="34" charset="-120"/>
              <a:cs typeface="Arial Unicode MS"/>
            </a:endParaRPr>
          </a:p>
        </p:txBody>
      </p:sp>
      <p:sp>
        <p:nvSpPr>
          <p:cNvPr id="8" name="文字方塊 3">
            <a:extLst>
              <a:ext uri="{FF2B5EF4-FFF2-40B4-BE49-F238E27FC236}">
                <a16:creationId xmlns="" xmlns:a16="http://schemas.microsoft.com/office/drawing/2014/main" id="{614E9280-F723-C248-830C-A0CA3B42A8ED}"/>
              </a:ext>
            </a:extLst>
          </p:cNvPr>
          <p:cNvSpPr txBox="1">
            <a:spLocks noChangeArrowheads="1"/>
          </p:cNvSpPr>
          <p:nvPr/>
        </p:nvSpPr>
        <p:spPr bwMode="auto">
          <a:xfrm>
            <a:off x="1731964" y="3491707"/>
            <a:ext cx="5028877" cy="3097213"/>
          </a:xfrm>
          <a:prstGeom prst="rect">
            <a:avLst/>
          </a:prstGeom>
          <a:noFill/>
          <a:ln w="50800">
            <a:noFill/>
            <a:miter lim="800000"/>
            <a:headEnd/>
            <a:tailEnd/>
          </a:ln>
        </p:spPr>
        <p:txBody>
          <a:bodyPr lIns="36000" tIns="36000" rIns="36000" bIns="36000"/>
          <a:lstStyle/>
          <a:p>
            <a:pPr eaLnBrk="1" hangingPunct="1">
              <a:lnSpc>
                <a:spcPct val="120000"/>
              </a:lnSpc>
              <a:defRPr/>
            </a:pPr>
            <a:r>
              <a:rPr lang="zh-TW" altLang="en-US" sz="3200" b="1" kern="0" baseline="0" dirty="0">
                <a:latin typeface="Microsoft JhengHei" panose="020B0604030504040204" pitchFamily="34" charset="-120"/>
                <a:ea typeface="Microsoft JhengHei" panose="020B0604030504040204" pitchFamily="34" charset="-120"/>
                <a:cs typeface="Arial Unicode MS"/>
              </a:rPr>
              <a:t>想一想：</a:t>
            </a:r>
            <a:endParaRPr lang="en-US" altLang="zh-TW" sz="3200" b="1" kern="0" baseline="0" dirty="0">
              <a:latin typeface="Microsoft JhengHei" panose="020B0604030504040204" pitchFamily="34" charset="-120"/>
              <a:ea typeface="Microsoft JhengHei" panose="020B0604030504040204" pitchFamily="34" charset="-120"/>
              <a:cs typeface="Arial Unicode MS"/>
            </a:endParaRPr>
          </a:p>
          <a:p>
            <a:pPr marL="320675" indent="-320675" eaLnBrk="1" hangingPunct="1">
              <a:lnSpc>
                <a:spcPct val="120000"/>
              </a:lnSpc>
              <a:buFont typeface="Wingdings" pitchFamily="2" charset="2"/>
              <a:buChar char="§"/>
              <a:defRPr/>
            </a:pPr>
            <a:r>
              <a:rPr lang="zh-TW" altLang="en-US" sz="3200" b="1" kern="0" baseline="0" dirty="0">
                <a:latin typeface="Microsoft JhengHei" panose="020B0604030504040204" pitchFamily="34" charset="-120"/>
                <a:ea typeface="Microsoft JhengHei" panose="020B0604030504040204" pitchFamily="34" charset="-120"/>
                <a:cs typeface="Arial Unicode MS"/>
              </a:rPr>
              <a:t>七年級學過哪些迴圈</a:t>
            </a:r>
            <a:r>
              <a:rPr lang="en-US" altLang="zh-TW" sz="3200" b="1" kern="0" baseline="0" dirty="0">
                <a:latin typeface="Microsoft JhengHei" panose="020B0604030504040204" pitchFamily="34" charset="-120"/>
                <a:ea typeface="Microsoft JhengHei" panose="020B0604030504040204" pitchFamily="34" charset="-120"/>
                <a:cs typeface="Arial Unicode MS"/>
              </a:rPr>
              <a:t>?</a:t>
            </a:r>
          </a:p>
          <a:p>
            <a:pPr marL="320675" indent="-320675" eaLnBrk="1" hangingPunct="1">
              <a:lnSpc>
                <a:spcPct val="120000"/>
              </a:lnSpc>
              <a:buFont typeface="Wingdings" pitchFamily="2" charset="2"/>
              <a:buChar char="§"/>
              <a:defRPr/>
            </a:pPr>
            <a:r>
              <a:rPr lang="zh-TW" altLang="en-US" sz="3200" b="1" kern="0" baseline="0" dirty="0">
                <a:latin typeface="Microsoft JhengHei" panose="020B0604030504040204" pitchFamily="34" charset="-120"/>
                <a:ea typeface="Microsoft JhengHei" panose="020B0604030504040204" pitchFamily="34" charset="-120"/>
                <a:cs typeface="Arial Unicode MS"/>
              </a:rPr>
              <a:t>要使用哪一種迴圈</a:t>
            </a:r>
            <a:r>
              <a:rPr lang="en-US" altLang="zh-TW" sz="3200" b="1" kern="0" baseline="0" dirty="0">
                <a:latin typeface="Microsoft JhengHei" panose="020B0604030504040204" pitchFamily="34" charset="-120"/>
                <a:ea typeface="Microsoft JhengHei" panose="020B0604030504040204" pitchFamily="34" charset="-120"/>
                <a:cs typeface="Arial Unicode MS"/>
              </a:rPr>
              <a:t>?</a:t>
            </a:r>
            <a:endParaRPr lang="zh-TW" altLang="en-US" sz="3200" b="1" kern="0" baseline="0" dirty="0">
              <a:latin typeface="Microsoft JhengHei" panose="020B0604030504040204" pitchFamily="34" charset="-120"/>
              <a:ea typeface="Microsoft JhengHei" panose="020B0604030504040204" pitchFamily="34" charset="-120"/>
              <a:cs typeface="Arial Unicode MS"/>
            </a:endParaRPr>
          </a:p>
        </p:txBody>
      </p:sp>
      <p:sp>
        <p:nvSpPr>
          <p:cNvPr id="9" name="矩形 8">
            <a:extLst>
              <a:ext uri="{FF2B5EF4-FFF2-40B4-BE49-F238E27FC236}">
                <a16:creationId xmlns="" xmlns:a16="http://schemas.microsoft.com/office/drawing/2014/main" id="{9BB7B5AF-39C9-5445-982E-B280169D49EC}"/>
              </a:ext>
            </a:extLst>
          </p:cNvPr>
          <p:cNvSpPr/>
          <p:nvPr/>
        </p:nvSpPr>
        <p:spPr bwMode="auto">
          <a:xfrm>
            <a:off x="8273008" y="5976714"/>
            <a:ext cx="3168352" cy="1224136"/>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011238" eaLnBrk="1" hangingPunct="1"/>
            <a:endParaRPr lang="zh-TW" altLang="en-US" dirty="0">
              <a:latin typeface="Arial" charset="0"/>
              <a:ea typeface="新細明體" charset="-120"/>
            </a:endParaRPr>
          </a:p>
        </p:txBody>
      </p:sp>
      <p:pic>
        <p:nvPicPr>
          <p:cNvPr id="2" name="Picture 1">
            <a:extLst>
              <a:ext uri="{FF2B5EF4-FFF2-40B4-BE49-F238E27FC236}">
                <a16:creationId xmlns="" xmlns:a16="http://schemas.microsoft.com/office/drawing/2014/main" id="{1E6486DD-F6D9-A819-9ADB-0A06DB060A15}"/>
              </a:ext>
            </a:extLst>
          </p:cNvPr>
          <p:cNvPicPr>
            <a:picLocks noChangeAspect="1"/>
          </p:cNvPicPr>
          <p:nvPr/>
        </p:nvPicPr>
        <p:blipFill>
          <a:blip r:embed="rId2"/>
          <a:stretch>
            <a:fillRect/>
          </a:stretch>
        </p:blipFill>
        <p:spPr>
          <a:xfrm>
            <a:off x="6400800" y="2231592"/>
            <a:ext cx="5006485" cy="4969308"/>
          </a:xfrm>
          <a:prstGeom prst="rect">
            <a:avLst/>
          </a:prstGeom>
        </p:spPr>
      </p:pic>
    </p:spTree>
    <p:extLst>
      <p:ext uri="{BB962C8B-B14F-4D97-AF65-F5344CB8AC3E}">
        <p14:creationId xmlns:p14="http://schemas.microsoft.com/office/powerpoint/2010/main" val="36833551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矩形 3">
            <a:extLst>
              <a:ext uri="{FF2B5EF4-FFF2-40B4-BE49-F238E27FC236}">
                <a16:creationId xmlns="" xmlns:a16="http://schemas.microsoft.com/office/drawing/2014/main" id="{55C565B3-69E4-0C43-B8DD-8B3BAA48EC6E}"/>
              </a:ext>
            </a:extLst>
          </p:cNvPr>
          <p:cNvSpPr>
            <a:spLocks noChangeArrowheads="1"/>
          </p:cNvSpPr>
          <p:nvPr/>
        </p:nvSpPr>
        <p:spPr bwMode="auto">
          <a:xfrm>
            <a:off x="1576388" y="26989"/>
            <a:ext cx="777674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000" baseline="-25000">
                <a:solidFill>
                  <a:schemeClr val="tx1"/>
                </a:solidFill>
                <a:latin typeface="Arial" panose="020B0604020202020204" pitchFamily="34" charset="0"/>
                <a:ea typeface="新細明體" panose="02020500000000000000" pitchFamily="18" charset="-120"/>
              </a:defRPr>
            </a:lvl1pPr>
            <a:lvl2pPr marL="742950" indent="-28575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pPr eaLnBrk="1" hangingPunct="1"/>
            <a:r>
              <a:rPr lang="zh-TW" altLang="en-US" sz="4800" b="1" baseline="0" dirty="0">
                <a:solidFill>
                  <a:srgbClr val="FFFFFF"/>
                </a:solidFill>
                <a:latin typeface="Microsoft JhengHei" panose="020B0604030504040204" pitchFamily="34" charset="-120"/>
                <a:ea typeface="Microsoft JhengHei" panose="020B0604030504040204" pitchFamily="34" charset="-120"/>
              </a:rPr>
              <a:t>儲存</a:t>
            </a:r>
            <a:r>
              <a:rPr lang="en-US" altLang="zh-TW" sz="4800" b="1" baseline="0" dirty="0">
                <a:solidFill>
                  <a:srgbClr val="FFFFFF"/>
                </a:solidFill>
                <a:latin typeface="Microsoft JhengHei" panose="020B0604030504040204" pitchFamily="34" charset="-120"/>
                <a:ea typeface="Microsoft JhengHei" panose="020B0604030504040204" pitchFamily="34" charset="-120"/>
              </a:rPr>
              <a:t>26</a:t>
            </a:r>
            <a:r>
              <a:rPr lang="zh-TW" altLang="en-US" sz="4800" b="1" baseline="0" dirty="0">
                <a:solidFill>
                  <a:srgbClr val="FFFFFF"/>
                </a:solidFill>
                <a:latin typeface="Microsoft JhengHei" panose="020B0604030504040204" pitchFamily="34" charset="-120"/>
                <a:ea typeface="Microsoft JhengHei" panose="020B0604030504040204" pitchFamily="34" charset="-120"/>
              </a:rPr>
              <a:t>位同學的座號</a:t>
            </a:r>
            <a:r>
              <a:rPr lang="en-US" altLang="zh-TW" sz="4800" b="1" baseline="0" dirty="0">
                <a:solidFill>
                  <a:srgbClr val="FFFFFF"/>
                </a:solidFill>
                <a:latin typeface="Microsoft JhengHei" panose="020B0604030504040204" pitchFamily="34" charset="-120"/>
                <a:ea typeface="Microsoft JhengHei" panose="020B0604030504040204" pitchFamily="34" charset="-120"/>
              </a:rPr>
              <a:t> </a:t>
            </a:r>
            <a:endParaRPr lang="zh-TW" altLang="en-US" sz="4800" b="1" baseline="0" dirty="0">
              <a:solidFill>
                <a:srgbClr val="FFFFFF"/>
              </a:solidFill>
              <a:latin typeface="Microsoft JhengHei" panose="020B0604030504040204" pitchFamily="34" charset="-120"/>
              <a:ea typeface="Microsoft JhengHei" panose="020B0604030504040204" pitchFamily="34" charset="-120"/>
            </a:endParaRPr>
          </a:p>
        </p:txBody>
      </p:sp>
      <p:sp>
        <p:nvSpPr>
          <p:cNvPr id="5" name="文字方塊 3">
            <a:extLst>
              <a:ext uri="{FF2B5EF4-FFF2-40B4-BE49-F238E27FC236}">
                <a16:creationId xmlns="" xmlns:a16="http://schemas.microsoft.com/office/drawing/2014/main" id="{3243CCDE-74E5-BF4F-A435-DE91CBB1B56A}"/>
              </a:ext>
            </a:extLst>
          </p:cNvPr>
          <p:cNvSpPr txBox="1">
            <a:spLocks noChangeArrowheads="1"/>
          </p:cNvSpPr>
          <p:nvPr/>
        </p:nvSpPr>
        <p:spPr bwMode="auto">
          <a:xfrm>
            <a:off x="1576389" y="1475582"/>
            <a:ext cx="9001125" cy="2016125"/>
          </a:xfrm>
          <a:prstGeom prst="rect">
            <a:avLst/>
          </a:prstGeom>
          <a:noFill/>
          <a:ln w="50800">
            <a:noFill/>
            <a:miter lim="800000"/>
            <a:headEnd/>
            <a:tailEnd/>
          </a:ln>
        </p:spPr>
        <p:txBody>
          <a:bodyPr lIns="36000" tIns="36000" rIns="36000" bIns="36000"/>
          <a:lstStyle/>
          <a:p>
            <a:pPr marL="542925" indent="-542925" eaLnBrk="1" hangingPunct="1">
              <a:lnSpc>
                <a:spcPct val="120000"/>
              </a:lnSpc>
              <a:defRPr/>
            </a:pPr>
            <a:r>
              <a:rPr lang="en-US" altLang="zh-TW" sz="3600" b="1" kern="0" baseline="0" dirty="0">
                <a:latin typeface="Microsoft JhengHei" panose="020B0604030504040204" pitchFamily="34" charset="-120"/>
                <a:ea typeface="Microsoft JhengHei" panose="020B0604030504040204" pitchFamily="34" charset="-120"/>
                <a:cs typeface="Arial Unicode MS"/>
              </a:rPr>
              <a:t>3. </a:t>
            </a:r>
            <a:r>
              <a:rPr lang="zh-TW" altLang="en-US" sz="3600" b="1" kern="0" baseline="0" dirty="0">
                <a:latin typeface="Microsoft JhengHei" panose="020B0604030504040204" pitchFamily="34" charset="-120"/>
                <a:ea typeface="Microsoft JhengHei" panose="020B0604030504040204" pitchFamily="34" charset="-120"/>
                <a:cs typeface="Arial Unicode MS"/>
              </a:rPr>
              <a:t>依下方提示的積木進行組裝，依序將座號放入全班同學清單。</a:t>
            </a:r>
            <a:endParaRPr lang="en-US" altLang="zh-TW" sz="3600" b="1" kern="0" baseline="0" dirty="0">
              <a:latin typeface="Microsoft JhengHei" panose="020B0604030504040204" pitchFamily="34" charset="-120"/>
              <a:ea typeface="Microsoft JhengHei" panose="020B0604030504040204" pitchFamily="34" charset="-120"/>
              <a:cs typeface="Arial Unicode MS"/>
            </a:endParaRPr>
          </a:p>
        </p:txBody>
      </p:sp>
      <p:sp>
        <p:nvSpPr>
          <p:cNvPr id="8" name="文字方塊 3">
            <a:extLst>
              <a:ext uri="{FF2B5EF4-FFF2-40B4-BE49-F238E27FC236}">
                <a16:creationId xmlns="" xmlns:a16="http://schemas.microsoft.com/office/drawing/2014/main" id="{614E9280-F723-C248-830C-A0CA3B42A8ED}"/>
              </a:ext>
            </a:extLst>
          </p:cNvPr>
          <p:cNvSpPr txBox="1">
            <a:spLocks noChangeArrowheads="1"/>
          </p:cNvSpPr>
          <p:nvPr/>
        </p:nvSpPr>
        <p:spPr bwMode="auto">
          <a:xfrm>
            <a:off x="3160441" y="4206818"/>
            <a:ext cx="5028877" cy="3097213"/>
          </a:xfrm>
          <a:prstGeom prst="rect">
            <a:avLst/>
          </a:prstGeom>
          <a:noFill/>
          <a:ln w="50800">
            <a:noFill/>
            <a:miter lim="800000"/>
            <a:headEnd/>
            <a:tailEnd/>
          </a:ln>
        </p:spPr>
        <p:txBody>
          <a:bodyPr lIns="36000" tIns="36000" rIns="36000" bIns="36000"/>
          <a:lstStyle/>
          <a:p>
            <a:pPr eaLnBrk="1" hangingPunct="1">
              <a:lnSpc>
                <a:spcPct val="120000"/>
              </a:lnSpc>
              <a:defRPr/>
            </a:pPr>
            <a:r>
              <a:rPr lang="zh-TW" altLang="en-US" sz="4400" b="1" kern="0" baseline="0" dirty="0">
                <a:solidFill>
                  <a:srgbClr val="C00000"/>
                </a:solidFill>
                <a:latin typeface="Microsoft JhengHei" panose="020B0604030504040204" pitchFamily="34" charset="-120"/>
                <a:ea typeface="Microsoft JhengHei" panose="020B0604030504040204" pitchFamily="34" charset="-120"/>
                <a:cs typeface="Arial Unicode MS"/>
              </a:rPr>
              <a:t>組裝結果</a:t>
            </a:r>
          </a:p>
        </p:txBody>
      </p:sp>
      <p:pic>
        <p:nvPicPr>
          <p:cNvPr id="13" name="圖片 12">
            <a:extLst>
              <a:ext uri="{FF2B5EF4-FFF2-40B4-BE49-F238E27FC236}">
                <a16:creationId xmlns="" xmlns:a16="http://schemas.microsoft.com/office/drawing/2014/main" id="{FD9AA26C-5555-EDBF-51E6-C4FA6DFF5F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800" y="2200275"/>
            <a:ext cx="4668838" cy="4431749"/>
          </a:xfrm>
          <a:prstGeom prst="rect">
            <a:avLst/>
          </a:prstGeom>
        </p:spPr>
      </p:pic>
      <p:sp>
        <p:nvSpPr>
          <p:cNvPr id="9" name="文字版面配置區 4"/>
          <p:cNvSpPr txBox="1">
            <a:spLocks/>
          </p:cNvSpPr>
          <p:nvPr/>
        </p:nvSpPr>
        <p:spPr bwMode="auto">
          <a:xfrm>
            <a:off x="12082088" y="72058"/>
            <a:ext cx="719512" cy="314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133" tIns="50566" rIns="101133" bIns="50566" numCol="1" anchor="t" anchorCtr="0" compatLnSpc="1">
            <a:prstTxWarp prst="textNoShape">
              <a:avLst/>
            </a:prstTxWarp>
            <a:noAutofit/>
          </a:bodyPr>
          <a:lstStyle>
            <a:lvl1pPr marL="0" indent="0" algn="l" defTabSz="1011238" rtl="0" eaLnBrk="0" fontAlgn="base" hangingPunct="0">
              <a:spcBef>
                <a:spcPct val="20000"/>
              </a:spcBef>
              <a:spcAft>
                <a:spcPct val="0"/>
              </a:spcAft>
              <a:buNone/>
              <a:defRPr kumimoji="1" sz="2000" baseline="0">
                <a:solidFill>
                  <a:schemeClr val="tx1"/>
                </a:solidFill>
                <a:latin typeface="微軟正黑體" panose="020B0604030504040204" pitchFamily="34" charset="-120"/>
                <a:ea typeface="微軟正黑體" panose="020B0604030504040204" pitchFamily="34" charset="-120"/>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a:defRPr/>
            </a:pPr>
            <a:r>
              <a:rPr lang="en-US" altLang="zh-TW" kern="0" dirty="0" smtClean="0">
                <a:solidFill>
                  <a:srgbClr val="000000"/>
                </a:solidFill>
              </a:rPr>
              <a:t>168</a:t>
            </a:r>
            <a:endParaRPr lang="zh-TW" altLang="en-US" kern="0" dirty="0">
              <a:solidFill>
                <a:srgbClr val="000000"/>
              </a:solidFill>
            </a:endParaRPr>
          </a:p>
        </p:txBody>
      </p:sp>
    </p:spTree>
    <p:extLst>
      <p:ext uri="{BB962C8B-B14F-4D97-AF65-F5344CB8AC3E}">
        <p14:creationId xmlns:p14="http://schemas.microsoft.com/office/powerpoint/2010/main" val="25316912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 xmlns:a16="http://schemas.microsoft.com/office/drawing/2014/main" id="{2EAEB725-E050-EE19-603D-5DCB30230478}"/>
              </a:ext>
            </a:extLst>
          </p:cNvPr>
          <p:cNvSpPr/>
          <p:nvPr/>
        </p:nvSpPr>
        <p:spPr bwMode="auto">
          <a:xfrm>
            <a:off x="9633248" y="5997897"/>
            <a:ext cx="3168352" cy="1224136"/>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011238" eaLnBrk="1" hangingPunct="1"/>
            <a:endParaRPr lang="zh-TW" altLang="en-US" dirty="0">
              <a:latin typeface="Arial" charset="0"/>
              <a:ea typeface="新細明體" charset="-120"/>
            </a:endParaRPr>
          </a:p>
        </p:txBody>
      </p:sp>
      <p:sp>
        <p:nvSpPr>
          <p:cNvPr id="49153" name="矩形 3">
            <a:extLst>
              <a:ext uri="{FF2B5EF4-FFF2-40B4-BE49-F238E27FC236}">
                <a16:creationId xmlns="" xmlns:a16="http://schemas.microsoft.com/office/drawing/2014/main" id="{55C565B3-69E4-0C43-B8DD-8B3BAA48EC6E}"/>
              </a:ext>
            </a:extLst>
          </p:cNvPr>
          <p:cNvSpPr>
            <a:spLocks noChangeArrowheads="1"/>
          </p:cNvSpPr>
          <p:nvPr/>
        </p:nvSpPr>
        <p:spPr bwMode="auto">
          <a:xfrm>
            <a:off x="1576388" y="26989"/>
            <a:ext cx="777674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000" baseline="-25000">
                <a:solidFill>
                  <a:schemeClr val="tx1"/>
                </a:solidFill>
                <a:latin typeface="Arial" panose="020B0604020202020204" pitchFamily="34" charset="0"/>
                <a:ea typeface="新細明體" panose="02020500000000000000" pitchFamily="18" charset="-120"/>
              </a:defRPr>
            </a:lvl1pPr>
            <a:lvl2pPr marL="742950" indent="-28575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pPr eaLnBrk="1" hangingPunct="1"/>
            <a:r>
              <a:rPr lang="zh-TW" altLang="en-US" sz="4800" b="1" baseline="0" dirty="0">
                <a:solidFill>
                  <a:srgbClr val="FFFFFF"/>
                </a:solidFill>
                <a:latin typeface="Microsoft JhengHei" panose="020B0604030504040204" pitchFamily="34" charset="-120"/>
                <a:ea typeface="Microsoft JhengHei" panose="020B0604030504040204" pitchFamily="34" charset="-120"/>
              </a:rPr>
              <a:t>如何抽出 </a:t>
            </a:r>
            <a:r>
              <a:rPr lang="en-US" altLang="zh-TW" sz="4800" b="1" baseline="0" dirty="0">
                <a:solidFill>
                  <a:srgbClr val="FFFFFF"/>
                </a:solidFill>
                <a:latin typeface="Microsoft JhengHei" panose="020B0604030504040204" pitchFamily="34" charset="-120"/>
                <a:ea typeface="Microsoft JhengHei" panose="020B0604030504040204" pitchFamily="34" charset="-120"/>
              </a:rPr>
              <a:t>4 </a:t>
            </a:r>
            <a:r>
              <a:rPr lang="zh-TW" altLang="en-US" sz="4800" b="1" baseline="0" dirty="0">
                <a:solidFill>
                  <a:srgbClr val="FFFFFF"/>
                </a:solidFill>
                <a:latin typeface="Microsoft JhengHei" panose="020B0604030504040204" pitchFamily="34" charset="-120"/>
                <a:ea typeface="Microsoft JhengHei" panose="020B0604030504040204" pitchFamily="34" charset="-120"/>
              </a:rPr>
              <a:t>位同學</a:t>
            </a:r>
          </a:p>
        </p:txBody>
      </p:sp>
      <p:sp>
        <p:nvSpPr>
          <p:cNvPr id="5" name="文字方塊 3">
            <a:extLst>
              <a:ext uri="{FF2B5EF4-FFF2-40B4-BE49-F238E27FC236}">
                <a16:creationId xmlns="" xmlns:a16="http://schemas.microsoft.com/office/drawing/2014/main" id="{3243CCDE-74E5-BF4F-A435-DE91CBB1B56A}"/>
              </a:ext>
            </a:extLst>
          </p:cNvPr>
          <p:cNvSpPr txBox="1">
            <a:spLocks noChangeArrowheads="1"/>
          </p:cNvSpPr>
          <p:nvPr/>
        </p:nvSpPr>
        <p:spPr bwMode="auto">
          <a:xfrm>
            <a:off x="1576390" y="1475582"/>
            <a:ext cx="3312243" cy="2016125"/>
          </a:xfrm>
          <a:prstGeom prst="rect">
            <a:avLst/>
          </a:prstGeom>
          <a:noFill/>
          <a:ln w="50800">
            <a:noFill/>
            <a:miter lim="800000"/>
            <a:headEnd/>
            <a:tailEnd/>
          </a:ln>
        </p:spPr>
        <p:txBody>
          <a:bodyPr lIns="36000" tIns="36000" rIns="36000" bIns="36000"/>
          <a:lstStyle/>
          <a:p>
            <a:pPr marL="542925" indent="-542925" eaLnBrk="1" hangingPunct="1">
              <a:lnSpc>
                <a:spcPct val="120000"/>
              </a:lnSpc>
              <a:defRPr/>
            </a:pPr>
            <a:r>
              <a:rPr lang="en-US" altLang="zh-TW" sz="3600" b="1" kern="0" baseline="0" dirty="0">
                <a:latin typeface="Microsoft JhengHei" panose="020B0604030504040204" pitchFamily="34" charset="-120"/>
                <a:ea typeface="Microsoft JhengHei" panose="020B0604030504040204" pitchFamily="34" charset="-120"/>
                <a:cs typeface="Arial Unicode MS"/>
              </a:rPr>
              <a:t>4. </a:t>
            </a:r>
            <a:r>
              <a:rPr lang="zh-TW" altLang="en-US" sz="3600" b="1" kern="0" baseline="0" dirty="0">
                <a:latin typeface="Microsoft JhengHei" panose="020B0604030504040204" pitchFamily="34" charset="-120"/>
                <a:ea typeface="Microsoft JhengHei" panose="020B0604030504040204" pitchFamily="34" charset="-120"/>
                <a:cs typeface="Arial Unicode MS"/>
              </a:rPr>
              <a:t>新增變數，命名為抽出座號。</a:t>
            </a:r>
            <a:endParaRPr lang="en-US" altLang="zh-TW" sz="3600" b="1" kern="0" baseline="0" dirty="0">
              <a:latin typeface="Microsoft JhengHei" panose="020B0604030504040204" pitchFamily="34" charset="-120"/>
              <a:ea typeface="Microsoft JhengHei" panose="020B0604030504040204" pitchFamily="34" charset="-120"/>
              <a:cs typeface="Arial Unicode MS"/>
            </a:endParaRPr>
          </a:p>
          <a:p>
            <a:pPr marL="542925" indent="-542925" eaLnBrk="1" hangingPunct="1">
              <a:lnSpc>
                <a:spcPct val="120000"/>
              </a:lnSpc>
              <a:defRPr/>
            </a:pPr>
            <a:r>
              <a:rPr lang="en-US" altLang="zh-TW" sz="3600" b="1" kern="0" baseline="0" dirty="0">
                <a:latin typeface="Microsoft JhengHei" panose="020B0604030504040204" pitchFamily="34" charset="-120"/>
                <a:ea typeface="Microsoft JhengHei" panose="020B0604030504040204" pitchFamily="34" charset="-120"/>
                <a:cs typeface="Arial Unicode MS"/>
              </a:rPr>
              <a:t>5. </a:t>
            </a:r>
            <a:r>
              <a:rPr lang="zh-TW" altLang="en-US" sz="3600" b="1" kern="0" baseline="0" dirty="0">
                <a:latin typeface="Microsoft JhengHei" panose="020B0604030504040204" pitchFamily="34" charset="-120"/>
                <a:ea typeface="Microsoft JhengHei" panose="020B0604030504040204" pitchFamily="34" charset="-120"/>
                <a:cs typeface="Arial Unicode MS"/>
              </a:rPr>
              <a:t>依右方提示的積木進行組裝，完成抽出 </a:t>
            </a:r>
            <a:r>
              <a:rPr lang="en-US" altLang="zh-TW" sz="3600" b="1" kern="0" baseline="0" dirty="0">
                <a:latin typeface="Microsoft JhengHei" panose="020B0604030504040204" pitchFamily="34" charset="-120"/>
                <a:ea typeface="Microsoft JhengHei" panose="020B0604030504040204" pitchFamily="34" charset="-120"/>
                <a:cs typeface="Arial Unicode MS"/>
              </a:rPr>
              <a:t>4 </a:t>
            </a:r>
            <a:r>
              <a:rPr lang="zh-TW" altLang="en-US" sz="3600" b="1" kern="0" baseline="0" dirty="0">
                <a:latin typeface="Microsoft JhengHei" panose="020B0604030504040204" pitchFamily="34" charset="-120"/>
                <a:ea typeface="Microsoft JhengHei" panose="020B0604030504040204" pitchFamily="34" charset="-120"/>
                <a:cs typeface="Arial Unicode MS"/>
              </a:rPr>
              <a:t>位同學的程式。</a:t>
            </a:r>
            <a:endParaRPr lang="en-US" altLang="zh-TW" sz="3600" b="1" kern="0" baseline="0" dirty="0">
              <a:latin typeface="Microsoft JhengHei" panose="020B0604030504040204" pitchFamily="34" charset="-120"/>
              <a:ea typeface="Microsoft JhengHei" panose="020B0604030504040204" pitchFamily="34" charset="-120"/>
              <a:cs typeface="Arial Unicode MS"/>
            </a:endParaRPr>
          </a:p>
          <a:p>
            <a:pPr marL="542925" indent="-542925" eaLnBrk="1" hangingPunct="1">
              <a:lnSpc>
                <a:spcPct val="120000"/>
              </a:lnSpc>
              <a:defRPr/>
            </a:pPr>
            <a:endParaRPr lang="en-US" altLang="zh-TW" sz="3600" b="1" kern="0" baseline="0" dirty="0">
              <a:latin typeface="Microsoft JhengHei" panose="020B0604030504040204" pitchFamily="34" charset="-120"/>
              <a:ea typeface="Microsoft JhengHei" panose="020B0604030504040204" pitchFamily="34" charset="-120"/>
              <a:cs typeface="Arial Unicode MS"/>
            </a:endParaRPr>
          </a:p>
        </p:txBody>
      </p:sp>
      <p:sp>
        <p:nvSpPr>
          <p:cNvPr id="49156" name="投影片編號版面配置區 1">
            <a:extLst>
              <a:ext uri="{FF2B5EF4-FFF2-40B4-BE49-F238E27FC236}">
                <a16:creationId xmlns="" xmlns:a16="http://schemas.microsoft.com/office/drawing/2014/main" id="{33523154-7384-5942-B906-E7AF5A526516}"/>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11238">
              <a:spcBef>
                <a:spcPct val="20000"/>
              </a:spcBef>
              <a:buChar char="•"/>
              <a:defRPr kumimoji="1" sz="3500">
                <a:solidFill>
                  <a:schemeClr val="tx1"/>
                </a:solidFill>
                <a:latin typeface="Arial" panose="020B0604020202020204" pitchFamily="34" charset="0"/>
                <a:ea typeface="新細明體" panose="02020500000000000000" pitchFamily="18" charset="-120"/>
              </a:defRPr>
            </a:lvl1pPr>
            <a:lvl2pPr marL="742950" indent="-285750" defTabSz="1011238">
              <a:spcBef>
                <a:spcPct val="20000"/>
              </a:spcBef>
              <a:buChar char="–"/>
              <a:defRPr kumimoji="1" sz="3100">
                <a:solidFill>
                  <a:schemeClr val="tx1"/>
                </a:solidFill>
                <a:latin typeface="Arial" panose="020B0604020202020204" pitchFamily="34" charset="0"/>
                <a:ea typeface="新細明體" panose="02020500000000000000" pitchFamily="18" charset="-120"/>
              </a:defRPr>
            </a:lvl2pPr>
            <a:lvl3pPr marL="1143000" indent="-228600" defTabSz="1011238">
              <a:spcBef>
                <a:spcPct val="20000"/>
              </a:spcBef>
              <a:buChar char="•"/>
              <a:defRPr kumimoji="1" sz="2700">
                <a:solidFill>
                  <a:schemeClr val="tx1"/>
                </a:solidFill>
                <a:latin typeface="Arial" panose="020B0604020202020204" pitchFamily="34" charset="0"/>
                <a:ea typeface="新細明體" panose="02020500000000000000" pitchFamily="18" charset="-120"/>
              </a:defRPr>
            </a:lvl3pPr>
            <a:lvl4pPr marL="1600200" indent="-228600" defTabSz="1011238">
              <a:spcBef>
                <a:spcPct val="20000"/>
              </a:spcBef>
              <a:buChar char="–"/>
              <a:defRPr kumimoji="1" sz="2200">
                <a:solidFill>
                  <a:schemeClr val="tx1"/>
                </a:solidFill>
                <a:latin typeface="Arial" panose="020B0604020202020204" pitchFamily="34" charset="0"/>
                <a:ea typeface="新細明體" panose="02020500000000000000" pitchFamily="18" charset="-120"/>
              </a:defRPr>
            </a:lvl4pPr>
            <a:lvl5pPr marL="2057400" indent="-228600" defTabSz="1011238">
              <a:spcBef>
                <a:spcPct val="20000"/>
              </a:spcBef>
              <a:buChar char="»"/>
              <a:defRPr kumimoji="1" sz="2200">
                <a:solidFill>
                  <a:schemeClr val="tx1"/>
                </a:solidFill>
                <a:latin typeface="Arial" panose="020B0604020202020204" pitchFamily="34" charset="0"/>
                <a:ea typeface="新細明體" panose="02020500000000000000" pitchFamily="18" charset="-120"/>
              </a:defRPr>
            </a:lvl5pPr>
            <a:lvl6pPr marL="2514600" indent="-228600" defTabSz="1011238" eaLnBrk="0" fontAlgn="base" hangingPunct="0">
              <a:spcBef>
                <a:spcPct val="20000"/>
              </a:spcBef>
              <a:spcAft>
                <a:spcPct val="0"/>
              </a:spcAft>
              <a:buChar char="»"/>
              <a:defRPr kumimoji="1" sz="2200">
                <a:solidFill>
                  <a:schemeClr val="tx1"/>
                </a:solidFill>
                <a:latin typeface="Arial" panose="020B0604020202020204" pitchFamily="34" charset="0"/>
                <a:ea typeface="新細明體" panose="02020500000000000000" pitchFamily="18" charset="-120"/>
              </a:defRPr>
            </a:lvl6pPr>
            <a:lvl7pPr marL="2971800" indent="-228600" defTabSz="1011238" eaLnBrk="0" fontAlgn="base" hangingPunct="0">
              <a:spcBef>
                <a:spcPct val="20000"/>
              </a:spcBef>
              <a:spcAft>
                <a:spcPct val="0"/>
              </a:spcAft>
              <a:buChar char="»"/>
              <a:defRPr kumimoji="1" sz="2200">
                <a:solidFill>
                  <a:schemeClr val="tx1"/>
                </a:solidFill>
                <a:latin typeface="Arial" panose="020B0604020202020204" pitchFamily="34" charset="0"/>
                <a:ea typeface="新細明體" panose="02020500000000000000" pitchFamily="18" charset="-120"/>
              </a:defRPr>
            </a:lvl7pPr>
            <a:lvl8pPr marL="3429000" indent="-228600" defTabSz="1011238" eaLnBrk="0" fontAlgn="base" hangingPunct="0">
              <a:spcBef>
                <a:spcPct val="20000"/>
              </a:spcBef>
              <a:spcAft>
                <a:spcPct val="0"/>
              </a:spcAft>
              <a:buChar char="»"/>
              <a:defRPr kumimoji="1" sz="2200">
                <a:solidFill>
                  <a:schemeClr val="tx1"/>
                </a:solidFill>
                <a:latin typeface="Arial" panose="020B0604020202020204" pitchFamily="34" charset="0"/>
                <a:ea typeface="新細明體" panose="02020500000000000000" pitchFamily="18" charset="-120"/>
              </a:defRPr>
            </a:lvl8pPr>
            <a:lvl9pPr marL="3886200" indent="-228600" defTabSz="1011238" eaLnBrk="0" fontAlgn="base" hangingPunct="0">
              <a:spcBef>
                <a:spcPct val="20000"/>
              </a:spcBef>
              <a:spcAft>
                <a:spcPct val="0"/>
              </a:spcAft>
              <a:buChar char="»"/>
              <a:defRPr kumimoji="1" sz="2200">
                <a:solidFill>
                  <a:schemeClr val="tx1"/>
                </a:solidFill>
                <a:latin typeface="Arial" panose="020B0604020202020204" pitchFamily="34" charset="0"/>
                <a:ea typeface="新細明體" panose="02020500000000000000" pitchFamily="18" charset="-120"/>
              </a:defRPr>
            </a:lvl9pPr>
          </a:lstStyle>
          <a:p>
            <a:pPr>
              <a:spcBef>
                <a:spcPct val="0"/>
              </a:spcBef>
              <a:buFontTx/>
              <a:buNone/>
            </a:pPr>
            <a:fld id="{6BFF480D-EF63-F648-8438-27BF47F574F6}" type="slidenum">
              <a:rPr lang="en-US" altLang="zh-TW" sz="1400"/>
              <a:pPr>
                <a:spcBef>
                  <a:spcPct val="0"/>
                </a:spcBef>
                <a:buFontTx/>
                <a:buNone/>
              </a:pPr>
              <a:t>49</a:t>
            </a:fld>
            <a:endParaRPr lang="en-US" altLang="zh-TW" sz="1400"/>
          </a:p>
        </p:txBody>
      </p:sp>
      <p:pic>
        <p:nvPicPr>
          <p:cNvPr id="3" name="Picture 2">
            <a:extLst>
              <a:ext uri="{FF2B5EF4-FFF2-40B4-BE49-F238E27FC236}">
                <a16:creationId xmlns="" xmlns:a16="http://schemas.microsoft.com/office/drawing/2014/main" id="{8AEFCBC8-6D90-4787-F44A-AE49BB2DFB3A}"/>
              </a:ext>
            </a:extLst>
          </p:cNvPr>
          <p:cNvPicPr>
            <a:picLocks noChangeAspect="1"/>
          </p:cNvPicPr>
          <p:nvPr/>
        </p:nvPicPr>
        <p:blipFill>
          <a:blip r:embed="rId2"/>
          <a:stretch>
            <a:fillRect/>
          </a:stretch>
        </p:blipFill>
        <p:spPr>
          <a:xfrm>
            <a:off x="4960641" y="1656235"/>
            <a:ext cx="6408465" cy="5445643"/>
          </a:xfrm>
          <a:prstGeom prst="rect">
            <a:avLst/>
          </a:prstGeom>
        </p:spPr>
      </p:pic>
    </p:spTree>
    <p:extLst>
      <p:ext uri="{BB962C8B-B14F-4D97-AF65-F5344CB8AC3E}">
        <p14:creationId xmlns:p14="http://schemas.microsoft.com/office/powerpoint/2010/main" val="102967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 電腦輔助學習趨勢…">
            <a:extLst>
              <a:ext uri="{FF2B5EF4-FFF2-40B4-BE49-F238E27FC236}">
                <a16:creationId xmlns="" xmlns:a16="http://schemas.microsoft.com/office/drawing/2014/main" id="{70D403F3-13B3-2749-B164-A785E0D3F786}"/>
              </a:ext>
            </a:extLst>
          </p:cNvPr>
          <p:cNvSpPr txBox="1">
            <a:spLocks/>
          </p:cNvSpPr>
          <p:nvPr/>
        </p:nvSpPr>
        <p:spPr bwMode="auto">
          <a:xfrm>
            <a:off x="1936751" y="1870076"/>
            <a:ext cx="8928100" cy="2666479"/>
          </a:xfrm>
          <a:prstGeom prst="rect">
            <a:avLst/>
          </a:prstGeom>
          <a:noFill/>
          <a:ln>
            <a:noFill/>
          </a:ln>
          <a:effectLst/>
        </p:spPr>
        <p:txBody>
          <a:bodyPr lIns="101133" tIns="50566" rIns="101133" bIns="50566"/>
          <a:lstStyle>
            <a:lvl1pPr marL="379413" indent="-379413" algn="l" defTabSz="1011238" rtl="0" eaLnBrk="0" fontAlgn="base" hangingPunct="0">
              <a:spcBef>
                <a:spcPct val="20000"/>
              </a:spcBef>
              <a:spcAft>
                <a:spcPct val="0"/>
              </a:spcAft>
              <a:buChar char="•"/>
              <a:defRPr kumimoji="1" sz="3500">
                <a:solidFill>
                  <a:schemeClr val="tx1"/>
                </a:solidFill>
                <a:latin typeface="+mn-lt"/>
                <a:ea typeface="+mn-ea"/>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marL="547688" indent="-728663">
              <a:spcBef>
                <a:spcPts val="800"/>
              </a:spcBef>
              <a:buNone/>
              <a:defRPr>
                <a:latin typeface="Arial Unicode MS"/>
                <a:ea typeface="Arial Unicode MS"/>
                <a:cs typeface="Arial Unicode MS"/>
                <a:sym typeface="Arial Unicode MS"/>
              </a:defRPr>
            </a:pPr>
            <a:r>
              <a:rPr lang="zh-TW" altLang="en-US" sz="3600" b="1" kern="0" baseline="0" dirty="0">
                <a:latin typeface="Microsoft JhengHei" panose="020B0604030504040204" pitchFamily="34" charset="-120"/>
                <a:ea typeface="Microsoft JhengHei" panose="020B0604030504040204" pitchFamily="34" charset="-120"/>
                <a:cs typeface="Arial Unicode MS"/>
                <a:sym typeface="Arial Unicode MS"/>
              </a:rPr>
              <a:t> ◼︎為每位學生建立一個變數來儲存成，使用上很費時耗力。</a:t>
            </a:r>
            <a:endParaRPr lang="en-US" altLang="zh-TW" sz="3600" b="1" kern="0" baseline="0" dirty="0">
              <a:latin typeface="Microsoft JhengHei" panose="020B0604030504040204" pitchFamily="34" charset="-120"/>
              <a:ea typeface="Microsoft JhengHei" panose="020B0604030504040204" pitchFamily="34" charset="-120"/>
              <a:cs typeface="Arial Unicode MS"/>
              <a:sym typeface="Arial Unicode MS"/>
            </a:endParaRPr>
          </a:p>
          <a:p>
            <a:pPr marL="179387" indent="-358775">
              <a:spcBef>
                <a:spcPts val="800"/>
              </a:spcBef>
              <a:buNone/>
              <a:defRPr>
                <a:latin typeface="Arial Unicode MS"/>
                <a:ea typeface="Arial Unicode MS"/>
                <a:cs typeface="Arial Unicode MS"/>
                <a:sym typeface="Arial Unicode MS"/>
              </a:defRPr>
            </a:pPr>
            <a:r>
              <a:rPr lang="zh-TW" altLang="en-US" sz="3600" b="1" kern="0" baseline="0" dirty="0">
                <a:latin typeface="Microsoft JhengHei" panose="020B0604030504040204" pitchFamily="34" charset="-120"/>
                <a:ea typeface="Microsoft JhengHei" panose="020B0604030504040204" pitchFamily="34" charset="-120"/>
                <a:cs typeface="Arial Unicode MS"/>
                <a:sym typeface="Arial Unicode MS"/>
              </a:rPr>
              <a:t> ◼︎具有相同性質的資料，可以使用</a:t>
            </a:r>
            <a:r>
              <a:rPr lang="zh-TW" altLang="en-US" sz="3600" b="1" kern="0" baseline="0" dirty="0">
                <a:solidFill>
                  <a:srgbClr val="C00000"/>
                </a:solidFill>
                <a:latin typeface="Microsoft JhengHei" panose="020B0604030504040204" pitchFamily="34" charset="-120"/>
                <a:ea typeface="Microsoft JhengHei" panose="020B0604030504040204" pitchFamily="34" charset="-120"/>
                <a:cs typeface="Arial Unicode MS"/>
                <a:sym typeface="Arial Unicode MS"/>
              </a:rPr>
              <a:t>陣列</a:t>
            </a:r>
            <a:endParaRPr lang="en-US" altLang="zh-TW" sz="3600" b="1" kern="0" baseline="0" dirty="0">
              <a:solidFill>
                <a:srgbClr val="C00000"/>
              </a:solidFill>
              <a:latin typeface="Microsoft JhengHei" panose="020B0604030504040204" pitchFamily="34" charset="-120"/>
              <a:ea typeface="Microsoft JhengHei" panose="020B0604030504040204" pitchFamily="34" charset="-120"/>
              <a:cs typeface="Arial Unicode MS"/>
              <a:sym typeface="Arial Unicode MS"/>
            </a:endParaRPr>
          </a:p>
          <a:p>
            <a:pPr marL="179387" indent="-358775">
              <a:spcBef>
                <a:spcPts val="800"/>
              </a:spcBef>
              <a:buNone/>
              <a:defRPr>
                <a:latin typeface="Arial Unicode MS"/>
                <a:ea typeface="Arial Unicode MS"/>
                <a:cs typeface="Arial Unicode MS"/>
                <a:sym typeface="Arial Unicode MS"/>
              </a:defRPr>
            </a:pPr>
            <a:r>
              <a:rPr lang="zh-TW" altLang="en-US" sz="3600" b="1" kern="0" baseline="0" dirty="0">
                <a:latin typeface="Microsoft JhengHei" panose="020B0604030504040204" pitchFamily="34" charset="-120"/>
                <a:ea typeface="Microsoft JhengHei" panose="020B0604030504040204" pitchFamily="34" charset="-120"/>
                <a:cs typeface="Arial Unicode MS"/>
                <a:sym typeface="Arial Unicode MS"/>
              </a:rPr>
              <a:t>   （</a:t>
            </a:r>
            <a:r>
              <a:rPr lang="en" altLang="zh-TW" sz="3600" b="1" kern="0" baseline="0" dirty="0">
                <a:latin typeface="Microsoft JhengHei" panose="020B0604030504040204" pitchFamily="34" charset="-120"/>
                <a:ea typeface="Microsoft JhengHei" panose="020B0604030504040204" pitchFamily="34" charset="-120"/>
                <a:cs typeface="Arial Unicode MS"/>
                <a:sym typeface="Arial Unicode MS"/>
              </a:rPr>
              <a:t>array</a:t>
            </a:r>
            <a:r>
              <a:rPr lang="zh-TW" altLang="en" sz="3600" b="1" kern="0" baseline="0" dirty="0">
                <a:latin typeface="Microsoft JhengHei" panose="020B0604030504040204" pitchFamily="34" charset="-120"/>
                <a:ea typeface="Microsoft JhengHei" panose="020B0604030504040204" pitchFamily="34" charset="-120"/>
                <a:cs typeface="Arial Unicode MS"/>
                <a:sym typeface="Arial Unicode MS"/>
              </a:rPr>
              <a:t>）</a:t>
            </a:r>
            <a:r>
              <a:rPr lang="zh-TW" altLang="en-US" sz="3600" b="1" kern="0" baseline="0" dirty="0">
                <a:latin typeface="Microsoft JhengHei" panose="020B0604030504040204" pitchFamily="34" charset="-120"/>
                <a:ea typeface="Microsoft JhengHei" panose="020B0604030504040204" pitchFamily="34" charset="-120"/>
                <a:cs typeface="Arial Unicode MS"/>
                <a:sym typeface="Arial Unicode MS"/>
              </a:rPr>
              <a:t>來處理，會比</a:t>
            </a:r>
            <a:r>
              <a:rPr lang="zh-TW" altLang="en-US" sz="3600" b="1" kern="0" baseline="0" dirty="0">
                <a:solidFill>
                  <a:srgbClr val="C00000"/>
                </a:solidFill>
                <a:latin typeface="Microsoft JhengHei" panose="020B0604030504040204" pitchFamily="34" charset="-120"/>
                <a:ea typeface="Microsoft JhengHei" panose="020B0604030504040204" pitchFamily="34" charset="-120"/>
                <a:cs typeface="Arial Unicode MS"/>
                <a:sym typeface="Arial Unicode MS"/>
              </a:rPr>
              <a:t>變數</a:t>
            </a:r>
            <a:r>
              <a:rPr lang="zh-TW" altLang="en-US" sz="3600" b="1" kern="0" baseline="0" dirty="0">
                <a:latin typeface="Microsoft JhengHei" panose="020B0604030504040204" pitchFamily="34" charset="-120"/>
                <a:ea typeface="Microsoft JhengHei" panose="020B0604030504040204" pitchFamily="34" charset="-120"/>
                <a:cs typeface="Arial Unicode MS"/>
                <a:sym typeface="Arial Unicode MS"/>
              </a:rPr>
              <a:t>更有效率！</a:t>
            </a:r>
          </a:p>
          <a:p>
            <a:pPr marL="179387" indent="-358775">
              <a:spcBef>
                <a:spcPts val="800"/>
              </a:spcBef>
              <a:buNone/>
              <a:defRPr>
                <a:latin typeface="Arial Unicode MS"/>
                <a:ea typeface="Arial Unicode MS"/>
                <a:cs typeface="Arial Unicode MS"/>
                <a:sym typeface="Arial Unicode MS"/>
              </a:defRPr>
            </a:pPr>
            <a:endParaRPr lang="zh-TW" altLang="en-US" sz="3600" b="1" kern="0" baseline="0" dirty="0">
              <a:latin typeface="Microsoft JhengHei" panose="020B0604030504040204" pitchFamily="34" charset="-120"/>
              <a:ea typeface="Microsoft JhengHei" panose="020B0604030504040204" pitchFamily="34" charset="-120"/>
              <a:cs typeface="Arial Unicode MS"/>
              <a:sym typeface="Arial Unicode MS"/>
            </a:endParaRPr>
          </a:p>
          <a:p>
            <a:pPr marL="179387" indent="-358775">
              <a:spcBef>
                <a:spcPts val="800"/>
              </a:spcBef>
              <a:buNone/>
              <a:defRPr>
                <a:latin typeface="Arial Unicode MS"/>
                <a:ea typeface="Arial Unicode MS"/>
                <a:cs typeface="Arial Unicode MS"/>
                <a:sym typeface="Arial Unicode MS"/>
              </a:defRPr>
            </a:pPr>
            <a:endParaRPr lang="zh-TW" altLang="en-US" sz="2400" b="1" kern="0" baseline="0" dirty="0">
              <a:solidFill>
                <a:srgbClr val="FF0000"/>
              </a:solidFill>
              <a:latin typeface="Microsoft JhengHei" panose="020B0604030504040204" pitchFamily="34" charset="-120"/>
              <a:ea typeface="Microsoft JhengHei" panose="020B0604030504040204" pitchFamily="34" charset="-120"/>
              <a:cs typeface="Arial Unicode MS"/>
              <a:sym typeface="Arial Unicode MS"/>
            </a:endParaRPr>
          </a:p>
          <a:p>
            <a:pPr marL="179387" indent="-358775">
              <a:spcBef>
                <a:spcPts val="800"/>
              </a:spcBef>
              <a:buNone/>
              <a:defRPr>
                <a:latin typeface="Arial Unicode MS"/>
                <a:ea typeface="Arial Unicode MS"/>
                <a:cs typeface="Arial Unicode MS"/>
                <a:sym typeface="Arial Unicode MS"/>
              </a:defRPr>
            </a:pPr>
            <a:endParaRPr lang="zh-TW" altLang="en-US" sz="2400" b="1" kern="0" baseline="0" dirty="0">
              <a:solidFill>
                <a:srgbClr val="FF0000"/>
              </a:solidFill>
              <a:latin typeface="HEITI SC MEDIUM" pitchFamily="2" charset="-128"/>
              <a:ea typeface="HEITI SC MEDIUM" pitchFamily="2" charset="-128"/>
              <a:cs typeface="Calibri"/>
              <a:sym typeface="Calibri"/>
            </a:endParaRPr>
          </a:p>
        </p:txBody>
      </p:sp>
      <p:sp>
        <p:nvSpPr>
          <p:cNvPr id="2" name="標題 1">
            <a:extLst>
              <a:ext uri="{FF2B5EF4-FFF2-40B4-BE49-F238E27FC236}">
                <a16:creationId xmlns="" xmlns:a16="http://schemas.microsoft.com/office/drawing/2014/main" id="{025D514F-5336-1447-B0D4-1FC1C208ADCD}"/>
              </a:ext>
            </a:extLst>
          </p:cNvPr>
          <p:cNvSpPr>
            <a:spLocks noGrp="1"/>
          </p:cNvSpPr>
          <p:nvPr>
            <p:ph type="title" idx="4294967295"/>
          </p:nvPr>
        </p:nvSpPr>
        <p:spPr>
          <a:xfrm>
            <a:off x="1360488" y="-142875"/>
            <a:ext cx="5327650" cy="1201738"/>
          </a:xfrm>
        </p:spPr>
        <p:txBody>
          <a:bodyPr/>
          <a:lstStyle/>
          <a:p>
            <a:pPr eaLnBrk="1" hangingPunct="1">
              <a:defRPr/>
            </a:pPr>
            <a:r>
              <a:rPr lang="zh-TW" altLang="en-US" sz="5400" b="1" kern="1200" dirty="0">
                <a:solidFill>
                  <a:srgbClr val="FFFFFF"/>
                </a:solidFill>
                <a:latin typeface="Microsoft JhengHei" panose="020B0604030504040204" pitchFamily="34" charset="-120"/>
                <a:ea typeface="Microsoft JhengHei" panose="020B0604030504040204" pitchFamily="34" charset="-120"/>
              </a:rPr>
              <a:t>陣列與變數</a:t>
            </a:r>
            <a:endParaRPr lang="zh-TW" altLang="zh-TW" dirty="0"/>
          </a:p>
        </p:txBody>
      </p:sp>
      <p:pic>
        <p:nvPicPr>
          <p:cNvPr id="3" name="Picture 2">
            <a:extLst>
              <a:ext uri="{FF2B5EF4-FFF2-40B4-BE49-F238E27FC236}">
                <a16:creationId xmlns="" xmlns:a16="http://schemas.microsoft.com/office/drawing/2014/main" id="{4EEB4FD3-F58F-318D-9938-8950450A48A0}"/>
              </a:ext>
            </a:extLst>
          </p:cNvPr>
          <p:cNvPicPr>
            <a:picLocks noChangeAspect="1"/>
          </p:cNvPicPr>
          <p:nvPr/>
        </p:nvPicPr>
        <p:blipFill>
          <a:blip r:embed="rId3"/>
          <a:stretch>
            <a:fillRect/>
          </a:stretch>
        </p:blipFill>
        <p:spPr>
          <a:xfrm>
            <a:off x="1720974" y="4602468"/>
            <a:ext cx="9504362" cy="1483401"/>
          </a:xfrm>
          <a:prstGeom prst="rect">
            <a:avLst/>
          </a:prstGeom>
        </p:spPr>
      </p:pic>
      <p:sp>
        <p:nvSpPr>
          <p:cNvPr id="6" name="文字版面配置區 4"/>
          <p:cNvSpPr txBox="1">
            <a:spLocks/>
          </p:cNvSpPr>
          <p:nvPr/>
        </p:nvSpPr>
        <p:spPr bwMode="auto">
          <a:xfrm>
            <a:off x="12082088" y="72058"/>
            <a:ext cx="719512" cy="314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133" tIns="50566" rIns="101133" bIns="50566" numCol="1" anchor="t" anchorCtr="0" compatLnSpc="1">
            <a:prstTxWarp prst="textNoShape">
              <a:avLst/>
            </a:prstTxWarp>
            <a:noAutofit/>
          </a:bodyPr>
          <a:lstStyle>
            <a:lvl1pPr marL="0" indent="0" algn="l" defTabSz="1011238" rtl="0" eaLnBrk="0" fontAlgn="base" hangingPunct="0">
              <a:spcBef>
                <a:spcPct val="20000"/>
              </a:spcBef>
              <a:spcAft>
                <a:spcPct val="0"/>
              </a:spcAft>
              <a:buNone/>
              <a:defRPr kumimoji="1" sz="2000" baseline="0">
                <a:solidFill>
                  <a:schemeClr val="tx1"/>
                </a:solidFill>
                <a:latin typeface="微軟正黑體" panose="020B0604030504040204" pitchFamily="34" charset="-120"/>
                <a:ea typeface="微軟正黑體" panose="020B0604030504040204" pitchFamily="34" charset="-120"/>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a:defRPr/>
            </a:pPr>
            <a:r>
              <a:rPr lang="en-US" altLang="zh-TW" kern="0" dirty="0">
                <a:solidFill>
                  <a:srgbClr val="000000"/>
                </a:solidFill>
              </a:rPr>
              <a:t>156</a:t>
            </a:r>
            <a:endParaRPr lang="zh-TW" altLang="en-US" kern="0" dirty="0">
              <a:solidFill>
                <a:srgbClr val="000000"/>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矩形 3">
            <a:extLst>
              <a:ext uri="{FF2B5EF4-FFF2-40B4-BE49-F238E27FC236}">
                <a16:creationId xmlns="" xmlns:a16="http://schemas.microsoft.com/office/drawing/2014/main" id="{55C565B3-69E4-0C43-B8DD-8B3BAA48EC6E}"/>
              </a:ext>
            </a:extLst>
          </p:cNvPr>
          <p:cNvSpPr>
            <a:spLocks noChangeArrowheads="1"/>
          </p:cNvSpPr>
          <p:nvPr/>
        </p:nvSpPr>
        <p:spPr bwMode="auto">
          <a:xfrm>
            <a:off x="1576388" y="26989"/>
            <a:ext cx="777674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000" baseline="-25000">
                <a:solidFill>
                  <a:schemeClr val="tx1"/>
                </a:solidFill>
                <a:latin typeface="Arial" panose="020B0604020202020204" pitchFamily="34" charset="0"/>
                <a:ea typeface="新細明體" panose="02020500000000000000" pitchFamily="18" charset="-120"/>
              </a:defRPr>
            </a:lvl1pPr>
            <a:lvl2pPr marL="742950" indent="-28575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pPr eaLnBrk="1" hangingPunct="1"/>
            <a:r>
              <a:rPr lang="zh-TW" altLang="en-US" sz="4800" b="1" baseline="0" dirty="0">
                <a:solidFill>
                  <a:srgbClr val="FFFFFF"/>
                </a:solidFill>
                <a:latin typeface="Microsoft JhengHei" panose="020B0604030504040204" pitchFamily="34" charset="-120"/>
                <a:ea typeface="Microsoft JhengHei" panose="020B0604030504040204" pitchFamily="34" charset="-120"/>
              </a:rPr>
              <a:t>如何抽出 </a:t>
            </a:r>
            <a:r>
              <a:rPr lang="en-US" altLang="zh-TW" sz="4800" b="1" baseline="0" dirty="0">
                <a:solidFill>
                  <a:srgbClr val="FFFFFF"/>
                </a:solidFill>
                <a:latin typeface="Microsoft JhengHei" panose="020B0604030504040204" pitchFamily="34" charset="-120"/>
                <a:ea typeface="Microsoft JhengHei" panose="020B0604030504040204" pitchFamily="34" charset="-120"/>
              </a:rPr>
              <a:t>4 </a:t>
            </a:r>
            <a:r>
              <a:rPr lang="zh-TW" altLang="en-US" sz="4800" b="1" baseline="0" dirty="0">
                <a:solidFill>
                  <a:srgbClr val="FFFFFF"/>
                </a:solidFill>
                <a:latin typeface="Microsoft JhengHei" panose="020B0604030504040204" pitchFamily="34" charset="-120"/>
                <a:ea typeface="Microsoft JhengHei" panose="020B0604030504040204" pitchFamily="34" charset="-120"/>
              </a:rPr>
              <a:t>位同學</a:t>
            </a:r>
          </a:p>
        </p:txBody>
      </p:sp>
      <p:sp>
        <p:nvSpPr>
          <p:cNvPr id="5" name="文字方塊 3">
            <a:extLst>
              <a:ext uri="{FF2B5EF4-FFF2-40B4-BE49-F238E27FC236}">
                <a16:creationId xmlns="" xmlns:a16="http://schemas.microsoft.com/office/drawing/2014/main" id="{3243CCDE-74E5-BF4F-A435-DE91CBB1B56A}"/>
              </a:ext>
            </a:extLst>
          </p:cNvPr>
          <p:cNvSpPr txBox="1">
            <a:spLocks noChangeArrowheads="1"/>
          </p:cNvSpPr>
          <p:nvPr/>
        </p:nvSpPr>
        <p:spPr bwMode="auto">
          <a:xfrm>
            <a:off x="1576389" y="1475582"/>
            <a:ext cx="8856066" cy="2016125"/>
          </a:xfrm>
          <a:prstGeom prst="rect">
            <a:avLst/>
          </a:prstGeom>
          <a:noFill/>
          <a:ln w="50800">
            <a:noFill/>
            <a:miter lim="800000"/>
            <a:headEnd/>
            <a:tailEnd/>
          </a:ln>
        </p:spPr>
        <p:txBody>
          <a:bodyPr lIns="36000" tIns="36000" rIns="36000" bIns="36000"/>
          <a:lstStyle/>
          <a:p>
            <a:pPr marL="542925" indent="-542925" eaLnBrk="1" hangingPunct="1">
              <a:lnSpc>
                <a:spcPct val="120000"/>
              </a:lnSpc>
              <a:defRPr/>
            </a:pPr>
            <a:r>
              <a:rPr lang="en-US" altLang="zh-TW" sz="3600" b="1" kern="0" baseline="0" dirty="0">
                <a:latin typeface="Microsoft JhengHei" panose="020B0604030504040204" pitchFamily="34" charset="-120"/>
                <a:ea typeface="Microsoft JhengHei" panose="020B0604030504040204" pitchFamily="34" charset="-120"/>
                <a:cs typeface="Arial Unicode MS"/>
              </a:rPr>
              <a:t>4. </a:t>
            </a:r>
            <a:r>
              <a:rPr lang="zh-TW" altLang="en-US" sz="3600" b="1" kern="0" baseline="0" dirty="0">
                <a:latin typeface="Microsoft JhengHei" panose="020B0604030504040204" pitchFamily="34" charset="-120"/>
                <a:ea typeface="Microsoft JhengHei" panose="020B0604030504040204" pitchFamily="34" charset="-120"/>
                <a:cs typeface="Arial Unicode MS"/>
              </a:rPr>
              <a:t>新增變數，命名為抽出座號。</a:t>
            </a:r>
            <a:endParaRPr lang="en-US" altLang="zh-TW" sz="3600" b="1" kern="0" baseline="0" dirty="0">
              <a:latin typeface="Microsoft JhengHei" panose="020B0604030504040204" pitchFamily="34" charset="-120"/>
              <a:ea typeface="Microsoft JhengHei" panose="020B0604030504040204" pitchFamily="34" charset="-120"/>
              <a:cs typeface="Arial Unicode MS"/>
            </a:endParaRPr>
          </a:p>
          <a:p>
            <a:pPr marL="542925" indent="-542925" eaLnBrk="1" hangingPunct="1">
              <a:lnSpc>
                <a:spcPct val="120000"/>
              </a:lnSpc>
              <a:defRPr/>
            </a:pPr>
            <a:r>
              <a:rPr lang="en-US" altLang="zh-TW" sz="3600" b="1" kern="0" baseline="0" dirty="0">
                <a:latin typeface="Microsoft JhengHei" panose="020B0604030504040204" pitchFamily="34" charset="-120"/>
                <a:ea typeface="Microsoft JhengHei" panose="020B0604030504040204" pitchFamily="34" charset="-120"/>
                <a:cs typeface="Arial Unicode MS"/>
              </a:rPr>
              <a:t>5. </a:t>
            </a:r>
            <a:r>
              <a:rPr lang="zh-TW" altLang="en-US" sz="3600" b="1" kern="0" baseline="0" dirty="0">
                <a:latin typeface="Microsoft JhengHei" panose="020B0604030504040204" pitchFamily="34" charset="-120"/>
                <a:ea typeface="Microsoft JhengHei" panose="020B0604030504040204" pitchFamily="34" charset="-120"/>
                <a:cs typeface="Arial Unicode MS"/>
              </a:rPr>
              <a:t>依右方提示的積木進行組裝，完成抽出</a:t>
            </a:r>
            <a:endParaRPr lang="en-US" altLang="zh-TW" sz="3600" b="1" kern="0" baseline="0" dirty="0">
              <a:latin typeface="Microsoft JhengHei" panose="020B0604030504040204" pitchFamily="34" charset="-120"/>
              <a:ea typeface="Microsoft JhengHei" panose="020B0604030504040204" pitchFamily="34" charset="-120"/>
              <a:cs typeface="Arial Unicode MS"/>
            </a:endParaRPr>
          </a:p>
          <a:p>
            <a:pPr marL="542925" indent="-542925" eaLnBrk="1" hangingPunct="1">
              <a:lnSpc>
                <a:spcPct val="120000"/>
              </a:lnSpc>
              <a:defRPr/>
            </a:pPr>
            <a:r>
              <a:rPr lang="en-US" altLang="zh-TW" sz="3600" b="1" kern="0" baseline="0" dirty="0">
                <a:latin typeface="Microsoft JhengHei" panose="020B0604030504040204" pitchFamily="34" charset="-120"/>
                <a:ea typeface="Microsoft JhengHei" panose="020B0604030504040204" pitchFamily="34" charset="-120"/>
                <a:cs typeface="Arial Unicode MS"/>
              </a:rPr>
              <a:t>    </a:t>
            </a:r>
            <a:r>
              <a:rPr lang="zh-TW" altLang="en-US" sz="3600" b="1" kern="0" baseline="0" dirty="0">
                <a:latin typeface="Microsoft JhengHei" panose="020B0604030504040204" pitchFamily="34" charset="-120"/>
                <a:ea typeface="Microsoft JhengHei" panose="020B0604030504040204" pitchFamily="34" charset="-120"/>
                <a:cs typeface="Arial Unicode MS"/>
              </a:rPr>
              <a:t> </a:t>
            </a:r>
            <a:r>
              <a:rPr lang="en-US" altLang="zh-TW" sz="3600" b="1" kern="0" baseline="0" dirty="0">
                <a:latin typeface="Microsoft JhengHei" panose="020B0604030504040204" pitchFamily="34" charset="-120"/>
                <a:ea typeface="Microsoft JhengHei" panose="020B0604030504040204" pitchFamily="34" charset="-120"/>
                <a:cs typeface="Arial Unicode MS"/>
              </a:rPr>
              <a:t>4 </a:t>
            </a:r>
            <a:r>
              <a:rPr lang="zh-TW" altLang="en-US" sz="3600" b="1" kern="0" baseline="0" dirty="0">
                <a:latin typeface="Microsoft JhengHei" panose="020B0604030504040204" pitchFamily="34" charset="-120"/>
                <a:ea typeface="Microsoft JhengHei" panose="020B0604030504040204" pitchFamily="34" charset="-120"/>
                <a:cs typeface="Arial Unicode MS"/>
              </a:rPr>
              <a:t>位同學的程式。</a:t>
            </a:r>
            <a:endParaRPr lang="en-US" altLang="zh-TW" sz="3600" b="1" kern="0" baseline="0" dirty="0">
              <a:latin typeface="Microsoft JhengHei" panose="020B0604030504040204" pitchFamily="34" charset="-120"/>
              <a:ea typeface="Microsoft JhengHei" panose="020B0604030504040204" pitchFamily="34" charset="-120"/>
              <a:cs typeface="Arial Unicode MS"/>
            </a:endParaRPr>
          </a:p>
          <a:p>
            <a:pPr marL="542925" indent="-542925" eaLnBrk="1" hangingPunct="1">
              <a:lnSpc>
                <a:spcPct val="120000"/>
              </a:lnSpc>
              <a:defRPr/>
            </a:pPr>
            <a:endParaRPr lang="en-US" altLang="zh-TW" sz="3600" b="1" kern="0" baseline="0" dirty="0">
              <a:latin typeface="Microsoft JhengHei" panose="020B0604030504040204" pitchFamily="34" charset="-120"/>
              <a:ea typeface="Microsoft JhengHei" panose="020B0604030504040204" pitchFamily="34" charset="-120"/>
              <a:cs typeface="Arial Unicode MS"/>
            </a:endParaRPr>
          </a:p>
        </p:txBody>
      </p:sp>
      <p:pic>
        <p:nvPicPr>
          <p:cNvPr id="3" name="圖片 2">
            <a:extLst>
              <a:ext uri="{FF2B5EF4-FFF2-40B4-BE49-F238E27FC236}">
                <a16:creationId xmlns="" xmlns:a16="http://schemas.microsoft.com/office/drawing/2014/main" id="{89EFDFF7-D15B-3091-39BF-B38B081B04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70537" y="3600450"/>
            <a:ext cx="7709369" cy="2955924"/>
          </a:xfrm>
          <a:prstGeom prst="rect">
            <a:avLst/>
          </a:prstGeom>
        </p:spPr>
      </p:pic>
      <p:sp>
        <p:nvSpPr>
          <p:cNvPr id="6" name="文字方塊 3">
            <a:extLst>
              <a:ext uri="{FF2B5EF4-FFF2-40B4-BE49-F238E27FC236}">
                <a16:creationId xmlns="" xmlns:a16="http://schemas.microsoft.com/office/drawing/2014/main" id="{8EB610AA-94F7-2712-08E8-4D70BD6B9FFE}"/>
              </a:ext>
            </a:extLst>
          </p:cNvPr>
          <p:cNvSpPr txBox="1">
            <a:spLocks noChangeArrowheads="1"/>
          </p:cNvSpPr>
          <p:nvPr/>
        </p:nvSpPr>
        <p:spPr bwMode="auto">
          <a:xfrm>
            <a:off x="1584734" y="4752578"/>
            <a:ext cx="5028877" cy="833496"/>
          </a:xfrm>
          <a:prstGeom prst="rect">
            <a:avLst/>
          </a:prstGeom>
          <a:noFill/>
          <a:ln w="50800">
            <a:noFill/>
            <a:miter lim="800000"/>
            <a:headEnd/>
            <a:tailEnd/>
          </a:ln>
        </p:spPr>
        <p:txBody>
          <a:bodyPr lIns="36000" tIns="36000" rIns="36000" bIns="36000"/>
          <a:lstStyle/>
          <a:p>
            <a:pPr eaLnBrk="1" hangingPunct="1">
              <a:lnSpc>
                <a:spcPct val="120000"/>
              </a:lnSpc>
              <a:defRPr/>
            </a:pPr>
            <a:r>
              <a:rPr lang="zh-TW" altLang="en-US" sz="3600" b="1" kern="0" baseline="0" dirty="0">
                <a:solidFill>
                  <a:srgbClr val="C00000"/>
                </a:solidFill>
                <a:latin typeface="Microsoft JhengHei" panose="020B0604030504040204" pitchFamily="34" charset="-120"/>
                <a:ea typeface="Microsoft JhengHei" panose="020B0604030504040204" pitchFamily="34" charset="-120"/>
                <a:cs typeface="Arial Unicode MS"/>
              </a:rPr>
              <a:t>組裝結果</a:t>
            </a:r>
          </a:p>
        </p:txBody>
      </p:sp>
      <p:sp>
        <p:nvSpPr>
          <p:cNvPr id="8" name="文字版面配置區 4"/>
          <p:cNvSpPr txBox="1">
            <a:spLocks/>
          </p:cNvSpPr>
          <p:nvPr/>
        </p:nvSpPr>
        <p:spPr bwMode="auto">
          <a:xfrm>
            <a:off x="12082088" y="72058"/>
            <a:ext cx="719512" cy="314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133" tIns="50566" rIns="101133" bIns="50566" numCol="1" anchor="t" anchorCtr="0" compatLnSpc="1">
            <a:prstTxWarp prst="textNoShape">
              <a:avLst/>
            </a:prstTxWarp>
            <a:noAutofit/>
          </a:bodyPr>
          <a:lstStyle>
            <a:lvl1pPr marL="0" indent="0" algn="l" defTabSz="1011238" rtl="0" eaLnBrk="0" fontAlgn="base" hangingPunct="0">
              <a:spcBef>
                <a:spcPct val="20000"/>
              </a:spcBef>
              <a:spcAft>
                <a:spcPct val="0"/>
              </a:spcAft>
              <a:buNone/>
              <a:defRPr kumimoji="1" sz="2000" baseline="0">
                <a:solidFill>
                  <a:schemeClr val="tx1"/>
                </a:solidFill>
                <a:latin typeface="微軟正黑體" panose="020B0604030504040204" pitchFamily="34" charset="-120"/>
                <a:ea typeface="微軟正黑體" panose="020B0604030504040204" pitchFamily="34" charset="-120"/>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a:defRPr/>
            </a:pPr>
            <a:r>
              <a:rPr lang="en-US" altLang="zh-TW" kern="0" dirty="0" smtClean="0">
                <a:solidFill>
                  <a:srgbClr val="000000"/>
                </a:solidFill>
              </a:rPr>
              <a:t>169</a:t>
            </a:r>
            <a:endParaRPr lang="zh-TW" altLang="en-US" kern="0" dirty="0">
              <a:solidFill>
                <a:srgbClr val="000000"/>
              </a:solidFill>
            </a:endParaRPr>
          </a:p>
        </p:txBody>
      </p:sp>
    </p:spTree>
    <p:extLst>
      <p:ext uri="{BB962C8B-B14F-4D97-AF65-F5344CB8AC3E}">
        <p14:creationId xmlns:p14="http://schemas.microsoft.com/office/powerpoint/2010/main" val="31120512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 xmlns:a16="http://schemas.microsoft.com/office/drawing/2014/main" id="{FC7DB3B4-E5F6-863E-51BE-E335DE573873}"/>
              </a:ext>
            </a:extLst>
          </p:cNvPr>
          <p:cNvSpPr/>
          <p:nvPr/>
        </p:nvSpPr>
        <p:spPr bwMode="auto">
          <a:xfrm>
            <a:off x="7408912" y="5688682"/>
            <a:ext cx="2520033" cy="1224186"/>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011238" eaLnBrk="1" hangingPunct="1"/>
            <a:endParaRPr lang="zh-TW" altLang="en-US" dirty="0">
              <a:latin typeface="Arial" charset="0"/>
              <a:ea typeface="新細明體" charset="-120"/>
            </a:endParaRPr>
          </a:p>
        </p:txBody>
      </p:sp>
      <p:sp>
        <p:nvSpPr>
          <p:cNvPr id="4" name="矩形 3">
            <a:extLst>
              <a:ext uri="{FF2B5EF4-FFF2-40B4-BE49-F238E27FC236}">
                <a16:creationId xmlns="" xmlns:a16="http://schemas.microsoft.com/office/drawing/2014/main" id="{80F461E0-A3C2-3F44-AF3A-216E6399220C}"/>
              </a:ext>
            </a:extLst>
          </p:cNvPr>
          <p:cNvSpPr/>
          <p:nvPr/>
        </p:nvSpPr>
        <p:spPr>
          <a:xfrm>
            <a:off x="3105850" y="72059"/>
            <a:ext cx="2646878" cy="830997"/>
          </a:xfrm>
          <a:prstGeom prst="rect">
            <a:avLst/>
          </a:prstGeom>
        </p:spPr>
        <p:txBody>
          <a:bodyPr wrap="none">
            <a:spAutoFit/>
          </a:bodyPr>
          <a:lstStyle/>
          <a:p>
            <a:pPr eaLnBrk="1" hangingPunct="1">
              <a:defRPr/>
            </a:pPr>
            <a:r>
              <a:rPr lang="zh-TW" altLang="en-US" sz="4800" b="1" kern="0" baseline="0" dirty="0">
                <a:solidFill>
                  <a:schemeClr val="bg1"/>
                </a:solidFill>
                <a:latin typeface="Microsoft JhengHei" panose="020B0604030504040204" pitchFamily="34" charset="-120"/>
                <a:ea typeface="Microsoft JhengHei" panose="020B0604030504040204" pitchFamily="34" charset="-120"/>
                <a:cs typeface="Arial Unicode MS"/>
              </a:rPr>
              <a:t>課堂練習</a:t>
            </a:r>
          </a:p>
        </p:txBody>
      </p:sp>
      <p:sp>
        <p:nvSpPr>
          <p:cNvPr id="5" name="文字方塊 3">
            <a:extLst>
              <a:ext uri="{FF2B5EF4-FFF2-40B4-BE49-F238E27FC236}">
                <a16:creationId xmlns="" xmlns:a16="http://schemas.microsoft.com/office/drawing/2014/main" id="{A979679F-059F-E145-AF07-C990292C8C36}"/>
              </a:ext>
            </a:extLst>
          </p:cNvPr>
          <p:cNvSpPr txBox="1">
            <a:spLocks noChangeArrowheads="1"/>
          </p:cNvSpPr>
          <p:nvPr/>
        </p:nvSpPr>
        <p:spPr bwMode="auto">
          <a:xfrm>
            <a:off x="1576388" y="936154"/>
            <a:ext cx="9864725" cy="1079500"/>
          </a:xfrm>
          <a:prstGeom prst="rect">
            <a:avLst/>
          </a:prstGeom>
          <a:noFill/>
          <a:ln w="50800">
            <a:noFill/>
            <a:miter lim="800000"/>
            <a:headEnd/>
            <a:tailEnd/>
          </a:ln>
        </p:spPr>
        <p:txBody>
          <a:bodyPr lIns="36000" tIns="36000" rIns="36000" bIns="36000"/>
          <a:lstStyle/>
          <a:p>
            <a:pPr eaLnBrk="1" hangingPunct="1">
              <a:lnSpc>
                <a:spcPct val="120000"/>
              </a:lnSpc>
              <a:defRPr/>
            </a:pPr>
            <a:r>
              <a:rPr lang="zh-TW" altLang="en-US" sz="4000" b="1" kern="0" baseline="0" dirty="0">
                <a:latin typeface="Microsoft JhengHei" panose="020B0604030504040204" pitchFamily="34" charset="-120"/>
                <a:ea typeface="Microsoft JhengHei" panose="020B0604030504040204" pitchFamily="34" charset="-120"/>
                <a:cs typeface="Arial Unicode MS"/>
              </a:rPr>
              <a:t>今天誰是值日生？</a:t>
            </a:r>
            <a:endParaRPr lang="en-US" altLang="zh-TW" sz="32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r>
              <a:rPr lang="zh-TW" altLang="en-US" sz="3200" b="1" kern="0" baseline="0" dirty="0">
                <a:latin typeface="Microsoft JhengHei" panose="020B0604030504040204" pitchFamily="34" charset="-120"/>
                <a:ea typeface="Microsoft JhengHei" panose="020B0604030504040204" pitchFamily="34" charset="-120"/>
                <a:cs typeface="Arial Unicode MS"/>
              </a:rPr>
              <a:t>劇本</a:t>
            </a:r>
            <a:r>
              <a:rPr lang="en-US" altLang="zh-TW" sz="3200" b="1" kern="0" baseline="0" dirty="0">
                <a:latin typeface="Microsoft JhengHei" panose="020B0604030504040204" pitchFamily="34" charset="-120"/>
                <a:ea typeface="Microsoft JhengHei" panose="020B0604030504040204" pitchFamily="34" charset="-120"/>
                <a:cs typeface="Arial Unicode MS"/>
              </a:rPr>
              <a:t>:</a:t>
            </a:r>
          </a:p>
          <a:p>
            <a:pPr eaLnBrk="1" hangingPunct="1">
              <a:lnSpc>
                <a:spcPct val="120000"/>
              </a:lnSpc>
              <a:defRPr/>
            </a:pPr>
            <a:r>
              <a:rPr lang="zh-TW" altLang="en-US" sz="3200" b="1" kern="0" baseline="0" dirty="0">
                <a:latin typeface="Microsoft JhengHei" panose="020B0604030504040204" pitchFamily="34" charset="-120"/>
                <a:ea typeface="Microsoft JhengHei" panose="020B0604030504040204" pitchFamily="34" charset="-120"/>
                <a:cs typeface="Arial Unicode MS"/>
              </a:rPr>
              <a:t>班上有學生 </a:t>
            </a:r>
            <a:r>
              <a:rPr lang="en-US" altLang="zh-TW" sz="3200" b="1" kern="0" baseline="0" dirty="0">
                <a:latin typeface="Microsoft JhengHei" panose="020B0604030504040204" pitchFamily="34" charset="-120"/>
                <a:ea typeface="Microsoft JhengHei" panose="020B0604030504040204" pitchFamily="34" charset="-120"/>
                <a:cs typeface="Arial Unicode MS"/>
              </a:rPr>
              <a:t>32 </a:t>
            </a:r>
            <a:r>
              <a:rPr lang="zh-TW" altLang="en-US" sz="3200" b="1" kern="0" baseline="0" dirty="0">
                <a:latin typeface="Microsoft JhengHei" panose="020B0604030504040204" pitchFamily="34" charset="-120"/>
                <a:ea typeface="Microsoft JhengHei" panose="020B0604030504040204" pitchFamily="34" charset="-120"/>
                <a:cs typeface="Arial Unicode MS"/>
              </a:rPr>
              <a:t>人，座號分別為 </a:t>
            </a:r>
            <a:r>
              <a:rPr lang="en-US" altLang="zh-TW" sz="3200" b="1" kern="0" baseline="0" dirty="0">
                <a:latin typeface="Microsoft JhengHei" panose="020B0604030504040204" pitchFamily="34" charset="-120"/>
                <a:ea typeface="Microsoft JhengHei" panose="020B0604030504040204" pitchFamily="34" charset="-120"/>
                <a:cs typeface="Arial Unicode MS"/>
              </a:rPr>
              <a:t>1∼32 </a:t>
            </a:r>
            <a:r>
              <a:rPr lang="zh-TW" altLang="en-US" sz="3200" b="1" kern="0" baseline="0" dirty="0">
                <a:latin typeface="Microsoft JhengHei" panose="020B0604030504040204" pitchFamily="34" charset="-120"/>
                <a:ea typeface="Microsoft JhengHei" panose="020B0604030504040204" pitchFamily="34" charset="-120"/>
                <a:cs typeface="Arial Unicode MS"/>
              </a:rPr>
              <a:t>號，老師透過</a:t>
            </a:r>
            <a:endParaRPr lang="en-US" altLang="zh-TW" sz="32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r>
              <a:rPr lang="zh-TW" altLang="en-US" sz="3200" b="1" kern="0" baseline="0" dirty="0">
                <a:latin typeface="Microsoft JhengHei" panose="020B0604030504040204" pitchFamily="34" charset="-120"/>
                <a:ea typeface="Microsoft JhengHei" panose="020B0604030504040204" pitchFamily="34" charset="-120"/>
                <a:cs typeface="Arial Unicode MS"/>
              </a:rPr>
              <a:t>電腦進行抽籤，抽到的兩位同 學是今天的值日生。 </a:t>
            </a:r>
            <a:endParaRPr lang="en-US" altLang="zh-TW" sz="32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r>
              <a:rPr lang="zh-TW" altLang="en-US" sz="3200" b="1" kern="0" baseline="0" dirty="0">
                <a:latin typeface="Microsoft JhengHei" panose="020B0604030504040204" pitchFamily="34" charset="-120"/>
                <a:ea typeface="Microsoft JhengHei" panose="020B0604030504040204" pitchFamily="34" charset="-120"/>
                <a:cs typeface="Arial Unicode MS"/>
              </a:rPr>
              <a:t>完成條件</a:t>
            </a:r>
            <a:r>
              <a:rPr lang="en-US" altLang="zh-TW" sz="3200" b="1" kern="0" baseline="0" dirty="0">
                <a:latin typeface="Microsoft JhengHei" panose="020B0604030504040204" pitchFamily="34" charset="-120"/>
                <a:ea typeface="Microsoft JhengHei" panose="020B0604030504040204" pitchFamily="34" charset="-120"/>
                <a:cs typeface="Arial Unicode MS"/>
              </a:rPr>
              <a:t>:</a:t>
            </a:r>
            <a:br>
              <a:rPr lang="en-US" altLang="zh-TW" sz="3200" b="1" kern="0" baseline="0" dirty="0">
                <a:latin typeface="Microsoft JhengHei" panose="020B0604030504040204" pitchFamily="34" charset="-120"/>
                <a:ea typeface="Microsoft JhengHei" panose="020B0604030504040204" pitchFamily="34" charset="-120"/>
                <a:cs typeface="Arial Unicode MS"/>
              </a:rPr>
            </a:br>
            <a:r>
              <a:rPr lang="zh-TW" altLang="en-US" sz="3200" b="1" kern="0" baseline="0" dirty="0">
                <a:latin typeface="Microsoft JhengHei" panose="020B0604030504040204" pitchFamily="34" charset="-120"/>
                <a:ea typeface="Microsoft JhengHei" panose="020B0604030504040204" pitchFamily="34" charset="-120"/>
                <a:cs typeface="Arial Unicode MS"/>
              </a:rPr>
              <a:t>       </a:t>
            </a:r>
            <a:r>
              <a:rPr lang="en-US" altLang="zh-TW" sz="3200" b="1" kern="0" baseline="0" dirty="0">
                <a:latin typeface="Microsoft JhengHei" panose="020B0604030504040204" pitchFamily="34" charset="-120"/>
                <a:ea typeface="Microsoft JhengHei" panose="020B0604030504040204" pitchFamily="34" charset="-120"/>
                <a:cs typeface="Arial Unicode MS"/>
              </a:rPr>
              <a:t>(1)</a:t>
            </a:r>
            <a:r>
              <a:rPr lang="zh-TW" altLang="en-US" sz="3200" b="1" kern="0" baseline="0" dirty="0">
                <a:latin typeface="Microsoft JhengHei" panose="020B0604030504040204" pitchFamily="34" charset="-120"/>
                <a:ea typeface="Microsoft JhengHei" panose="020B0604030504040204" pitchFamily="34" charset="-120"/>
                <a:cs typeface="Arial Unicode MS"/>
              </a:rPr>
              <a:t> 讓舞臺區呈現籤筒清單。    </a:t>
            </a:r>
            <a:endParaRPr lang="en-US" altLang="zh-TW" sz="32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r>
              <a:rPr lang="zh-TW" altLang="en-US" sz="3200" b="1" kern="0" baseline="0" dirty="0">
                <a:latin typeface="Microsoft JhengHei" panose="020B0604030504040204" pitchFamily="34" charset="-120"/>
                <a:ea typeface="Microsoft JhengHei" panose="020B0604030504040204" pitchFamily="34" charset="-120"/>
                <a:cs typeface="Arial Unicode MS"/>
              </a:rPr>
              <a:t>       </a:t>
            </a:r>
            <a:r>
              <a:rPr lang="en-US" altLang="zh-TW" sz="3200" b="1" kern="0" baseline="0" dirty="0">
                <a:latin typeface="Microsoft JhengHei" panose="020B0604030504040204" pitchFamily="34" charset="-120"/>
                <a:ea typeface="Microsoft JhengHei" panose="020B0604030504040204" pitchFamily="34" charset="-120"/>
                <a:cs typeface="Arial Unicode MS"/>
              </a:rPr>
              <a:t>(2)</a:t>
            </a:r>
            <a:r>
              <a:rPr lang="zh-TW" altLang="en-US" sz="3200" b="1" kern="0" baseline="0" dirty="0">
                <a:latin typeface="Microsoft JhengHei" panose="020B0604030504040204" pitchFamily="34" charset="-120"/>
                <a:ea typeface="Microsoft JhengHei" panose="020B0604030504040204" pitchFamily="34" charset="-120"/>
                <a:cs typeface="Arial Unicode MS"/>
              </a:rPr>
              <a:t> 程式執行後， 籤筒要有 </a:t>
            </a:r>
            <a:r>
              <a:rPr lang="en-US" altLang="zh-TW" sz="3200" b="1" kern="0" baseline="0" dirty="0">
                <a:latin typeface="Microsoft JhengHei" panose="020B0604030504040204" pitchFamily="34" charset="-120"/>
                <a:ea typeface="Microsoft JhengHei" panose="020B0604030504040204" pitchFamily="34" charset="-120"/>
                <a:cs typeface="Arial Unicode MS"/>
              </a:rPr>
              <a:t>1∼32 </a:t>
            </a:r>
            <a:r>
              <a:rPr lang="zh-TW" altLang="en-US" sz="3200" b="1" kern="0" baseline="0" dirty="0">
                <a:latin typeface="Microsoft JhengHei" panose="020B0604030504040204" pitchFamily="34" charset="-120"/>
                <a:ea typeface="Microsoft JhengHei" panose="020B0604030504040204" pitchFamily="34" charset="-120"/>
                <a:cs typeface="Arial Unicode MS"/>
              </a:rPr>
              <a:t>號，老師說出：</a:t>
            </a:r>
            <a:endParaRPr lang="en-US" altLang="zh-TW" sz="32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r>
              <a:rPr lang="zh-TW" altLang="en-US" sz="3200" b="1" kern="0" baseline="0" dirty="0">
                <a:latin typeface="Microsoft JhengHei" panose="020B0604030504040204" pitchFamily="34" charset="-120"/>
                <a:ea typeface="Microsoft JhengHei" panose="020B0604030504040204" pitchFamily="34" charset="-120"/>
                <a:cs typeface="Arial Unicode MS"/>
              </a:rPr>
              <a:t>            「按我抽出值日生！」 。 </a:t>
            </a:r>
            <a:endParaRPr lang="en-US" altLang="zh-TW" sz="32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r>
              <a:rPr lang="zh-TW" altLang="en-US" sz="3200" b="1" kern="0" baseline="0" dirty="0">
                <a:latin typeface="Microsoft JhengHei" panose="020B0604030504040204" pitchFamily="34" charset="-120"/>
                <a:ea typeface="Microsoft JhengHei" panose="020B0604030504040204" pitchFamily="34" charset="-120"/>
                <a:cs typeface="Arial Unicode MS"/>
              </a:rPr>
              <a:t>       </a:t>
            </a:r>
            <a:r>
              <a:rPr lang="en-US" altLang="zh-TW" sz="3200" b="1" kern="0" baseline="0" dirty="0">
                <a:latin typeface="Microsoft JhengHei" panose="020B0604030504040204" pitchFamily="34" charset="-120"/>
                <a:ea typeface="Microsoft JhengHei" panose="020B0604030504040204" pitchFamily="34" charset="-120"/>
                <a:cs typeface="Arial Unicode MS"/>
              </a:rPr>
              <a:t>(3)</a:t>
            </a:r>
            <a:r>
              <a:rPr lang="zh-TW" altLang="en-US" sz="3200" b="1" kern="0" baseline="0" dirty="0">
                <a:latin typeface="Microsoft JhengHei" panose="020B0604030504040204" pitchFamily="34" charset="-120"/>
                <a:ea typeface="Microsoft JhengHei" panose="020B0604030504040204" pitchFamily="34" charset="-120"/>
                <a:cs typeface="Arial Unicode MS"/>
              </a:rPr>
              <a:t> 老師被點擊後， 隨機抽出座號，並依序說出： </a:t>
            </a:r>
            <a:endParaRPr lang="en-US" altLang="zh-TW" sz="32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r>
              <a:rPr lang="zh-TW" altLang="en-US" sz="3200" b="1" kern="0" baseline="0" dirty="0">
                <a:latin typeface="Microsoft JhengHei" panose="020B0604030504040204" pitchFamily="34" charset="-120"/>
                <a:ea typeface="Microsoft JhengHei" panose="020B0604030504040204" pitchFamily="34" charset="-120"/>
                <a:cs typeface="Arial Unicode MS"/>
              </a:rPr>
              <a:t>            「值日生是幾號」，共抽出兩位值日生。 </a:t>
            </a:r>
          </a:p>
          <a:p>
            <a:pPr eaLnBrk="1" hangingPunct="1">
              <a:lnSpc>
                <a:spcPct val="120000"/>
              </a:lnSpc>
              <a:defRPr/>
            </a:pPr>
            <a:endParaRPr lang="en" altLang="zh-TW" sz="32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r>
              <a:rPr lang="zh-TW" altLang="en-US" sz="3200" b="1" kern="0" baseline="0" dirty="0">
                <a:latin typeface="Microsoft JhengHei" panose="020B0604030504040204" pitchFamily="34" charset="-120"/>
                <a:ea typeface="Microsoft JhengHei" panose="020B0604030504040204" pitchFamily="34" charset="-120"/>
                <a:cs typeface="Arial Unicode MS"/>
              </a:rPr>
              <a:t> </a:t>
            </a:r>
          </a:p>
          <a:p>
            <a:pPr eaLnBrk="1" hangingPunct="1">
              <a:lnSpc>
                <a:spcPct val="120000"/>
              </a:lnSpc>
              <a:defRPr/>
            </a:pPr>
            <a:endParaRPr lang="zh-TW" altLang="en-US" sz="32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endParaRPr lang="zh-TW" altLang="en-US" sz="3200" b="1" kern="0" baseline="0" dirty="0">
              <a:latin typeface="Microsoft JhengHei" panose="020B0604030504040204" pitchFamily="34" charset="-120"/>
              <a:ea typeface="Microsoft JhengHei" panose="020B0604030504040204" pitchFamily="34" charset="-120"/>
              <a:cs typeface="Arial Unicode MS"/>
            </a:endParaRPr>
          </a:p>
        </p:txBody>
      </p:sp>
    </p:spTree>
    <p:extLst>
      <p:ext uri="{BB962C8B-B14F-4D97-AF65-F5344CB8AC3E}">
        <p14:creationId xmlns:p14="http://schemas.microsoft.com/office/powerpoint/2010/main" val="36814497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 xmlns:a16="http://schemas.microsoft.com/office/drawing/2014/main" id="{80F461E0-A3C2-3F44-AF3A-216E6399220C}"/>
              </a:ext>
            </a:extLst>
          </p:cNvPr>
          <p:cNvSpPr/>
          <p:nvPr/>
        </p:nvSpPr>
        <p:spPr>
          <a:xfrm>
            <a:off x="3105850" y="72059"/>
            <a:ext cx="2646878" cy="830997"/>
          </a:xfrm>
          <a:prstGeom prst="rect">
            <a:avLst/>
          </a:prstGeom>
        </p:spPr>
        <p:txBody>
          <a:bodyPr wrap="none">
            <a:spAutoFit/>
          </a:bodyPr>
          <a:lstStyle/>
          <a:p>
            <a:pPr eaLnBrk="1" hangingPunct="1">
              <a:defRPr/>
            </a:pPr>
            <a:r>
              <a:rPr lang="zh-TW" altLang="en-US" sz="4800" b="1" kern="0" baseline="0" dirty="0">
                <a:solidFill>
                  <a:schemeClr val="bg1"/>
                </a:solidFill>
                <a:latin typeface="Microsoft JhengHei" panose="020B0604030504040204" pitchFamily="34" charset="-120"/>
                <a:ea typeface="Microsoft JhengHei" panose="020B0604030504040204" pitchFamily="34" charset="-120"/>
                <a:cs typeface="Arial Unicode MS"/>
              </a:rPr>
              <a:t>課堂練習</a:t>
            </a:r>
          </a:p>
        </p:txBody>
      </p:sp>
      <p:sp>
        <p:nvSpPr>
          <p:cNvPr id="5" name="文字方塊 3">
            <a:extLst>
              <a:ext uri="{FF2B5EF4-FFF2-40B4-BE49-F238E27FC236}">
                <a16:creationId xmlns="" xmlns:a16="http://schemas.microsoft.com/office/drawing/2014/main" id="{A979679F-059F-E145-AF07-C990292C8C36}"/>
              </a:ext>
            </a:extLst>
          </p:cNvPr>
          <p:cNvSpPr txBox="1">
            <a:spLocks noChangeArrowheads="1"/>
          </p:cNvSpPr>
          <p:nvPr/>
        </p:nvSpPr>
        <p:spPr bwMode="auto">
          <a:xfrm>
            <a:off x="1504256" y="864146"/>
            <a:ext cx="9936857" cy="6552728"/>
          </a:xfrm>
          <a:prstGeom prst="rect">
            <a:avLst/>
          </a:prstGeom>
          <a:noFill/>
          <a:ln w="50800">
            <a:noFill/>
            <a:miter lim="800000"/>
            <a:headEnd/>
            <a:tailEnd/>
          </a:ln>
        </p:spPr>
        <p:txBody>
          <a:bodyPr lIns="36000" tIns="36000" rIns="36000" bIns="36000"/>
          <a:lstStyle/>
          <a:p>
            <a:pPr eaLnBrk="1" hangingPunct="1">
              <a:lnSpc>
                <a:spcPct val="120000"/>
              </a:lnSpc>
              <a:defRPr/>
            </a:pPr>
            <a:r>
              <a:rPr lang="zh-TW" altLang="en-US" sz="3200" b="1" kern="0" baseline="0" dirty="0">
                <a:latin typeface="Microsoft JhengHei" panose="020B0604030504040204" pitchFamily="34" charset="-120"/>
                <a:ea typeface="Microsoft JhengHei" panose="020B0604030504040204" pitchFamily="34" charset="-120"/>
                <a:cs typeface="Arial Unicode MS"/>
              </a:rPr>
              <a:t>舞臺與角色安排　</a:t>
            </a:r>
            <a:endParaRPr lang="en-US" altLang="zh-TW" sz="32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r>
              <a:rPr lang="zh-TW" altLang="en-US" sz="2600" b="1" kern="0" baseline="0" dirty="0">
                <a:solidFill>
                  <a:srgbClr val="C00000"/>
                </a:solidFill>
                <a:latin typeface="Microsoft JhengHei" panose="020B0604030504040204" pitchFamily="34" charset="-120"/>
                <a:ea typeface="Microsoft JhengHei" panose="020B0604030504040204" pitchFamily="34" charset="-120"/>
                <a:cs typeface="Arial Unicode MS"/>
              </a:rPr>
              <a:t>     背景：</a:t>
            </a:r>
            <a:r>
              <a:rPr lang="en" altLang="zh-TW" sz="2600" b="1" kern="0" baseline="0" dirty="0">
                <a:solidFill>
                  <a:srgbClr val="C00000"/>
                </a:solidFill>
                <a:latin typeface="Microsoft JhengHei" panose="020B0604030504040204" pitchFamily="34" charset="-120"/>
                <a:ea typeface="Microsoft JhengHei" panose="020B0604030504040204" pitchFamily="34" charset="-120"/>
                <a:cs typeface="Arial Unicode MS"/>
              </a:rPr>
              <a:t>Chalkboard </a:t>
            </a:r>
            <a:r>
              <a:rPr lang="zh-TW" altLang="en-US" sz="2600" b="1" kern="0" baseline="0" dirty="0">
                <a:solidFill>
                  <a:srgbClr val="C00000"/>
                </a:solidFill>
                <a:latin typeface="Microsoft JhengHei" panose="020B0604030504040204" pitchFamily="34" charset="-120"/>
                <a:ea typeface="Microsoft JhengHei" panose="020B0604030504040204" pitchFamily="34" charset="-120"/>
                <a:cs typeface="Arial Unicode MS"/>
              </a:rPr>
              <a:t>    老師角色：</a:t>
            </a:r>
            <a:r>
              <a:rPr lang="en" altLang="zh-TW" sz="2600" b="1" kern="0" baseline="0" dirty="0">
                <a:solidFill>
                  <a:srgbClr val="C00000"/>
                </a:solidFill>
                <a:latin typeface="Microsoft JhengHei" panose="020B0604030504040204" pitchFamily="34" charset="-120"/>
                <a:ea typeface="Microsoft JhengHei" panose="020B0604030504040204" pitchFamily="34" charset="-120"/>
                <a:cs typeface="Arial Unicode MS"/>
              </a:rPr>
              <a:t>Abby</a:t>
            </a:r>
            <a:endParaRPr lang="zh-TW" altLang="en-US" sz="3200" b="1" kern="0" baseline="0" dirty="0">
              <a:latin typeface="Microsoft JhengHei" panose="020B0604030504040204" pitchFamily="34" charset="-120"/>
              <a:ea typeface="Microsoft JhengHei" panose="020B0604030504040204" pitchFamily="34" charset="-120"/>
              <a:cs typeface="Arial Unicode MS"/>
            </a:endParaRPr>
          </a:p>
        </p:txBody>
      </p:sp>
      <p:pic>
        <p:nvPicPr>
          <p:cNvPr id="6" name="圖片 5">
            <a:extLst>
              <a:ext uri="{FF2B5EF4-FFF2-40B4-BE49-F238E27FC236}">
                <a16:creationId xmlns="" xmlns:a16="http://schemas.microsoft.com/office/drawing/2014/main" id="{FFFC38C0-D04A-CD31-BFFB-72ADB77FD3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5556" y="2232298"/>
            <a:ext cx="5970488" cy="4533980"/>
          </a:xfrm>
          <a:prstGeom prst="rect">
            <a:avLst/>
          </a:prstGeom>
        </p:spPr>
      </p:pic>
    </p:spTree>
    <p:extLst>
      <p:ext uri="{BB962C8B-B14F-4D97-AF65-F5344CB8AC3E}">
        <p14:creationId xmlns:p14="http://schemas.microsoft.com/office/powerpoint/2010/main" val="867642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 xmlns:a16="http://schemas.microsoft.com/office/drawing/2014/main" id="{EB0B730A-5187-F940-8E50-9DE083407DFD}"/>
              </a:ext>
            </a:extLst>
          </p:cNvPr>
          <p:cNvSpPr/>
          <p:nvPr/>
        </p:nvSpPr>
        <p:spPr>
          <a:xfrm>
            <a:off x="3084170" y="84253"/>
            <a:ext cx="2646878" cy="830997"/>
          </a:xfrm>
          <a:prstGeom prst="rect">
            <a:avLst/>
          </a:prstGeom>
        </p:spPr>
        <p:txBody>
          <a:bodyPr wrap="none">
            <a:spAutoFit/>
          </a:bodyPr>
          <a:lstStyle/>
          <a:p>
            <a:pPr eaLnBrk="1" hangingPunct="1">
              <a:defRPr/>
            </a:pPr>
            <a:r>
              <a:rPr lang="zh-TW" altLang="en-US" sz="4800" b="1" kern="0" baseline="0" dirty="0">
                <a:solidFill>
                  <a:schemeClr val="bg1"/>
                </a:solidFill>
                <a:latin typeface="Microsoft JhengHei" panose="020B0604030504040204" pitchFamily="34" charset="-120"/>
                <a:ea typeface="Microsoft JhengHei" panose="020B0604030504040204" pitchFamily="34" charset="-120"/>
                <a:cs typeface="Arial Unicode MS"/>
              </a:rPr>
              <a:t>課堂練習</a:t>
            </a:r>
          </a:p>
        </p:txBody>
      </p:sp>
      <p:sp>
        <p:nvSpPr>
          <p:cNvPr id="5" name="文字方塊 3">
            <a:extLst>
              <a:ext uri="{FF2B5EF4-FFF2-40B4-BE49-F238E27FC236}">
                <a16:creationId xmlns="" xmlns:a16="http://schemas.microsoft.com/office/drawing/2014/main" id="{8AF7D061-B796-A641-B89E-924E71E67A41}"/>
              </a:ext>
            </a:extLst>
          </p:cNvPr>
          <p:cNvSpPr txBox="1">
            <a:spLocks noChangeArrowheads="1"/>
          </p:cNvSpPr>
          <p:nvPr/>
        </p:nvSpPr>
        <p:spPr bwMode="auto">
          <a:xfrm>
            <a:off x="3498197" y="1008162"/>
            <a:ext cx="3411538" cy="1079500"/>
          </a:xfrm>
          <a:prstGeom prst="rect">
            <a:avLst/>
          </a:prstGeom>
          <a:noFill/>
          <a:ln w="50800">
            <a:noFill/>
            <a:miter lim="800000"/>
            <a:headEnd/>
            <a:tailEnd/>
          </a:ln>
        </p:spPr>
        <p:txBody>
          <a:bodyPr lIns="36000" tIns="36000" rIns="36000" bIns="36000"/>
          <a:lstStyle/>
          <a:p>
            <a:pPr eaLnBrk="1" hangingPunct="1">
              <a:lnSpc>
                <a:spcPct val="120000"/>
              </a:lnSpc>
              <a:defRPr/>
            </a:pPr>
            <a:r>
              <a:rPr lang="zh-TW" altLang="en-US" sz="4000" b="1" kern="0" baseline="0" dirty="0">
                <a:solidFill>
                  <a:srgbClr val="C00000"/>
                </a:solidFill>
                <a:latin typeface="Microsoft JhengHei" panose="020B0604030504040204" pitchFamily="34" charset="-120"/>
                <a:ea typeface="Microsoft JhengHei" panose="020B0604030504040204" pitchFamily="34" charset="-120"/>
                <a:cs typeface="Arial Unicode MS"/>
              </a:rPr>
              <a:t>程式參考</a:t>
            </a:r>
          </a:p>
          <a:p>
            <a:pPr eaLnBrk="1" hangingPunct="1">
              <a:lnSpc>
                <a:spcPct val="120000"/>
              </a:lnSpc>
              <a:defRPr/>
            </a:pPr>
            <a:endParaRPr lang="en-US" altLang="zh-TW" sz="32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endParaRPr lang="en-US" altLang="zh-TW" sz="32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r>
              <a:rPr lang="zh-TW" altLang="en-US" sz="3200" b="1" kern="0" baseline="0" dirty="0">
                <a:latin typeface="Microsoft JhengHei" panose="020B0604030504040204" pitchFamily="34" charset="-120"/>
                <a:ea typeface="Microsoft JhengHei" panose="020B0604030504040204" pitchFamily="34" charset="-120"/>
                <a:cs typeface="Arial Unicode MS"/>
              </a:rPr>
              <a:t> </a:t>
            </a:r>
          </a:p>
          <a:p>
            <a:pPr eaLnBrk="1" hangingPunct="1">
              <a:lnSpc>
                <a:spcPct val="120000"/>
              </a:lnSpc>
              <a:defRPr/>
            </a:pPr>
            <a:endParaRPr lang="zh-TW" altLang="en-US" sz="32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endParaRPr lang="zh-TW" altLang="en-US" sz="3200" b="1" kern="0" baseline="0" dirty="0">
              <a:latin typeface="Microsoft JhengHei" panose="020B0604030504040204" pitchFamily="34" charset="-120"/>
              <a:ea typeface="Microsoft JhengHei" panose="020B0604030504040204" pitchFamily="34" charset="-120"/>
              <a:cs typeface="Arial Unicode MS"/>
            </a:endParaRPr>
          </a:p>
        </p:txBody>
      </p:sp>
      <p:pic>
        <p:nvPicPr>
          <p:cNvPr id="7" name="圖片 6">
            <a:extLst>
              <a:ext uri="{FF2B5EF4-FFF2-40B4-BE49-F238E27FC236}">
                <a16:creationId xmlns="" xmlns:a16="http://schemas.microsoft.com/office/drawing/2014/main" id="{154F4804-683E-61AE-548E-E5721C72AC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8272" y="1575594"/>
            <a:ext cx="1714500" cy="1574800"/>
          </a:xfrm>
          <a:prstGeom prst="rect">
            <a:avLst/>
          </a:prstGeom>
        </p:spPr>
      </p:pic>
      <p:pic>
        <p:nvPicPr>
          <p:cNvPr id="11" name="圖片 10">
            <a:extLst>
              <a:ext uri="{FF2B5EF4-FFF2-40B4-BE49-F238E27FC236}">
                <a16:creationId xmlns="" xmlns:a16="http://schemas.microsoft.com/office/drawing/2014/main" id="{B445A058-4606-1060-2132-7344EB7E8B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8043" y="1158647"/>
            <a:ext cx="3411537" cy="3489579"/>
          </a:xfrm>
          <a:prstGeom prst="rect">
            <a:avLst/>
          </a:prstGeom>
        </p:spPr>
      </p:pic>
      <p:pic>
        <p:nvPicPr>
          <p:cNvPr id="13" name="圖片 12">
            <a:extLst>
              <a:ext uri="{FF2B5EF4-FFF2-40B4-BE49-F238E27FC236}">
                <a16:creationId xmlns="" xmlns:a16="http://schemas.microsoft.com/office/drawing/2014/main" id="{B2BA7D83-B603-DF8A-0068-08A4A73A32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4170" y="3810594"/>
            <a:ext cx="7471692" cy="3270104"/>
          </a:xfrm>
          <a:prstGeom prst="rect">
            <a:avLst/>
          </a:prstGeom>
        </p:spPr>
      </p:pic>
    </p:spTree>
    <p:extLst>
      <p:ext uri="{BB962C8B-B14F-4D97-AF65-F5344CB8AC3E}">
        <p14:creationId xmlns:p14="http://schemas.microsoft.com/office/powerpoint/2010/main" val="301054235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矩形 3">
            <a:extLst>
              <a:ext uri="{FF2B5EF4-FFF2-40B4-BE49-F238E27FC236}">
                <a16:creationId xmlns="" xmlns:a16="http://schemas.microsoft.com/office/drawing/2014/main" id="{374CBDF3-97CA-A447-88E2-132EADA7FFC3}"/>
              </a:ext>
            </a:extLst>
          </p:cNvPr>
          <p:cNvSpPr>
            <a:spLocks noChangeArrowheads="1"/>
          </p:cNvSpPr>
          <p:nvPr/>
        </p:nvSpPr>
        <p:spPr bwMode="auto">
          <a:xfrm>
            <a:off x="2871789" y="26988"/>
            <a:ext cx="449421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baseline="-25000">
                <a:solidFill>
                  <a:schemeClr val="tx1"/>
                </a:solidFill>
                <a:latin typeface="Arial" panose="020B0604020202020204" pitchFamily="34" charset="0"/>
                <a:ea typeface="新細明體" panose="02020500000000000000" pitchFamily="18" charset="-120"/>
              </a:defRPr>
            </a:lvl1pPr>
            <a:lvl2pPr marL="742950" indent="-28575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pPr eaLnBrk="1" hangingPunct="1"/>
            <a:r>
              <a:rPr lang="zh-TW" altLang="en-US" sz="4800" b="1" baseline="0" dirty="0">
                <a:solidFill>
                  <a:srgbClr val="FFFFFF"/>
                </a:solidFill>
                <a:latin typeface="Microsoft JhengHei" panose="020B0604030504040204" pitchFamily="34" charset="-120"/>
                <a:ea typeface="Microsoft JhengHei" panose="020B0604030504040204" pitchFamily="34" charset="-120"/>
              </a:rPr>
              <a:t>範例－撲克發牌</a:t>
            </a:r>
          </a:p>
        </p:txBody>
      </p:sp>
      <p:sp>
        <p:nvSpPr>
          <p:cNvPr id="7" name="文字方塊 3">
            <a:extLst>
              <a:ext uri="{FF2B5EF4-FFF2-40B4-BE49-F238E27FC236}">
                <a16:creationId xmlns="" xmlns:a16="http://schemas.microsoft.com/office/drawing/2014/main" id="{661DE44D-E7D2-4242-90B7-5D2191FC531C}"/>
              </a:ext>
            </a:extLst>
          </p:cNvPr>
          <p:cNvSpPr txBox="1">
            <a:spLocks noChangeArrowheads="1"/>
          </p:cNvSpPr>
          <p:nvPr/>
        </p:nvSpPr>
        <p:spPr bwMode="auto">
          <a:xfrm>
            <a:off x="1757364" y="1424594"/>
            <a:ext cx="8424863" cy="5184229"/>
          </a:xfrm>
          <a:prstGeom prst="rect">
            <a:avLst/>
          </a:prstGeom>
          <a:noFill/>
          <a:ln w="50800">
            <a:noFill/>
            <a:miter lim="800000"/>
            <a:headEnd/>
            <a:tailEnd/>
          </a:ln>
        </p:spPr>
        <p:txBody>
          <a:bodyPr lIns="36000" tIns="36000" rIns="36000" bIns="36000"/>
          <a:lstStyle/>
          <a:p>
            <a:pPr eaLnBrk="1" hangingPunct="1">
              <a:lnSpc>
                <a:spcPct val="120000"/>
              </a:lnSpc>
              <a:defRPr/>
            </a:pPr>
            <a:r>
              <a:rPr lang="zh-TW" altLang="en-US" sz="3200" b="1" kern="0" baseline="0" dirty="0">
                <a:latin typeface="Microsoft JhengHei" panose="020B0604030504040204" pitchFamily="34" charset="-120"/>
                <a:ea typeface="Microsoft JhengHei" panose="020B0604030504040204" pitchFamily="34" charset="-120"/>
                <a:cs typeface="Arial Unicode MS"/>
              </a:rPr>
              <a:t>魔術師將一疊撲克牌洗牌後，將撲克牌一張張發給現場的觀眾。</a:t>
            </a:r>
            <a:endParaRPr lang="en-US" altLang="zh-TW" sz="32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endParaRPr lang="en-US" altLang="zh-TW" sz="32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r>
              <a:rPr lang="zh-TW" altLang="en-US" sz="3200" b="1" kern="0" baseline="0" dirty="0">
                <a:latin typeface="Microsoft JhengHei" panose="020B0604030504040204" pitchFamily="34" charset="-120"/>
                <a:ea typeface="Microsoft JhengHei" panose="020B0604030504040204" pitchFamily="34" charset="-120"/>
                <a:cs typeface="Arial Unicode MS"/>
              </a:rPr>
              <a:t>請設計一個程式，將 </a:t>
            </a:r>
            <a:r>
              <a:rPr lang="en-US" altLang="zh-TW" sz="3200" b="1" kern="0" baseline="0" dirty="0">
                <a:latin typeface="Microsoft JhengHei" panose="020B0604030504040204" pitchFamily="34" charset="-120"/>
                <a:ea typeface="Microsoft JhengHei" panose="020B0604030504040204" pitchFamily="34" charset="-120"/>
                <a:cs typeface="Arial Unicode MS"/>
              </a:rPr>
              <a:t>13 </a:t>
            </a:r>
            <a:r>
              <a:rPr lang="zh-TW" altLang="en-US" sz="3200" b="1" kern="0" baseline="0" dirty="0">
                <a:latin typeface="Microsoft JhengHei" panose="020B0604030504040204" pitchFamily="34" charset="-120"/>
                <a:ea typeface="Microsoft JhengHei" panose="020B0604030504040204" pitchFamily="34" charset="-120"/>
                <a:cs typeface="Arial Unicode MS"/>
              </a:rPr>
              <a:t>張撲克牌洗牌後，依序將牌翻出。</a:t>
            </a:r>
            <a:endParaRPr lang="en-US" altLang="zh-TW" sz="32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endParaRPr lang="en-US" altLang="zh-TW" sz="32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r>
              <a:rPr lang="zh-TW" altLang="en-US" sz="3200" b="1" kern="0" baseline="0" dirty="0">
                <a:latin typeface="Microsoft JhengHei" panose="020B0604030504040204" pitchFamily="34" charset="-120"/>
                <a:ea typeface="Microsoft JhengHei" panose="020B0604030504040204" pitchFamily="34" charset="-120"/>
                <a:cs typeface="Arial Unicode MS"/>
              </a:rPr>
              <a:t>執行</a:t>
            </a:r>
            <a:r>
              <a:rPr lang="en-US" altLang="zh-TW" sz="3200" b="1" kern="0" baseline="0" dirty="0">
                <a:latin typeface="Microsoft JhengHei" panose="020B0604030504040204" pitchFamily="34" charset="-120"/>
                <a:ea typeface="Microsoft JhengHei" panose="020B0604030504040204" pitchFamily="34" charset="-120"/>
                <a:cs typeface="Arial Unicode MS"/>
              </a:rPr>
              <a:t>《</a:t>
            </a:r>
            <a:r>
              <a:rPr lang="zh-TW" altLang="en-US" sz="3200" b="1" kern="0" baseline="0" dirty="0">
                <a:latin typeface="Microsoft JhengHei" panose="020B0604030504040204" pitchFamily="34" charset="-120"/>
                <a:ea typeface="Microsoft JhengHei" panose="020B0604030504040204" pitchFamily="34" charset="-120"/>
                <a:cs typeface="Arial Unicode MS"/>
              </a:rPr>
              <a:t>撲克發牌</a:t>
            </a:r>
            <a:r>
              <a:rPr lang="en-US" altLang="zh-TW" sz="3200" b="1" kern="0" baseline="0" dirty="0">
                <a:latin typeface="Microsoft JhengHei" panose="020B0604030504040204" pitchFamily="34" charset="-120"/>
                <a:ea typeface="Microsoft JhengHei" panose="020B0604030504040204" pitchFamily="34" charset="-120"/>
                <a:cs typeface="Arial Unicode MS"/>
              </a:rPr>
              <a:t>》</a:t>
            </a:r>
            <a:r>
              <a:rPr lang="zh-TW" altLang="en-US" sz="3200" b="1" kern="0" baseline="0" dirty="0">
                <a:latin typeface="Microsoft JhengHei" panose="020B0604030504040204" pitchFamily="34" charset="-120"/>
                <a:ea typeface="Microsoft JhengHei" panose="020B0604030504040204" pitchFamily="34" charset="-120"/>
                <a:cs typeface="Arial Unicode MS"/>
              </a:rPr>
              <a:t>的程式，想一想這個範例程式是 如何運作的</a:t>
            </a:r>
            <a:r>
              <a:rPr lang="en-US" altLang="zh-TW" sz="3200" b="1" kern="0" baseline="0" dirty="0">
                <a:latin typeface="Microsoft JhengHei" panose="020B0604030504040204" pitchFamily="34" charset="-120"/>
                <a:ea typeface="Microsoft JhengHei" panose="020B0604030504040204" pitchFamily="34" charset="-120"/>
                <a:cs typeface="Arial Unicode MS"/>
              </a:rPr>
              <a:t>?</a:t>
            </a:r>
          </a:p>
        </p:txBody>
      </p:sp>
      <p:pic>
        <p:nvPicPr>
          <p:cNvPr id="6" name="圖片 7">
            <a:hlinkClick r:id="rId2"/>
            <a:extLst>
              <a:ext uri="{FF2B5EF4-FFF2-40B4-BE49-F238E27FC236}">
                <a16:creationId xmlns="" xmlns:a16="http://schemas.microsoft.com/office/drawing/2014/main" id="{5127DDA5-0AFC-0B46-96EB-5DCEE51617A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5055" t="21407" r="4703" b="23062"/>
          <a:stretch>
            <a:fillRect/>
          </a:stretch>
        </p:blipFill>
        <p:spPr bwMode="auto">
          <a:xfrm>
            <a:off x="6616825" y="5475200"/>
            <a:ext cx="2372973" cy="1459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圖片 6">
            <a:hlinkClick r:id="rId4" action="ppaction://hlinksldjump"/>
            <a:extLst>
              <a:ext uri="{FF2B5EF4-FFF2-40B4-BE49-F238E27FC236}">
                <a16:creationId xmlns="" xmlns:a16="http://schemas.microsoft.com/office/drawing/2014/main" id="{E70B25E0-B779-E342-BAB6-998A8A48F2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82226" y="5616674"/>
            <a:ext cx="889000"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11">
            <a:hlinkClick r:id="rId6"/>
          </p:cNvPr>
          <p:cNvSpPr>
            <a:spLocks noChangeArrowheads="1"/>
          </p:cNvSpPr>
          <p:nvPr/>
        </p:nvSpPr>
        <p:spPr bwMode="auto">
          <a:xfrm>
            <a:off x="10809679" y="628805"/>
            <a:ext cx="1991921" cy="646331"/>
          </a:xfrm>
          <a:prstGeom prst="rect">
            <a:avLst/>
          </a:prstGeom>
          <a:solidFill>
            <a:srgbClr val="CCFFFF"/>
          </a:solidFill>
          <a:ln w="9525">
            <a:solidFill>
              <a:srgbClr val="CCFFFF"/>
            </a:solidFill>
            <a:miter lim="800000"/>
            <a:headEnd/>
            <a:tailEnd/>
          </a:ln>
          <a:effectLst/>
        </p:spPr>
        <p:txBody>
          <a:bodyPr wrap="square" anchor="ctr" anchorCtr="1">
            <a:spAutoFit/>
          </a:bodyPr>
          <a:lstStyle>
            <a:defPPr>
              <a:defRPr lang="en-US"/>
            </a:defPPr>
            <a:lvl1pPr algn="l" rtl="0" fontAlgn="base">
              <a:spcBef>
                <a:spcPct val="0"/>
              </a:spcBef>
              <a:spcAft>
                <a:spcPct val="0"/>
              </a:spcAft>
              <a:defRPr kumimoji="1" sz="2800" b="1" kern="1200">
                <a:solidFill>
                  <a:schemeClr val="accent2"/>
                </a:solidFill>
                <a:latin typeface="標楷體" pitchFamily="65" charset="-120"/>
                <a:ea typeface="新細明體" charset="-120"/>
                <a:cs typeface="+mn-cs"/>
              </a:defRPr>
            </a:lvl1pPr>
            <a:lvl2pPr marL="457200" algn="l" rtl="0" fontAlgn="base">
              <a:spcBef>
                <a:spcPct val="0"/>
              </a:spcBef>
              <a:spcAft>
                <a:spcPct val="0"/>
              </a:spcAft>
              <a:defRPr kumimoji="1" sz="2800" b="1" kern="1200">
                <a:solidFill>
                  <a:schemeClr val="accent2"/>
                </a:solidFill>
                <a:latin typeface="標楷體" pitchFamily="65" charset="-120"/>
                <a:ea typeface="新細明體" charset="-120"/>
                <a:cs typeface="+mn-cs"/>
              </a:defRPr>
            </a:lvl2pPr>
            <a:lvl3pPr marL="914400" algn="l" rtl="0" fontAlgn="base">
              <a:spcBef>
                <a:spcPct val="0"/>
              </a:spcBef>
              <a:spcAft>
                <a:spcPct val="0"/>
              </a:spcAft>
              <a:defRPr kumimoji="1" sz="2800" b="1" kern="1200">
                <a:solidFill>
                  <a:schemeClr val="accent2"/>
                </a:solidFill>
                <a:latin typeface="標楷體" pitchFamily="65" charset="-120"/>
                <a:ea typeface="新細明體" charset="-120"/>
                <a:cs typeface="+mn-cs"/>
              </a:defRPr>
            </a:lvl3pPr>
            <a:lvl4pPr marL="1371600" algn="l" rtl="0" fontAlgn="base">
              <a:spcBef>
                <a:spcPct val="0"/>
              </a:spcBef>
              <a:spcAft>
                <a:spcPct val="0"/>
              </a:spcAft>
              <a:defRPr kumimoji="1" sz="2800" b="1" kern="1200">
                <a:solidFill>
                  <a:schemeClr val="accent2"/>
                </a:solidFill>
                <a:latin typeface="標楷體" pitchFamily="65" charset="-120"/>
                <a:ea typeface="新細明體" charset="-120"/>
                <a:cs typeface="+mn-cs"/>
              </a:defRPr>
            </a:lvl4pPr>
            <a:lvl5pPr marL="1828800" algn="l" rtl="0" fontAlgn="base">
              <a:spcBef>
                <a:spcPct val="0"/>
              </a:spcBef>
              <a:spcAft>
                <a:spcPct val="0"/>
              </a:spcAft>
              <a:defRPr kumimoji="1" sz="2800" b="1" kern="1200">
                <a:solidFill>
                  <a:schemeClr val="accent2"/>
                </a:solidFill>
                <a:latin typeface="標楷體" pitchFamily="65" charset="-120"/>
                <a:ea typeface="新細明體" charset="-120"/>
                <a:cs typeface="+mn-cs"/>
              </a:defRPr>
            </a:lvl5pPr>
            <a:lvl6pPr marL="2286000" algn="l" defTabSz="914400" rtl="0" eaLnBrk="1" latinLnBrk="0" hangingPunct="1">
              <a:defRPr kumimoji="1" sz="2800" b="1" kern="1200">
                <a:solidFill>
                  <a:schemeClr val="accent2"/>
                </a:solidFill>
                <a:latin typeface="標楷體" pitchFamily="65" charset="-120"/>
                <a:ea typeface="新細明體" charset="-120"/>
                <a:cs typeface="+mn-cs"/>
              </a:defRPr>
            </a:lvl6pPr>
            <a:lvl7pPr marL="2743200" algn="l" defTabSz="914400" rtl="0" eaLnBrk="1" latinLnBrk="0" hangingPunct="1">
              <a:defRPr kumimoji="1" sz="2800" b="1" kern="1200">
                <a:solidFill>
                  <a:schemeClr val="accent2"/>
                </a:solidFill>
                <a:latin typeface="標楷體" pitchFamily="65" charset="-120"/>
                <a:ea typeface="新細明體" charset="-120"/>
                <a:cs typeface="+mn-cs"/>
              </a:defRPr>
            </a:lvl7pPr>
            <a:lvl8pPr marL="3200400" algn="l" defTabSz="914400" rtl="0" eaLnBrk="1" latinLnBrk="0" hangingPunct="1">
              <a:defRPr kumimoji="1" sz="2800" b="1" kern="1200">
                <a:solidFill>
                  <a:schemeClr val="accent2"/>
                </a:solidFill>
                <a:latin typeface="標楷體" pitchFamily="65" charset="-120"/>
                <a:ea typeface="新細明體" charset="-120"/>
                <a:cs typeface="+mn-cs"/>
              </a:defRPr>
            </a:lvl8pPr>
            <a:lvl9pPr marL="3657600" algn="l" defTabSz="914400" rtl="0" eaLnBrk="1" latinLnBrk="0" hangingPunct="1">
              <a:defRPr kumimoji="1" sz="2800" b="1" kern="1200">
                <a:solidFill>
                  <a:schemeClr val="accent2"/>
                </a:solidFill>
                <a:latin typeface="標楷體" pitchFamily="65" charset="-120"/>
                <a:ea typeface="新細明體" charset="-120"/>
                <a:cs typeface="+mn-cs"/>
              </a:defRPr>
            </a:lvl9pPr>
          </a:lstStyle>
          <a:p>
            <a:pPr eaLnBrk="1"/>
            <a:r>
              <a:rPr lang="en-US" altLang="zh-TW" sz="1800" u="sng" baseline="0" dirty="0">
                <a:solidFill>
                  <a:srgbClr val="0000FF"/>
                </a:solidFill>
                <a:latin typeface="微軟正黑體" panose="020B0604030504040204" pitchFamily="34" charset="-120"/>
                <a:ea typeface="微軟正黑體" panose="020B0604030504040204" pitchFamily="34" charset="-120"/>
                <a:sym typeface="Arial"/>
              </a:rPr>
              <a:t>Scratch</a:t>
            </a:r>
            <a:r>
              <a:rPr lang="zh-TW" altLang="en-US" sz="1800" u="sng" baseline="0" dirty="0">
                <a:solidFill>
                  <a:srgbClr val="0000FF"/>
                </a:solidFill>
                <a:latin typeface="微軟正黑體" panose="020B0604030504040204" pitchFamily="34" charset="-120"/>
                <a:ea typeface="微軟正黑體" panose="020B0604030504040204" pitchFamily="34" charset="-120"/>
                <a:sym typeface="Arial"/>
              </a:rPr>
              <a:t>陣列篇</a:t>
            </a:r>
            <a:r>
              <a:rPr lang="en-US" altLang="zh-TW" sz="1800" u="sng" baseline="0" dirty="0">
                <a:solidFill>
                  <a:srgbClr val="0000FF"/>
                </a:solidFill>
                <a:latin typeface="微軟正黑體" panose="020B0604030504040204" pitchFamily="34" charset="-120"/>
                <a:ea typeface="微軟正黑體" panose="020B0604030504040204" pitchFamily="34" charset="-120"/>
                <a:sym typeface="Arial"/>
              </a:rPr>
              <a:t>-</a:t>
            </a:r>
            <a:r>
              <a:rPr lang="zh-TW" altLang="en-US" sz="1800" u="sng" baseline="0" dirty="0">
                <a:solidFill>
                  <a:srgbClr val="0000FF"/>
                </a:solidFill>
                <a:latin typeface="微軟正黑體" panose="020B0604030504040204" pitchFamily="34" charset="-120"/>
                <a:ea typeface="微軟正黑體" panose="020B0604030504040204" pitchFamily="34" charset="-120"/>
                <a:sym typeface="Arial"/>
              </a:rPr>
              <a:t>撲克發</a:t>
            </a:r>
            <a:r>
              <a:rPr lang="zh-TW" altLang="en-US" sz="1800" u="sng" baseline="0" dirty="0" smtClean="0">
                <a:solidFill>
                  <a:srgbClr val="0000FF"/>
                </a:solidFill>
                <a:latin typeface="微軟正黑體" panose="020B0604030504040204" pitchFamily="34" charset="-120"/>
                <a:ea typeface="微軟正黑體" panose="020B0604030504040204" pitchFamily="34" charset="-120"/>
                <a:sym typeface="Arial"/>
              </a:rPr>
              <a:t>牌</a:t>
            </a:r>
            <a:r>
              <a:rPr lang="en-US" altLang="zh-TW" sz="1800" u="sng" baseline="0" dirty="0" smtClean="0">
                <a:solidFill>
                  <a:srgbClr val="0000FF"/>
                </a:solidFill>
                <a:latin typeface="微軟正黑體" panose="020B0604030504040204" pitchFamily="34" charset="-120"/>
                <a:ea typeface="微軟正黑體" panose="020B0604030504040204" pitchFamily="34" charset="-120"/>
                <a:sym typeface="Arial"/>
              </a:rPr>
              <a:t>(19:14)</a:t>
            </a:r>
            <a:endParaRPr lang="zh-TW" altLang="en-US" sz="1800" u="sng" baseline="0" dirty="0">
              <a:solidFill>
                <a:srgbClr val="0000FF"/>
              </a:solidFill>
              <a:latin typeface="微軟正黑體" panose="020B0604030504040204" pitchFamily="34" charset="-120"/>
              <a:ea typeface="微軟正黑體" panose="020B0604030504040204" pitchFamily="34" charset="-120"/>
              <a:sym typeface="Arial"/>
            </a:endParaRPr>
          </a:p>
        </p:txBody>
      </p:sp>
      <p:sp>
        <p:nvSpPr>
          <p:cNvPr id="11" name="AutoShape 12">
            <a:hlinkClick r:id="rId6"/>
          </p:cNvPr>
          <p:cNvSpPr>
            <a:spLocks noChangeArrowheads="1"/>
          </p:cNvSpPr>
          <p:nvPr/>
        </p:nvSpPr>
        <p:spPr bwMode="auto">
          <a:xfrm>
            <a:off x="9857184" y="699560"/>
            <a:ext cx="936625" cy="504825"/>
          </a:xfrm>
          <a:prstGeom prst="flowChartAlternateProcess">
            <a:avLst/>
          </a:prstGeom>
          <a:solidFill>
            <a:srgbClr val="0000FF"/>
          </a:solidFill>
          <a:ln w="25400">
            <a:solidFill>
              <a:srgbClr val="000080"/>
            </a:solidFill>
            <a:miter lim="800000"/>
            <a:headEnd/>
            <a:tailEnd/>
          </a:ln>
          <a:effectLst/>
        </p:spPr>
        <p:txBody>
          <a:bodyPr wrap="none" anchor="ctr" anchorCtr="1"/>
          <a:lstStyle>
            <a:defPPr>
              <a:defRPr lang="en-US"/>
            </a:defPPr>
            <a:lvl1pPr algn="l" rtl="0" fontAlgn="base">
              <a:spcBef>
                <a:spcPct val="0"/>
              </a:spcBef>
              <a:spcAft>
                <a:spcPct val="0"/>
              </a:spcAft>
              <a:defRPr kumimoji="1" sz="2800" b="1" kern="1200">
                <a:solidFill>
                  <a:schemeClr val="accent2"/>
                </a:solidFill>
                <a:latin typeface="標楷體" pitchFamily="65" charset="-120"/>
                <a:ea typeface="新細明體" charset="-120"/>
                <a:cs typeface="+mn-cs"/>
              </a:defRPr>
            </a:lvl1pPr>
            <a:lvl2pPr marL="457200" algn="l" rtl="0" fontAlgn="base">
              <a:spcBef>
                <a:spcPct val="0"/>
              </a:spcBef>
              <a:spcAft>
                <a:spcPct val="0"/>
              </a:spcAft>
              <a:defRPr kumimoji="1" sz="2800" b="1" kern="1200">
                <a:solidFill>
                  <a:schemeClr val="accent2"/>
                </a:solidFill>
                <a:latin typeface="標楷體" pitchFamily="65" charset="-120"/>
                <a:ea typeface="新細明體" charset="-120"/>
                <a:cs typeface="+mn-cs"/>
              </a:defRPr>
            </a:lvl2pPr>
            <a:lvl3pPr marL="914400" algn="l" rtl="0" fontAlgn="base">
              <a:spcBef>
                <a:spcPct val="0"/>
              </a:spcBef>
              <a:spcAft>
                <a:spcPct val="0"/>
              </a:spcAft>
              <a:defRPr kumimoji="1" sz="2800" b="1" kern="1200">
                <a:solidFill>
                  <a:schemeClr val="accent2"/>
                </a:solidFill>
                <a:latin typeface="標楷體" pitchFamily="65" charset="-120"/>
                <a:ea typeface="新細明體" charset="-120"/>
                <a:cs typeface="+mn-cs"/>
              </a:defRPr>
            </a:lvl3pPr>
            <a:lvl4pPr marL="1371600" algn="l" rtl="0" fontAlgn="base">
              <a:spcBef>
                <a:spcPct val="0"/>
              </a:spcBef>
              <a:spcAft>
                <a:spcPct val="0"/>
              </a:spcAft>
              <a:defRPr kumimoji="1" sz="2800" b="1" kern="1200">
                <a:solidFill>
                  <a:schemeClr val="accent2"/>
                </a:solidFill>
                <a:latin typeface="標楷體" pitchFamily="65" charset="-120"/>
                <a:ea typeface="新細明體" charset="-120"/>
                <a:cs typeface="+mn-cs"/>
              </a:defRPr>
            </a:lvl4pPr>
            <a:lvl5pPr marL="1828800" algn="l" rtl="0" fontAlgn="base">
              <a:spcBef>
                <a:spcPct val="0"/>
              </a:spcBef>
              <a:spcAft>
                <a:spcPct val="0"/>
              </a:spcAft>
              <a:defRPr kumimoji="1" sz="2800" b="1" kern="1200">
                <a:solidFill>
                  <a:schemeClr val="accent2"/>
                </a:solidFill>
                <a:latin typeface="標楷體" pitchFamily="65" charset="-120"/>
                <a:ea typeface="新細明體" charset="-120"/>
                <a:cs typeface="+mn-cs"/>
              </a:defRPr>
            </a:lvl5pPr>
            <a:lvl6pPr marL="2286000" algn="l" defTabSz="914400" rtl="0" eaLnBrk="1" latinLnBrk="0" hangingPunct="1">
              <a:defRPr kumimoji="1" sz="2800" b="1" kern="1200">
                <a:solidFill>
                  <a:schemeClr val="accent2"/>
                </a:solidFill>
                <a:latin typeface="標楷體" pitchFamily="65" charset="-120"/>
                <a:ea typeface="新細明體" charset="-120"/>
                <a:cs typeface="+mn-cs"/>
              </a:defRPr>
            </a:lvl6pPr>
            <a:lvl7pPr marL="2743200" algn="l" defTabSz="914400" rtl="0" eaLnBrk="1" latinLnBrk="0" hangingPunct="1">
              <a:defRPr kumimoji="1" sz="2800" b="1" kern="1200">
                <a:solidFill>
                  <a:schemeClr val="accent2"/>
                </a:solidFill>
                <a:latin typeface="標楷體" pitchFamily="65" charset="-120"/>
                <a:ea typeface="新細明體" charset="-120"/>
                <a:cs typeface="+mn-cs"/>
              </a:defRPr>
            </a:lvl7pPr>
            <a:lvl8pPr marL="3200400" algn="l" defTabSz="914400" rtl="0" eaLnBrk="1" latinLnBrk="0" hangingPunct="1">
              <a:defRPr kumimoji="1" sz="2800" b="1" kern="1200">
                <a:solidFill>
                  <a:schemeClr val="accent2"/>
                </a:solidFill>
                <a:latin typeface="標楷體" pitchFamily="65" charset="-120"/>
                <a:ea typeface="新細明體" charset="-120"/>
                <a:cs typeface="+mn-cs"/>
              </a:defRPr>
            </a:lvl8pPr>
            <a:lvl9pPr marL="3657600" algn="l" defTabSz="914400" rtl="0" eaLnBrk="1" latinLnBrk="0" hangingPunct="1">
              <a:defRPr kumimoji="1" sz="2800" b="1" kern="1200">
                <a:solidFill>
                  <a:schemeClr val="accent2"/>
                </a:solidFill>
                <a:latin typeface="標楷體" pitchFamily="65" charset="-120"/>
                <a:ea typeface="新細明體" charset="-120"/>
                <a:cs typeface="+mn-cs"/>
              </a:defRPr>
            </a:lvl9pPr>
          </a:lstStyle>
          <a:p>
            <a:pPr eaLnBrk="1"/>
            <a:r>
              <a:rPr lang="zh-TW" altLang="en-US" baseline="0" dirty="0">
                <a:solidFill>
                  <a:prstClr val="white"/>
                </a:solidFill>
                <a:latin typeface="微軟正黑體" panose="020B0604030504040204" pitchFamily="34" charset="-120"/>
                <a:ea typeface="微軟正黑體" panose="020B0604030504040204" pitchFamily="34" charset="-120"/>
                <a:sym typeface="Arial"/>
              </a:rPr>
              <a:t>影片</a:t>
            </a:r>
          </a:p>
        </p:txBody>
      </p:sp>
      <p:sp>
        <p:nvSpPr>
          <p:cNvPr id="12" name="文字版面配置區 4"/>
          <p:cNvSpPr txBox="1">
            <a:spLocks/>
          </p:cNvSpPr>
          <p:nvPr/>
        </p:nvSpPr>
        <p:spPr bwMode="auto">
          <a:xfrm>
            <a:off x="12082088" y="72058"/>
            <a:ext cx="719512" cy="314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133" tIns="50566" rIns="101133" bIns="50566" numCol="1" anchor="t" anchorCtr="0" compatLnSpc="1">
            <a:prstTxWarp prst="textNoShape">
              <a:avLst/>
            </a:prstTxWarp>
            <a:noAutofit/>
          </a:bodyPr>
          <a:lstStyle>
            <a:lvl1pPr marL="0" indent="0" algn="l" defTabSz="1011238" rtl="0" eaLnBrk="0" fontAlgn="base" hangingPunct="0">
              <a:spcBef>
                <a:spcPct val="20000"/>
              </a:spcBef>
              <a:spcAft>
                <a:spcPct val="0"/>
              </a:spcAft>
              <a:buNone/>
              <a:defRPr kumimoji="1" sz="2000" baseline="0">
                <a:solidFill>
                  <a:schemeClr val="tx1"/>
                </a:solidFill>
                <a:latin typeface="微軟正黑體" panose="020B0604030504040204" pitchFamily="34" charset="-120"/>
                <a:ea typeface="微軟正黑體" panose="020B0604030504040204" pitchFamily="34" charset="-120"/>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a:defRPr/>
            </a:pPr>
            <a:r>
              <a:rPr lang="en-US" altLang="zh-TW" kern="0" dirty="0" smtClean="0">
                <a:solidFill>
                  <a:srgbClr val="000000"/>
                </a:solidFill>
              </a:rPr>
              <a:t>170</a:t>
            </a:r>
            <a:endParaRPr lang="zh-TW" altLang="en-US" kern="0" dirty="0">
              <a:solidFill>
                <a:srgbClr val="000000"/>
              </a:solidFill>
            </a:endParaRPr>
          </a:p>
        </p:txBody>
      </p:sp>
    </p:spTree>
    <p:extLst>
      <p:ext uri="{BB962C8B-B14F-4D97-AF65-F5344CB8AC3E}">
        <p14:creationId xmlns:p14="http://schemas.microsoft.com/office/powerpoint/2010/main" val="226511757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矩形 3">
            <a:extLst>
              <a:ext uri="{FF2B5EF4-FFF2-40B4-BE49-F238E27FC236}">
                <a16:creationId xmlns="" xmlns:a16="http://schemas.microsoft.com/office/drawing/2014/main" id="{374CBDF3-97CA-A447-88E2-132EADA7FFC3}"/>
              </a:ext>
            </a:extLst>
          </p:cNvPr>
          <p:cNvSpPr>
            <a:spLocks noChangeArrowheads="1"/>
          </p:cNvSpPr>
          <p:nvPr/>
        </p:nvSpPr>
        <p:spPr bwMode="auto">
          <a:xfrm>
            <a:off x="2584377" y="26988"/>
            <a:ext cx="449421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baseline="-25000">
                <a:solidFill>
                  <a:schemeClr val="tx1"/>
                </a:solidFill>
                <a:latin typeface="Arial" panose="020B0604020202020204" pitchFamily="34" charset="0"/>
                <a:ea typeface="新細明體" panose="02020500000000000000" pitchFamily="18" charset="-120"/>
              </a:defRPr>
            </a:lvl1pPr>
            <a:lvl2pPr marL="742950" indent="-28575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pPr eaLnBrk="1" hangingPunct="1"/>
            <a:r>
              <a:rPr lang="zh-TW" altLang="en-US" sz="4800" b="1" baseline="0" dirty="0">
                <a:solidFill>
                  <a:srgbClr val="FFFFFF"/>
                </a:solidFill>
                <a:latin typeface="Microsoft JhengHei" panose="020B0604030504040204" pitchFamily="34" charset="-120"/>
                <a:ea typeface="Microsoft JhengHei" panose="020B0604030504040204" pitchFamily="34" charset="-120"/>
              </a:rPr>
              <a:t>範例－撲克發牌</a:t>
            </a:r>
          </a:p>
        </p:txBody>
      </p:sp>
      <p:pic>
        <p:nvPicPr>
          <p:cNvPr id="8" name="圖片 6">
            <a:hlinkClick r:id="rId2" action="ppaction://hlinksldjump"/>
            <a:extLst>
              <a:ext uri="{FF2B5EF4-FFF2-40B4-BE49-F238E27FC236}">
                <a16:creationId xmlns="" xmlns:a16="http://schemas.microsoft.com/office/drawing/2014/main" id="{E70B25E0-B779-E342-BAB6-998A8A48F2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82226" y="5688682"/>
            <a:ext cx="889000"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 xmlns:a16="http://schemas.microsoft.com/office/drawing/2014/main" id="{B1E352AF-B813-D8C7-B42B-3DAA53CB893A}"/>
              </a:ext>
            </a:extLst>
          </p:cNvPr>
          <p:cNvPicPr>
            <a:picLocks noChangeAspect="1"/>
          </p:cNvPicPr>
          <p:nvPr/>
        </p:nvPicPr>
        <p:blipFill>
          <a:blip r:embed="rId4"/>
          <a:stretch>
            <a:fillRect/>
          </a:stretch>
        </p:blipFill>
        <p:spPr>
          <a:xfrm>
            <a:off x="1360488" y="1008162"/>
            <a:ext cx="4872038" cy="4119336"/>
          </a:xfrm>
          <a:prstGeom prst="rect">
            <a:avLst/>
          </a:prstGeom>
        </p:spPr>
      </p:pic>
      <p:pic>
        <p:nvPicPr>
          <p:cNvPr id="7" name="圖片 6">
            <a:extLst>
              <a:ext uri="{FF2B5EF4-FFF2-40B4-BE49-F238E27FC236}">
                <a16:creationId xmlns="" xmlns:a16="http://schemas.microsoft.com/office/drawing/2014/main" id="{B3B96059-7CB0-3E36-8E78-B54E433D04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32649" y="5041900"/>
            <a:ext cx="1195387" cy="119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矩形 9">
            <a:extLst>
              <a:ext uri="{FF2B5EF4-FFF2-40B4-BE49-F238E27FC236}">
                <a16:creationId xmlns="" xmlns:a16="http://schemas.microsoft.com/office/drawing/2014/main" id="{69D4143A-58AC-4AD1-D25F-791ADDA2D4A6}"/>
              </a:ext>
            </a:extLst>
          </p:cNvPr>
          <p:cNvSpPr/>
          <p:nvPr/>
        </p:nvSpPr>
        <p:spPr bwMode="auto">
          <a:xfrm>
            <a:off x="6931752" y="5832698"/>
            <a:ext cx="3168352" cy="1224136"/>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011238" eaLnBrk="1" hangingPunct="1"/>
            <a:endParaRPr lang="zh-TW" altLang="en-US" dirty="0">
              <a:latin typeface="Arial" charset="0"/>
              <a:ea typeface="新細明體" charset="-120"/>
            </a:endParaRPr>
          </a:p>
        </p:txBody>
      </p:sp>
      <p:pic>
        <p:nvPicPr>
          <p:cNvPr id="3" name="Picture 2">
            <a:extLst>
              <a:ext uri="{FF2B5EF4-FFF2-40B4-BE49-F238E27FC236}">
                <a16:creationId xmlns="" xmlns:a16="http://schemas.microsoft.com/office/drawing/2014/main" id="{E78091F4-83A9-1285-DDF5-42CD22124A8F}"/>
              </a:ext>
            </a:extLst>
          </p:cNvPr>
          <p:cNvPicPr>
            <a:picLocks noChangeAspect="1"/>
          </p:cNvPicPr>
          <p:nvPr/>
        </p:nvPicPr>
        <p:blipFill>
          <a:blip r:embed="rId6"/>
          <a:stretch>
            <a:fillRect/>
          </a:stretch>
        </p:blipFill>
        <p:spPr>
          <a:xfrm>
            <a:off x="6258724" y="1964111"/>
            <a:ext cx="5064818" cy="4597949"/>
          </a:xfrm>
          <a:prstGeom prst="rect">
            <a:avLst/>
          </a:prstGeom>
        </p:spPr>
      </p:pic>
    </p:spTree>
    <p:extLst>
      <p:ext uri="{BB962C8B-B14F-4D97-AF65-F5344CB8AC3E}">
        <p14:creationId xmlns:p14="http://schemas.microsoft.com/office/powerpoint/2010/main" val="345335984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矩形 3">
            <a:extLst>
              <a:ext uri="{FF2B5EF4-FFF2-40B4-BE49-F238E27FC236}">
                <a16:creationId xmlns="" xmlns:a16="http://schemas.microsoft.com/office/drawing/2014/main" id="{374CBDF3-97CA-A447-88E2-132EADA7FFC3}"/>
              </a:ext>
            </a:extLst>
          </p:cNvPr>
          <p:cNvSpPr>
            <a:spLocks noChangeArrowheads="1"/>
          </p:cNvSpPr>
          <p:nvPr/>
        </p:nvSpPr>
        <p:spPr bwMode="auto">
          <a:xfrm>
            <a:off x="2584377" y="26988"/>
            <a:ext cx="449421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baseline="-25000">
                <a:solidFill>
                  <a:schemeClr val="tx1"/>
                </a:solidFill>
                <a:latin typeface="Arial" panose="020B0604020202020204" pitchFamily="34" charset="0"/>
                <a:ea typeface="新細明體" panose="02020500000000000000" pitchFamily="18" charset="-120"/>
              </a:defRPr>
            </a:lvl1pPr>
            <a:lvl2pPr marL="742950" indent="-28575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pPr eaLnBrk="1" hangingPunct="1"/>
            <a:r>
              <a:rPr lang="zh-TW" altLang="en-US" sz="4800" b="1" baseline="0" dirty="0">
                <a:solidFill>
                  <a:srgbClr val="FFFFFF"/>
                </a:solidFill>
                <a:latin typeface="Microsoft JhengHei" panose="020B0604030504040204" pitchFamily="34" charset="-120"/>
                <a:ea typeface="Microsoft JhengHei" panose="020B0604030504040204" pitchFamily="34" charset="-120"/>
              </a:rPr>
              <a:t>範例－撲克發牌</a:t>
            </a:r>
          </a:p>
        </p:txBody>
      </p:sp>
      <p:pic>
        <p:nvPicPr>
          <p:cNvPr id="8" name="圖片 6">
            <a:hlinkClick r:id="rId2" action="ppaction://hlinksldjump"/>
            <a:extLst>
              <a:ext uri="{FF2B5EF4-FFF2-40B4-BE49-F238E27FC236}">
                <a16:creationId xmlns="" xmlns:a16="http://schemas.microsoft.com/office/drawing/2014/main" id="{E70B25E0-B779-E342-BAB6-998A8A48F2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82226" y="5688682"/>
            <a:ext cx="889000"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 xmlns:a16="http://schemas.microsoft.com/office/drawing/2014/main" id="{B629ACA7-FC6E-9ABD-65F1-7EDA464A83CF}"/>
              </a:ext>
            </a:extLst>
          </p:cNvPr>
          <p:cNvPicPr>
            <a:picLocks noChangeAspect="1"/>
          </p:cNvPicPr>
          <p:nvPr/>
        </p:nvPicPr>
        <p:blipFill>
          <a:blip r:embed="rId4"/>
          <a:stretch>
            <a:fillRect/>
          </a:stretch>
        </p:blipFill>
        <p:spPr>
          <a:xfrm>
            <a:off x="1360488" y="1008162"/>
            <a:ext cx="5040312" cy="4209646"/>
          </a:xfrm>
          <a:prstGeom prst="rect">
            <a:avLst/>
          </a:prstGeom>
        </p:spPr>
      </p:pic>
      <p:pic>
        <p:nvPicPr>
          <p:cNvPr id="5" name="Picture 4">
            <a:extLst>
              <a:ext uri="{FF2B5EF4-FFF2-40B4-BE49-F238E27FC236}">
                <a16:creationId xmlns="" xmlns:a16="http://schemas.microsoft.com/office/drawing/2014/main" id="{61535E7E-657B-29BA-1363-03D99781C0DD}"/>
              </a:ext>
            </a:extLst>
          </p:cNvPr>
          <p:cNvPicPr>
            <a:picLocks noChangeAspect="1"/>
          </p:cNvPicPr>
          <p:nvPr/>
        </p:nvPicPr>
        <p:blipFill>
          <a:blip r:embed="rId5"/>
          <a:stretch>
            <a:fillRect/>
          </a:stretch>
        </p:blipFill>
        <p:spPr>
          <a:xfrm>
            <a:off x="6322124" y="2689250"/>
            <a:ext cx="5080506" cy="3888432"/>
          </a:xfrm>
          <a:prstGeom prst="rect">
            <a:avLst/>
          </a:prstGeom>
        </p:spPr>
      </p:pic>
      <p:pic>
        <p:nvPicPr>
          <p:cNvPr id="7" name="圖片 6">
            <a:extLst>
              <a:ext uri="{FF2B5EF4-FFF2-40B4-BE49-F238E27FC236}">
                <a16:creationId xmlns="" xmlns:a16="http://schemas.microsoft.com/office/drawing/2014/main" id="{732E3376-7098-A8E1-8525-2111C4CC1DE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77422" y="5041900"/>
            <a:ext cx="1195387" cy="119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文字版面配置區 4"/>
          <p:cNvSpPr txBox="1">
            <a:spLocks/>
          </p:cNvSpPr>
          <p:nvPr/>
        </p:nvSpPr>
        <p:spPr bwMode="auto">
          <a:xfrm>
            <a:off x="12082088" y="72058"/>
            <a:ext cx="719512" cy="314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133" tIns="50566" rIns="101133" bIns="50566" numCol="1" anchor="t" anchorCtr="0" compatLnSpc="1">
            <a:prstTxWarp prst="textNoShape">
              <a:avLst/>
            </a:prstTxWarp>
            <a:noAutofit/>
          </a:bodyPr>
          <a:lstStyle>
            <a:lvl1pPr marL="0" indent="0" algn="l" defTabSz="1011238" rtl="0" eaLnBrk="0" fontAlgn="base" hangingPunct="0">
              <a:spcBef>
                <a:spcPct val="20000"/>
              </a:spcBef>
              <a:spcAft>
                <a:spcPct val="0"/>
              </a:spcAft>
              <a:buNone/>
              <a:defRPr kumimoji="1" sz="2000" baseline="0">
                <a:solidFill>
                  <a:schemeClr val="tx1"/>
                </a:solidFill>
                <a:latin typeface="微軟正黑體" panose="020B0604030504040204" pitchFamily="34" charset="-120"/>
                <a:ea typeface="微軟正黑體" panose="020B0604030504040204" pitchFamily="34" charset="-120"/>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a:defRPr/>
            </a:pPr>
            <a:r>
              <a:rPr lang="en-US" altLang="zh-TW" kern="0" dirty="0" smtClean="0">
                <a:solidFill>
                  <a:srgbClr val="000000"/>
                </a:solidFill>
              </a:rPr>
              <a:t>170</a:t>
            </a:r>
            <a:endParaRPr lang="zh-TW" altLang="en-US" kern="0" dirty="0">
              <a:solidFill>
                <a:srgbClr val="000000"/>
              </a:solidFill>
            </a:endParaRPr>
          </a:p>
        </p:txBody>
      </p:sp>
    </p:spTree>
    <p:extLst>
      <p:ext uri="{BB962C8B-B14F-4D97-AF65-F5344CB8AC3E}">
        <p14:creationId xmlns:p14="http://schemas.microsoft.com/office/powerpoint/2010/main" val="404651742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矩形 3">
            <a:extLst>
              <a:ext uri="{FF2B5EF4-FFF2-40B4-BE49-F238E27FC236}">
                <a16:creationId xmlns="" xmlns:a16="http://schemas.microsoft.com/office/drawing/2014/main" id="{374CBDF3-97CA-A447-88E2-132EADA7FFC3}"/>
              </a:ext>
            </a:extLst>
          </p:cNvPr>
          <p:cNvSpPr>
            <a:spLocks noChangeArrowheads="1"/>
          </p:cNvSpPr>
          <p:nvPr/>
        </p:nvSpPr>
        <p:spPr bwMode="auto">
          <a:xfrm>
            <a:off x="2584377" y="26988"/>
            <a:ext cx="449421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baseline="-25000">
                <a:solidFill>
                  <a:schemeClr val="tx1"/>
                </a:solidFill>
                <a:latin typeface="Arial" panose="020B0604020202020204" pitchFamily="34" charset="0"/>
                <a:ea typeface="新細明體" panose="02020500000000000000" pitchFamily="18" charset="-120"/>
              </a:defRPr>
            </a:lvl1pPr>
            <a:lvl2pPr marL="742950" indent="-28575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pPr eaLnBrk="1" hangingPunct="1"/>
            <a:r>
              <a:rPr lang="zh-TW" altLang="en-US" sz="4800" b="1" baseline="0" dirty="0">
                <a:solidFill>
                  <a:srgbClr val="FFFFFF"/>
                </a:solidFill>
                <a:latin typeface="Microsoft JhengHei" panose="020B0604030504040204" pitchFamily="34" charset="-120"/>
                <a:ea typeface="Microsoft JhengHei" panose="020B0604030504040204" pitchFamily="34" charset="-120"/>
              </a:rPr>
              <a:t>範例－撲克發牌</a:t>
            </a:r>
          </a:p>
        </p:txBody>
      </p:sp>
      <p:sp>
        <p:nvSpPr>
          <p:cNvPr id="7" name="文字方塊 3">
            <a:extLst>
              <a:ext uri="{FF2B5EF4-FFF2-40B4-BE49-F238E27FC236}">
                <a16:creationId xmlns="" xmlns:a16="http://schemas.microsoft.com/office/drawing/2014/main" id="{BA6010A8-8681-7285-B385-C96A1536B9A4}"/>
              </a:ext>
            </a:extLst>
          </p:cNvPr>
          <p:cNvSpPr txBox="1">
            <a:spLocks noChangeArrowheads="1"/>
          </p:cNvSpPr>
          <p:nvPr/>
        </p:nvSpPr>
        <p:spPr bwMode="auto">
          <a:xfrm>
            <a:off x="1864296" y="1236935"/>
            <a:ext cx="9001000" cy="4896544"/>
          </a:xfrm>
          <a:prstGeom prst="rect">
            <a:avLst/>
          </a:prstGeom>
          <a:noFill/>
          <a:ln w="50800">
            <a:noFill/>
            <a:miter lim="800000"/>
            <a:headEnd/>
            <a:tailEnd/>
          </a:ln>
        </p:spPr>
        <p:txBody>
          <a:bodyPr lIns="36000" tIns="36000" rIns="36000" bIns="36000"/>
          <a:lstStyle/>
          <a:p>
            <a:pPr eaLnBrk="1" hangingPunct="1">
              <a:lnSpc>
                <a:spcPct val="120000"/>
              </a:lnSpc>
              <a:defRPr/>
            </a:pPr>
            <a:r>
              <a:rPr lang="zh-TW" altLang="en-US" sz="3600" b="1" kern="0" baseline="0" dirty="0">
                <a:latin typeface="Microsoft JhengHei" panose="020B0604030504040204" pitchFamily="34" charset="-120"/>
                <a:ea typeface="Microsoft JhengHei" panose="020B0604030504040204" pitchFamily="34" charset="-120"/>
                <a:cs typeface="Arial Unicode MS"/>
              </a:rPr>
              <a:t>問題分析：</a:t>
            </a:r>
            <a:endParaRPr lang="en-US" altLang="zh-TW" sz="36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r>
              <a:rPr lang="zh-TW" altLang="en-US" sz="3600" b="1" kern="0" baseline="0" dirty="0">
                <a:latin typeface="Microsoft JhengHei" panose="020B0604030504040204" pitchFamily="34" charset="-120"/>
                <a:ea typeface="Microsoft JhengHei" panose="020B0604030504040204" pitchFamily="34" charset="-120"/>
                <a:cs typeface="Arial Unicode MS"/>
              </a:rPr>
              <a:t>可以將這個程式範例拆解幾個部分如下</a:t>
            </a:r>
            <a:r>
              <a:rPr lang="en-US" altLang="zh-TW" sz="3600" b="1" kern="0" baseline="0" dirty="0">
                <a:latin typeface="Microsoft JhengHei" panose="020B0604030504040204" pitchFamily="34" charset="-120"/>
                <a:ea typeface="Microsoft JhengHei" panose="020B0604030504040204" pitchFamily="34" charset="-120"/>
                <a:cs typeface="Arial Unicode MS"/>
              </a:rPr>
              <a:t>:</a:t>
            </a:r>
          </a:p>
          <a:p>
            <a:pPr eaLnBrk="1" hangingPunct="1">
              <a:lnSpc>
                <a:spcPct val="120000"/>
              </a:lnSpc>
              <a:defRPr/>
            </a:pPr>
            <a:endParaRPr lang="en-US" altLang="zh-TW" sz="3600" b="1" kern="0" baseline="0" dirty="0">
              <a:latin typeface="Microsoft JhengHei" panose="020B0604030504040204" pitchFamily="34" charset="-120"/>
              <a:ea typeface="Microsoft JhengHei" panose="020B0604030504040204" pitchFamily="34" charset="-120"/>
              <a:cs typeface="Arial Unicode MS"/>
            </a:endParaRPr>
          </a:p>
          <a:p>
            <a:pPr marL="501650" indent="-501650" eaLnBrk="1" hangingPunct="1">
              <a:lnSpc>
                <a:spcPct val="120000"/>
              </a:lnSpc>
              <a:defRPr/>
            </a:pPr>
            <a:r>
              <a:rPr lang="en-US" altLang="zh-TW" sz="3600" b="1" kern="0" baseline="0" dirty="0">
                <a:latin typeface="Microsoft JhengHei" panose="020B0604030504040204" pitchFamily="34" charset="-120"/>
                <a:ea typeface="Microsoft JhengHei" panose="020B0604030504040204" pitchFamily="34" charset="-120"/>
                <a:cs typeface="Arial Unicode MS"/>
              </a:rPr>
              <a:t>1.</a:t>
            </a:r>
            <a:r>
              <a:rPr lang="zh-TW" altLang="en-US" sz="3600" b="1" kern="0" baseline="0" dirty="0">
                <a:latin typeface="Microsoft JhengHei" panose="020B0604030504040204" pitchFamily="34" charset="-120"/>
                <a:ea typeface="Microsoft JhengHei" panose="020B0604030504040204" pitchFamily="34" charset="-120"/>
                <a:cs typeface="Arial Unicode MS"/>
              </a:rPr>
              <a:t> 如何表示十三張撲克牌</a:t>
            </a:r>
            <a:r>
              <a:rPr lang="en-US" altLang="zh-TW" sz="3600" b="1" kern="0" baseline="0" dirty="0">
                <a:latin typeface="Microsoft JhengHei" panose="020B0604030504040204" pitchFamily="34" charset="-120"/>
                <a:ea typeface="Microsoft JhengHei" panose="020B0604030504040204" pitchFamily="34" charset="-120"/>
                <a:cs typeface="Arial Unicode MS"/>
              </a:rPr>
              <a:t>? </a:t>
            </a:r>
          </a:p>
          <a:p>
            <a:pPr marL="501650" indent="-501650" eaLnBrk="1" hangingPunct="1">
              <a:lnSpc>
                <a:spcPct val="120000"/>
              </a:lnSpc>
              <a:buAutoNum type="arabicPeriod" startAt="2"/>
              <a:defRPr/>
            </a:pPr>
            <a:r>
              <a:rPr lang="zh-TW" altLang="en-US" sz="3600" b="1" kern="0" baseline="0" dirty="0">
                <a:latin typeface="Microsoft JhengHei" panose="020B0604030504040204" pitchFamily="34" charset="-120"/>
                <a:ea typeface="Microsoft JhengHei" panose="020B0604030504040204" pitchFamily="34" charset="-120"/>
                <a:cs typeface="Arial Unicode MS"/>
              </a:rPr>
              <a:t>如何進行洗牌</a:t>
            </a:r>
            <a:r>
              <a:rPr lang="en-US" altLang="zh-TW" sz="3600" b="1" kern="0" baseline="0" dirty="0">
                <a:latin typeface="Microsoft JhengHei" panose="020B0604030504040204" pitchFamily="34" charset="-120"/>
                <a:ea typeface="Microsoft JhengHei" panose="020B0604030504040204" pitchFamily="34" charset="-120"/>
                <a:cs typeface="Arial Unicode MS"/>
              </a:rPr>
              <a:t>? </a:t>
            </a:r>
          </a:p>
          <a:p>
            <a:pPr marL="501650" indent="-501650" eaLnBrk="1" hangingPunct="1">
              <a:lnSpc>
                <a:spcPct val="120000"/>
              </a:lnSpc>
              <a:buAutoNum type="arabicPeriod" startAt="2"/>
              <a:defRPr/>
            </a:pPr>
            <a:r>
              <a:rPr lang="zh-TW" altLang="en-US" sz="3600" b="1" kern="0" baseline="0" dirty="0">
                <a:latin typeface="Microsoft JhengHei" panose="020B0604030504040204" pitchFamily="34" charset="-120"/>
                <a:ea typeface="Microsoft JhengHei" panose="020B0604030504040204" pitchFamily="34" charset="-120"/>
                <a:cs typeface="Arial Unicode MS"/>
              </a:rPr>
              <a:t>如何處理發牌動畫</a:t>
            </a:r>
            <a:r>
              <a:rPr lang="en-US" altLang="zh-TW" sz="3600" b="1" kern="0" baseline="0" dirty="0">
                <a:latin typeface="Microsoft JhengHei" panose="020B0604030504040204" pitchFamily="34" charset="-120"/>
                <a:ea typeface="Microsoft JhengHei" panose="020B0604030504040204" pitchFamily="34" charset="-120"/>
                <a:cs typeface="Arial Unicode MS"/>
              </a:rPr>
              <a:t>?</a:t>
            </a:r>
          </a:p>
          <a:p>
            <a:pPr eaLnBrk="1" hangingPunct="1">
              <a:lnSpc>
                <a:spcPct val="120000"/>
              </a:lnSpc>
              <a:defRPr/>
            </a:pPr>
            <a:endParaRPr lang="zh-TW" altLang="en-US" sz="3600" b="1" kern="0" baseline="0" dirty="0">
              <a:latin typeface="Microsoft JhengHei" panose="020B0604030504040204" pitchFamily="34" charset="-120"/>
              <a:ea typeface="Microsoft JhengHei" panose="020B0604030504040204" pitchFamily="34" charset="-120"/>
              <a:cs typeface="Arial Unicode MS"/>
            </a:endParaRPr>
          </a:p>
        </p:txBody>
      </p:sp>
      <p:sp>
        <p:nvSpPr>
          <p:cNvPr id="6" name="文字版面配置區 4"/>
          <p:cNvSpPr txBox="1">
            <a:spLocks/>
          </p:cNvSpPr>
          <p:nvPr/>
        </p:nvSpPr>
        <p:spPr bwMode="auto">
          <a:xfrm>
            <a:off x="12082088" y="72058"/>
            <a:ext cx="719512" cy="314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133" tIns="50566" rIns="101133" bIns="50566" numCol="1" anchor="t" anchorCtr="0" compatLnSpc="1">
            <a:prstTxWarp prst="textNoShape">
              <a:avLst/>
            </a:prstTxWarp>
            <a:noAutofit/>
          </a:bodyPr>
          <a:lstStyle>
            <a:lvl1pPr marL="0" indent="0" algn="l" defTabSz="1011238" rtl="0" eaLnBrk="0" fontAlgn="base" hangingPunct="0">
              <a:spcBef>
                <a:spcPct val="20000"/>
              </a:spcBef>
              <a:spcAft>
                <a:spcPct val="0"/>
              </a:spcAft>
              <a:buNone/>
              <a:defRPr kumimoji="1" sz="2000" baseline="0">
                <a:solidFill>
                  <a:schemeClr val="tx1"/>
                </a:solidFill>
                <a:latin typeface="微軟正黑體" panose="020B0604030504040204" pitchFamily="34" charset="-120"/>
                <a:ea typeface="微軟正黑體" panose="020B0604030504040204" pitchFamily="34" charset="-120"/>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a:defRPr/>
            </a:pPr>
            <a:r>
              <a:rPr lang="en-US" altLang="zh-TW" kern="0" dirty="0" smtClean="0">
                <a:solidFill>
                  <a:srgbClr val="000000"/>
                </a:solidFill>
              </a:rPr>
              <a:t>171</a:t>
            </a:r>
            <a:endParaRPr lang="zh-TW" altLang="en-US" kern="0" dirty="0">
              <a:solidFill>
                <a:srgbClr val="000000"/>
              </a:solidFill>
            </a:endParaRPr>
          </a:p>
        </p:txBody>
      </p:sp>
    </p:spTree>
    <p:extLst>
      <p:ext uri="{BB962C8B-B14F-4D97-AF65-F5344CB8AC3E}">
        <p14:creationId xmlns:p14="http://schemas.microsoft.com/office/powerpoint/2010/main" val="364508519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矩形 3">
            <a:extLst>
              <a:ext uri="{FF2B5EF4-FFF2-40B4-BE49-F238E27FC236}">
                <a16:creationId xmlns="" xmlns:a16="http://schemas.microsoft.com/office/drawing/2014/main" id="{374CBDF3-97CA-A447-88E2-132EADA7FFC3}"/>
              </a:ext>
            </a:extLst>
          </p:cNvPr>
          <p:cNvSpPr>
            <a:spLocks noChangeArrowheads="1"/>
          </p:cNvSpPr>
          <p:nvPr/>
        </p:nvSpPr>
        <p:spPr bwMode="auto">
          <a:xfrm>
            <a:off x="2584377" y="26988"/>
            <a:ext cx="449421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baseline="-25000">
                <a:solidFill>
                  <a:schemeClr val="tx1"/>
                </a:solidFill>
                <a:latin typeface="Arial" panose="020B0604020202020204" pitchFamily="34" charset="0"/>
                <a:ea typeface="新細明體" panose="02020500000000000000" pitchFamily="18" charset="-120"/>
              </a:defRPr>
            </a:lvl1pPr>
            <a:lvl2pPr marL="742950" indent="-28575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pPr eaLnBrk="1" hangingPunct="1"/>
            <a:r>
              <a:rPr lang="zh-TW" altLang="en-US" sz="4800" b="1" baseline="0" dirty="0">
                <a:solidFill>
                  <a:srgbClr val="FFFFFF"/>
                </a:solidFill>
                <a:latin typeface="Microsoft JhengHei" panose="020B0604030504040204" pitchFamily="34" charset="-120"/>
                <a:ea typeface="Microsoft JhengHei" panose="020B0604030504040204" pitchFamily="34" charset="-120"/>
              </a:rPr>
              <a:t>範例－撲克發牌</a:t>
            </a:r>
          </a:p>
        </p:txBody>
      </p:sp>
      <p:sp>
        <p:nvSpPr>
          <p:cNvPr id="7" name="文字方塊 3">
            <a:extLst>
              <a:ext uri="{FF2B5EF4-FFF2-40B4-BE49-F238E27FC236}">
                <a16:creationId xmlns="" xmlns:a16="http://schemas.microsoft.com/office/drawing/2014/main" id="{BA6010A8-8681-7285-B385-C96A1536B9A4}"/>
              </a:ext>
            </a:extLst>
          </p:cNvPr>
          <p:cNvSpPr txBox="1">
            <a:spLocks noChangeArrowheads="1"/>
          </p:cNvSpPr>
          <p:nvPr/>
        </p:nvSpPr>
        <p:spPr bwMode="auto">
          <a:xfrm>
            <a:off x="1864296" y="1236935"/>
            <a:ext cx="9001000" cy="4896544"/>
          </a:xfrm>
          <a:prstGeom prst="rect">
            <a:avLst/>
          </a:prstGeom>
          <a:noFill/>
          <a:ln w="50800">
            <a:noFill/>
            <a:miter lim="800000"/>
            <a:headEnd/>
            <a:tailEnd/>
          </a:ln>
        </p:spPr>
        <p:txBody>
          <a:bodyPr lIns="36000" tIns="36000" rIns="36000" bIns="36000"/>
          <a:lstStyle/>
          <a:p>
            <a:pPr eaLnBrk="1" hangingPunct="1">
              <a:lnSpc>
                <a:spcPct val="120000"/>
              </a:lnSpc>
              <a:defRPr/>
            </a:pPr>
            <a:r>
              <a:rPr lang="zh-TW" altLang="en-US" sz="3600" b="1" kern="0" baseline="0" dirty="0">
                <a:latin typeface="Microsoft JhengHei" panose="020B0604030504040204" pitchFamily="34" charset="-120"/>
                <a:ea typeface="Microsoft JhengHei" panose="020B0604030504040204" pitchFamily="34" charset="-120"/>
                <a:cs typeface="Arial Unicode MS"/>
              </a:rPr>
              <a:t>問題分析</a:t>
            </a:r>
            <a:r>
              <a:rPr lang="en-US" altLang="zh-TW" sz="3600" b="1" kern="0" baseline="0" dirty="0">
                <a:latin typeface="Microsoft JhengHei" panose="020B0604030504040204" pitchFamily="34" charset="-120"/>
                <a:ea typeface="Microsoft JhengHei" panose="020B0604030504040204" pitchFamily="34" charset="-120"/>
                <a:cs typeface="Arial Unicode MS"/>
              </a:rPr>
              <a:t>1</a:t>
            </a:r>
            <a:r>
              <a:rPr lang="zh-TW" altLang="en-US" sz="3600" b="1" kern="0" baseline="0" dirty="0">
                <a:latin typeface="Microsoft JhengHei" panose="020B0604030504040204" pitchFamily="34" charset="-120"/>
                <a:ea typeface="Microsoft JhengHei" panose="020B0604030504040204" pitchFamily="34" charset="-120"/>
                <a:cs typeface="Arial Unicode MS"/>
              </a:rPr>
              <a:t>：</a:t>
            </a:r>
            <a:endParaRPr lang="en-US" altLang="zh-TW" sz="36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r>
              <a:rPr lang="zh-TW" altLang="en-US" sz="3600" b="1" kern="0" baseline="0" dirty="0">
                <a:latin typeface="Microsoft JhengHei" panose="020B0604030504040204" pitchFamily="34" charset="-120"/>
                <a:ea typeface="Microsoft JhengHei" panose="020B0604030504040204" pitchFamily="34" charset="-120"/>
                <a:cs typeface="Arial Unicode MS"/>
              </a:rPr>
              <a:t>如何</a:t>
            </a:r>
            <a:r>
              <a:rPr lang="zh-TW" altLang="en-US" sz="3600" b="1" kern="0" baseline="0" dirty="0">
                <a:solidFill>
                  <a:srgbClr val="C00000"/>
                </a:solidFill>
                <a:latin typeface="Microsoft JhengHei" panose="020B0604030504040204" pitchFamily="34" charset="-120"/>
                <a:ea typeface="Microsoft JhengHei" panose="020B0604030504040204" pitchFamily="34" charset="-120"/>
                <a:cs typeface="Arial Unicode MS"/>
              </a:rPr>
              <a:t>表示十三張撲克牌</a:t>
            </a:r>
            <a:r>
              <a:rPr lang="en-US" altLang="zh-TW" sz="3600" b="1" kern="0" baseline="0" dirty="0">
                <a:latin typeface="Microsoft JhengHei" panose="020B0604030504040204" pitchFamily="34" charset="-120"/>
                <a:ea typeface="Microsoft JhengHei" panose="020B0604030504040204" pitchFamily="34" charset="-120"/>
                <a:cs typeface="Arial Unicode MS"/>
              </a:rPr>
              <a:t>?</a:t>
            </a:r>
            <a:endParaRPr lang="zh-TW" altLang="en-US" sz="36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endParaRPr lang="zh-TW" altLang="en-US" sz="3600" b="1" kern="0" baseline="0" dirty="0">
              <a:latin typeface="Microsoft JhengHei" panose="020B0604030504040204" pitchFamily="34" charset="-120"/>
              <a:ea typeface="Microsoft JhengHei" panose="020B0604030504040204" pitchFamily="34" charset="-120"/>
              <a:cs typeface="Arial Unicode MS"/>
            </a:endParaRPr>
          </a:p>
        </p:txBody>
      </p:sp>
      <p:sp>
        <p:nvSpPr>
          <p:cNvPr id="6" name="文字方塊 3">
            <a:extLst>
              <a:ext uri="{FF2B5EF4-FFF2-40B4-BE49-F238E27FC236}">
                <a16:creationId xmlns="" xmlns:a16="http://schemas.microsoft.com/office/drawing/2014/main" id="{84ABF873-07B0-BAFA-296F-41270EDDD1B7}"/>
              </a:ext>
            </a:extLst>
          </p:cNvPr>
          <p:cNvSpPr txBox="1">
            <a:spLocks noChangeArrowheads="1"/>
          </p:cNvSpPr>
          <p:nvPr/>
        </p:nvSpPr>
        <p:spPr bwMode="auto">
          <a:xfrm>
            <a:off x="2368352" y="2736354"/>
            <a:ext cx="6840760" cy="2664296"/>
          </a:xfrm>
          <a:prstGeom prst="rect">
            <a:avLst/>
          </a:prstGeom>
          <a:noFill/>
          <a:ln w="50800">
            <a:noFill/>
            <a:miter lim="800000"/>
            <a:headEnd/>
            <a:tailEnd/>
          </a:ln>
        </p:spPr>
        <p:txBody>
          <a:bodyPr lIns="36000" tIns="36000" rIns="36000" bIns="36000"/>
          <a:lstStyle/>
          <a:p>
            <a:pPr marL="406400" indent="-406400" eaLnBrk="1" hangingPunct="1">
              <a:lnSpc>
                <a:spcPct val="120000"/>
              </a:lnSpc>
              <a:defRPr/>
            </a:pPr>
            <a:r>
              <a:rPr lang="zh-TW" altLang="en-US" sz="3600" b="1" kern="0" baseline="0" dirty="0">
                <a:latin typeface="Microsoft JhengHei" panose="020B0604030504040204" pitchFamily="34" charset="-120"/>
                <a:ea typeface="Microsoft JhengHei" panose="020B0604030504040204" pitchFamily="34" charset="-120"/>
                <a:cs typeface="Arial Unicode MS"/>
                <a:sym typeface="Arial Unicode MS"/>
              </a:rPr>
              <a:t>想一想：</a:t>
            </a:r>
            <a:endParaRPr lang="en-US" altLang="zh-TW" sz="3600" b="1" kern="0" baseline="0" dirty="0">
              <a:latin typeface="Microsoft JhengHei" panose="020B0604030504040204" pitchFamily="34" charset="-120"/>
              <a:ea typeface="Microsoft JhengHei" panose="020B0604030504040204" pitchFamily="34" charset="-120"/>
              <a:cs typeface="Arial Unicode MS"/>
              <a:sym typeface="Arial Unicode MS"/>
            </a:endParaRPr>
          </a:p>
          <a:p>
            <a:pPr marL="406400" indent="-406400" eaLnBrk="1" hangingPunct="1">
              <a:lnSpc>
                <a:spcPct val="120000"/>
              </a:lnSpc>
              <a:defRPr/>
            </a:pPr>
            <a:r>
              <a:rPr lang="zh-TW" altLang="en-US" sz="3600" b="1" kern="0" baseline="0" dirty="0">
                <a:latin typeface="Microsoft JhengHei" panose="020B0604030504040204" pitchFamily="34" charset="-120"/>
                <a:ea typeface="Microsoft JhengHei" panose="020B0604030504040204" pitchFamily="34" charset="-120"/>
                <a:cs typeface="Arial Unicode MS"/>
                <a:sym typeface="Arial Unicode MS"/>
              </a:rPr>
              <a:t>◼</a:t>
            </a:r>
            <a:r>
              <a:rPr lang="zh-TW" altLang="en-US" sz="3600" b="1" kern="0" baseline="0" dirty="0">
                <a:latin typeface="Microsoft JhengHei" panose="020B0604030504040204" pitchFamily="34" charset="-120"/>
                <a:ea typeface="Microsoft JhengHei" panose="020B0604030504040204" pitchFamily="34" charset="-120"/>
                <a:cs typeface="Arial Unicode MS"/>
              </a:rPr>
              <a:t>執行時，如何建立發牌角色</a:t>
            </a:r>
            <a:r>
              <a:rPr lang="en-US" altLang="zh-TW" sz="3600" b="1" kern="0" baseline="0" dirty="0">
                <a:latin typeface="Microsoft JhengHei" panose="020B0604030504040204" pitchFamily="34" charset="-120"/>
                <a:ea typeface="Microsoft JhengHei" panose="020B0604030504040204" pitchFamily="34" charset="-120"/>
                <a:cs typeface="Arial Unicode MS"/>
              </a:rPr>
              <a:t>?</a:t>
            </a:r>
            <a:endParaRPr lang="zh-TW" altLang="en-US" sz="3600" b="1" kern="0" baseline="0" dirty="0">
              <a:latin typeface="Microsoft JhengHei" panose="020B0604030504040204" pitchFamily="34" charset="-120"/>
              <a:ea typeface="Microsoft JhengHei" panose="020B0604030504040204" pitchFamily="34" charset="-120"/>
              <a:cs typeface="Arial Unicode MS"/>
            </a:endParaRPr>
          </a:p>
          <a:p>
            <a:pPr marL="406400" indent="-406400" eaLnBrk="1" hangingPunct="1">
              <a:lnSpc>
                <a:spcPct val="120000"/>
              </a:lnSpc>
              <a:defRPr/>
            </a:pPr>
            <a:r>
              <a:rPr lang="zh-TW" altLang="en-US" sz="3600" b="1" kern="0" baseline="0" dirty="0">
                <a:latin typeface="Microsoft JhengHei" panose="020B0604030504040204" pitchFamily="34" charset="-120"/>
                <a:ea typeface="Microsoft JhengHei" panose="020B0604030504040204" pitchFamily="34" charset="-120"/>
                <a:cs typeface="Arial Unicode MS"/>
                <a:sym typeface="Arial Unicode MS"/>
              </a:rPr>
              <a:t>◼</a:t>
            </a:r>
            <a:r>
              <a:rPr lang="zh-TW" altLang="en-US" sz="3600" b="1" kern="0" baseline="0" dirty="0">
                <a:latin typeface="Microsoft JhengHei" panose="020B0604030504040204" pitchFamily="34" charset="-120"/>
                <a:ea typeface="Microsoft JhengHei" panose="020B0604030504040204" pitchFamily="34" charset="-120"/>
                <a:cs typeface="Arial Unicode MS"/>
              </a:rPr>
              <a:t>執行時，如何建立撲克牌角色</a:t>
            </a:r>
            <a:r>
              <a:rPr lang="en-US" altLang="zh-TW" sz="3600" b="1" kern="0" baseline="0" dirty="0">
                <a:latin typeface="Microsoft JhengHei" panose="020B0604030504040204" pitchFamily="34" charset="-120"/>
                <a:ea typeface="Microsoft JhengHei" panose="020B0604030504040204" pitchFamily="34" charset="-120"/>
                <a:cs typeface="Arial Unicode MS"/>
              </a:rPr>
              <a:t>?</a:t>
            </a:r>
            <a:endParaRPr lang="zh-TW" altLang="en-US" sz="3600" b="1" kern="0" baseline="0" dirty="0">
              <a:latin typeface="Microsoft JhengHei" panose="020B0604030504040204" pitchFamily="34" charset="-120"/>
              <a:ea typeface="Microsoft JhengHei" panose="020B0604030504040204" pitchFamily="34" charset="-120"/>
              <a:cs typeface="Arial Unicode MS"/>
            </a:endParaRPr>
          </a:p>
          <a:p>
            <a:pPr marL="406400" indent="-406400" eaLnBrk="1" hangingPunct="1">
              <a:lnSpc>
                <a:spcPct val="120000"/>
              </a:lnSpc>
              <a:defRPr/>
            </a:pPr>
            <a:endParaRPr lang="en-US" altLang="zh-TW" sz="3600" b="1" kern="0" baseline="0" dirty="0">
              <a:latin typeface="Microsoft JhengHei" panose="020B0604030504040204" pitchFamily="34" charset="-120"/>
              <a:ea typeface="Microsoft JhengHei" panose="020B0604030504040204" pitchFamily="34" charset="-120"/>
              <a:cs typeface="Arial Unicode MS"/>
            </a:endParaRPr>
          </a:p>
        </p:txBody>
      </p:sp>
      <p:sp>
        <p:nvSpPr>
          <p:cNvPr id="8" name="文字版面配置區 4"/>
          <p:cNvSpPr txBox="1">
            <a:spLocks/>
          </p:cNvSpPr>
          <p:nvPr/>
        </p:nvSpPr>
        <p:spPr bwMode="auto">
          <a:xfrm>
            <a:off x="12082088" y="72058"/>
            <a:ext cx="719512" cy="314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133" tIns="50566" rIns="101133" bIns="50566" numCol="1" anchor="t" anchorCtr="0" compatLnSpc="1">
            <a:prstTxWarp prst="textNoShape">
              <a:avLst/>
            </a:prstTxWarp>
            <a:noAutofit/>
          </a:bodyPr>
          <a:lstStyle>
            <a:lvl1pPr marL="0" indent="0" algn="l" defTabSz="1011238" rtl="0" eaLnBrk="0" fontAlgn="base" hangingPunct="0">
              <a:spcBef>
                <a:spcPct val="20000"/>
              </a:spcBef>
              <a:spcAft>
                <a:spcPct val="0"/>
              </a:spcAft>
              <a:buNone/>
              <a:defRPr kumimoji="1" sz="2000" baseline="0">
                <a:solidFill>
                  <a:schemeClr val="tx1"/>
                </a:solidFill>
                <a:latin typeface="微軟正黑體" panose="020B0604030504040204" pitchFamily="34" charset="-120"/>
                <a:ea typeface="微軟正黑體" panose="020B0604030504040204" pitchFamily="34" charset="-120"/>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a:defRPr/>
            </a:pPr>
            <a:r>
              <a:rPr lang="en-US" altLang="zh-TW" kern="0" dirty="0" smtClean="0">
                <a:solidFill>
                  <a:srgbClr val="000000"/>
                </a:solidFill>
              </a:rPr>
              <a:t>171</a:t>
            </a:r>
            <a:endParaRPr lang="zh-TW" altLang="en-US" kern="0" dirty="0">
              <a:solidFill>
                <a:srgbClr val="000000"/>
              </a:solidFill>
            </a:endParaRPr>
          </a:p>
        </p:txBody>
      </p:sp>
    </p:spTree>
    <p:extLst>
      <p:ext uri="{BB962C8B-B14F-4D97-AF65-F5344CB8AC3E}">
        <p14:creationId xmlns:p14="http://schemas.microsoft.com/office/powerpoint/2010/main" val="60220728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矩形 3">
            <a:extLst>
              <a:ext uri="{FF2B5EF4-FFF2-40B4-BE49-F238E27FC236}">
                <a16:creationId xmlns="" xmlns:a16="http://schemas.microsoft.com/office/drawing/2014/main" id="{0BCF2CC0-50A4-4646-AE23-A0817EB33945}"/>
              </a:ext>
            </a:extLst>
          </p:cNvPr>
          <p:cNvSpPr>
            <a:spLocks noChangeArrowheads="1"/>
          </p:cNvSpPr>
          <p:nvPr/>
        </p:nvSpPr>
        <p:spPr bwMode="auto">
          <a:xfrm>
            <a:off x="1592832" y="26989"/>
            <a:ext cx="8480377" cy="9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000" baseline="-25000">
                <a:solidFill>
                  <a:schemeClr val="tx1"/>
                </a:solidFill>
                <a:latin typeface="Arial" panose="020B0604020202020204" pitchFamily="34" charset="0"/>
                <a:ea typeface="新細明體" panose="02020500000000000000" pitchFamily="18" charset="-120"/>
              </a:defRPr>
            </a:lvl1pPr>
            <a:lvl2pPr marL="742950" indent="-28575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pPr eaLnBrk="1" hangingPunct="1">
              <a:lnSpc>
                <a:spcPct val="120000"/>
              </a:lnSpc>
              <a:defRPr/>
            </a:pPr>
            <a:r>
              <a:rPr lang="zh-TW" altLang="en-US" sz="4400" b="1" kern="0" baseline="0" dirty="0">
                <a:solidFill>
                  <a:schemeClr val="bg1"/>
                </a:solidFill>
                <a:latin typeface="Microsoft JhengHei" panose="020B0604030504040204" pitchFamily="34" charset="-120"/>
                <a:ea typeface="Microsoft JhengHei" panose="020B0604030504040204" pitchFamily="34" charset="-120"/>
                <a:cs typeface="Arial Unicode MS"/>
              </a:rPr>
              <a:t>問題分析</a:t>
            </a:r>
            <a:r>
              <a:rPr lang="en-US" altLang="zh-TW" sz="4400" b="1" kern="0" baseline="0" dirty="0">
                <a:solidFill>
                  <a:schemeClr val="bg1"/>
                </a:solidFill>
                <a:latin typeface="Microsoft JhengHei" panose="020B0604030504040204" pitchFamily="34" charset="-120"/>
                <a:ea typeface="Microsoft JhengHei" panose="020B0604030504040204" pitchFamily="34" charset="-120"/>
                <a:cs typeface="Arial Unicode MS"/>
              </a:rPr>
              <a:t>2:</a:t>
            </a:r>
            <a:r>
              <a:rPr lang="zh-TW" altLang="en-US" sz="4400" b="1" kern="0" baseline="0" dirty="0">
                <a:solidFill>
                  <a:schemeClr val="bg1"/>
                </a:solidFill>
                <a:latin typeface="Microsoft JhengHei" panose="020B0604030504040204" pitchFamily="34" charset="-120"/>
                <a:ea typeface="Microsoft JhengHei" panose="020B0604030504040204" pitchFamily="34" charset="-120"/>
                <a:cs typeface="Arial Unicode MS"/>
              </a:rPr>
              <a:t> 如何洗牌？</a:t>
            </a:r>
          </a:p>
        </p:txBody>
      </p:sp>
      <p:sp>
        <p:nvSpPr>
          <p:cNvPr id="7" name="文字方塊 3">
            <a:extLst>
              <a:ext uri="{FF2B5EF4-FFF2-40B4-BE49-F238E27FC236}">
                <a16:creationId xmlns="" xmlns:a16="http://schemas.microsoft.com/office/drawing/2014/main" id="{E12C7E6E-4E77-5C4D-855E-181A55D8518A}"/>
              </a:ext>
            </a:extLst>
          </p:cNvPr>
          <p:cNvSpPr txBox="1">
            <a:spLocks noChangeArrowheads="1"/>
          </p:cNvSpPr>
          <p:nvPr/>
        </p:nvSpPr>
        <p:spPr bwMode="auto">
          <a:xfrm>
            <a:off x="1688382" y="1248350"/>
            <a:ext cx="9392939" cy="3108325"/>
          </a:xfrm>
          <a:prstGeom prst="rect">
            <a:avLst/>
          </a:prstGeom>
          <a:noFill/>
          <a:ln w="50800">
            <a:noFill/>
            <a:miter lim="800000"/>
            <a:headEnd/>
            <a:tailEnd/>
          </a:ln>
        </p:spPr>
        <p:txBody>
          <a:bodyPr lIns="36000" tIns="36000" rIns="36000" bIns="36000"/>
          <a:lstStyle/>
          <a:p>
            <a:pPr eaLnBrk="1" hangingPunct="1">
              <a:lnSpc>
                <a:spcPct val="120000"/>
              </a:lnSpc>
              <a:defRPr/>
            </a:pPr>
            <a:r>
              <a:rPr lang="en-US" altLang="zh-TW" sz="3400" b="1" kern="0" baseline="0" dirty="0">
                <a:latin typeface="Microsoft JhengHei" panose="020B0604030504040204" pitchFamily="34" charset="-120"/>
                <a:ea typeface="Microsoft JhengHei" panose="020B0604030504040204" pitchFamily="34" charset="-120"/>
                <a:cs typeface="Arial Unicode MS"/>
              </a:rPr>
              <a:t>1.</a:t>
            </a:r>
            <a:r>
              <a:rPr lang="zh-TW" altLang="en-US" sz="3400" b="1" kern="0" baseline="0" dirty="0">
                <a:latin typeface="Microsoft JhengHei" panose="020B0604030504040204" pitchFamily="34" charset="-120"/>
                <a:ea typeface="Microsoft JhengHei" panose="020B0604030504040204" pitchFamily="34" charset="-120"/>
                <a:cs typeface="Arial Unicode MS"/>
              </a:rPr>
              <a:t> 先將撲克牌依序放入牌堆清單中。</a:t>
            </a:r>
            <a:endParaRPr lang="zh-TW" altLang="en-US" sz="3600" b="1" kern="0" baseline="0" dirty="0">
              <a:latin typeface="Microsoft JhengHei" panose="020B0604030504040204" pitchFamily="34" charset="-120"/>
              <a:ea typeface="Microsoft JhengHei" panose="020B0604030504040204" pitchFamily="34" charset="-120"/>
              <a:cs typeface="Arial Unicode MS"/>
            </a:endParaRPr>
          </a:p>
        </p:txBody>
      </p:sp>
      <p:pic>
        <p:nvPicPr>
          <p:cNvPr id="4" name="Picture 3">
            <a:extLst>
              <a:ext uri="{FF2B5EF4-FFF2-40B4-BE49-F238E27FC236}">
                <a16:creationId xmlns="" xmlns:a16="http://schemas.microsoft.com/office/drawing/2014/main" id="{F98EC62D-A004-4840-684F-8AC47272601D}"/>
              </a:ext>
            </a:extLst>
          </p:cNvPr>
          <p:cNvPicPr>
            <a:picLocks noChangeAspect="1"/>
          </p:cNvPicPr>
          <p:nvPr/>
        </p:nvPicPr>
        <p:blipFill>
          <a:blip r:embed="rId2"/>
          <a:stretch>
            <a:fillRect/>
          </a:stretch>
        </p:blipFill>
        <p:spPr>
          <a:xfrm>
            <a:off x="1969074" y="2417019"/>
            <a:ext cx="8863452" cy="3589560"/>
          </a:xfrm>
          <a:prstGeom prst="rect">
            <a:avLst/>
          </a:prstGeom>
        </p:spPr>
      </p:pic>
      <p:sp>
        <p:nvSpPr>
          <p:cNvPr id="6" name="文字版面配置區 4"/>
          <p:cNvSpPr txBox="1">
            <a:spLocks/>
          </p:cNvSpPr>
          <p:nvPr/>
        </p:nvSpPr>
        <p:spPr bwMode="auto">
          <a:xfrm>
            <a:off x="12082088" y="72058"/>
            <a:ext cx="719512" cy="314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133" tIns="50566" rIns="101133" bIns="50566" numCol="1" anchor="t" anchorCtr="0" compatLnSpc="1">
            <a:prstTxWarp prst="textNoShape">
              <a:avLst/>
            </a:prstTxWarp>
            <a:noAutofit/>
          </a:bodyPr>
          <a:lstStyle>
            <a:lvl1pPr marL="0" indent="0" algn="l" defTabSz="1011238" rtl="0" eaLnBrk="0" fontAlgn="base" hangingPunct="0">
              <a:spcBef>
                <a:spcPct val="20000"/>
              </a:spcBef>
              <a:spcAft>
                <a:spcPct val="0"/>
              </a:spcAft>
              <a:buNone/>
              <a:defRPr kumimoji="1" sz="2000" baseline="0">
                <a:solidFill>
                  <a:schemeClr val="tx1"/>
                </a:solidFill>
                <a:latin typeface="微軟正黑體" panose="020B0604030504040204" pitchFamily="34" charset="-120"/>
                <a:ea typeface="微軟正黑體" panose="020B0604030504040204" pitchFamily="34" charset="-120"/>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a:defRPr/>
            </a:pPr>
            <a:r>
              <a:rPr lang="en-US" altLang="zh-TW" kern="0" dirty="0" smtClean="0">
                <a:solidFill>
                  <a:srgbClr val="000000"/>
                </a:solidFill>
              </a:rPr>
              <a:t>171</a:t>
            </a:r>
            <a:endParaRPr lang="zh-TW" altLang="en-US" kern="0" dirty="0">
              <a:solidFill>
                <a:srgbClr val="000000"/>
              </a:solidFill>
            </a:endParaRPr>
          </a:p>
        </p:txBody>
      </p:sp>
    </p:spTree>
    <p:extLst>
      <p:ext uri="{BB962C8B-B14F-4D97-AF65-F5344CB8AC3E}">
        <p14:creationId xmlns:p14="http://schemas.microsoft.com/office/powerpoint/2010/main" val="41467511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 電腦輔助學習趨勢…">
            <a:extLst>
              <a:ext uri="{FF2B5EF4-FFF2-40B4-BE49-F238E27FC236}">
                <a16:creationId xmlns="" xmlns:a16="http://schemas.microsoft.com/office/drawing/2014/main" id="{690533B2-CAE1-4D43-B912-23EE379DF7CC}"/>
              </a:ext>
            </a:extLst>
          </p:cNvPr>
          <p:cNvSpPr txBox="1">
            <a:spLocks/>
          </p:cNvSpPr>
          <p:nvPr/>
        </p:nvSpPr>
        <p:spPr bwMode="auto">
          <a:xfrm>
            <a:off x="1647826" y="1350492"/>
            <a:ext cx="8497390" cy="4194175"/>
          </a:xfrm>
          <a:prstGeom prst="rect">
            <a:avLst/>
          </a:prstGeom>
          <a:noFill/>
          <a:ln>
            <a:noFill/>
          </a:ln>
          <a:effectLst/>
        </p:spPr>
        <p:txBody>
          <a:bodyPr lIns="101133" tIns="50566" rIns="101133" bIns="50566"/>
          <a:lstStyle>
            <a:lvl1pPr marL="379413" indent="-379413" algn="l" defTabSz="1011238" rtl="0" eaLnBrk="0" fontAlgn="base" hangingPunct="0">
              <a:spcBef>
                <a:spcPct val="20000"/>
              </a:spcBef>
              <a:spcAft>
                <a:spcPct val="0"/>
              </a:spcAft>
              <a:buChar char="•"/>
              <a:defRPr kumimoji="1" sz="3500">
                <a:solidFill>
                  <a:schemeClr val="tx1"/>
                </a:solidFill>
                <a:latin typeface="+mn-lt"/>
                <a:ea typeface="+mn-ea"/>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marL="406400" indent="-392113">
              <a:spcBef>
                <a:spcPts val="800"/>
              </a:spcBef>
              <a:buNone/>
              <a:defRPr>
                <a:latin typeface="Arial Unicode MS"/>
                <a:ea typeface="Arial Unicode MS"/>
                <a:cs typeface="Arial Unicode MS"/>
                <a:sym typeface="Arial Unicode MS"/>
              </a:defRPr>
            </a:pPr>
            <a:r>
              <a:rPr lang="zh-TW" altLang="en-US" sz="3600" b="1" kern="0" baseline="0" dirty="0">
                <a:latin typeface="Microsoft JhengHei" panose="020B0604030504040204" pitchFamily="34" charset="-120"/>
                <a:ea typeface="Microsoft JhengHei" panose="020B0604030504040204" pitchFamily="34" charset="-120"/>
                <a:cs typeface="Arial Unicode MS"/>
                <a:sym typeface="Arial Unicode MS"/>
              </a:rPr>
              <a:t>◼︎陣列是由一組</a:t>
            </a:r>
            <a:r>
              <a:rPr lang="zh-TW" altLang="en-US" sz="3600" b="1" kern="0" baseline="0" dirty="0">
                <a:solidFill>
                  <a:srgbClr val="C00000"/>
                </a:solidFill>
                <a:latin typeface="Microsoft JhengHei" panose="020B0604030504040204" pitchFamily="34" charset="-120"/>
                <a:ea typeface="Microsoft JhengHei" panose="020B0604030504040204" pitchFamily="34" charset="-120"/>
                <a:cs typeface="Arial Unicode MS"/>
                <a:sym typeface="Arial Unicode MS"/>
              </a:rPr>
              <a:t>相同資料型態</a:t>
            </a:r>
            <a:r>
              <a:rPr lang="zh-TW" altLang="en-US" sz="3600" b="1" kern="0" baseline="0" dirty="0">
                <a:latin typeface="Microsoft JhengHei" panose="020B0604030504040204" pitchFamily="34" charset="-120"/>
                <a:ea typeface="Microsoft JhengHei" panose="020B0604030504040204" pitchFamily="34" charset="-120"/>
                <a:cs typeface="Arial Unicode MS"/>
                <a:sym typeface="Arial Unicode MS"/>
              </a:rPr>
              <a:t>的</a:t>
            </a:r>
            <a:r>
              <a:rPr lang="zh-TW" altLang="en-US" sz="3600" b="1" kern="0" baseline="0" dirty="0">
                <a:solidFill>
                  <a:srgbClr val="C00000"/>
                </a:solidFill>
                <a:latin typeface="Microsoft JhengHei" panose="020B0604030504040204" pitchFamily="34" charset="-120"/>
                <a:ea typeface="Microsoft JhengHei" panose="020B0604030504040204" pitchFamily="34" charset="-120"/>
                <a:cs typeface="Arial Unicode MS"/>
                <a:sym typeface="Arial Unicode MS"/>
              </a:rPr>
              <a:t>多個變數</a:t>
            </a:r>
            <a:r>
              <a:rPr lang="zh-TW" altLang="en-US" sz="3600" b="1" kern="0" baseline="0" dirty="0">
                <a:latin typeface="Microsoft JhengHei" panose="020B0604030504040204" pitchFamily="34" charset="-120"/>
                <a:ea typeface="Microsoft JhengHei" panose="020B0604030504040204" pitchFamily="34" charset="-120"/>
                <a:cs typeface="Arial Unicode MS"/>
                <a:sym typeface="Arial Unicode MS"/>
              </a:rPr>
              <a:t>所組成，它們使用</a:t>
            </a:r>
            <a:r>
              <a:rPr lang="zh-TW" altLang="en-US" sz="3600" b="1" kern="0" baseline="0" dirty="0">
                <a:solidFill>
                  <a:srgbClr val="C00000"/>
                </a:solidFill>
                <a:latin typeface="Microsoft JhengHei" panose="020B0604030504040204" pitchFamily="34" charset="-120"/>
                <a:ea typeface="Microsoft JhengHei" panose="020B0604030504040204" pitchFamily="34" charset="-120"/>
                <a:cs typeface="Arial Unicode MS"/>
                <a:sym typeface="Arial Unicode MS"/>
              </a:rPr>
              <a:t>同一個變數名稱</a:t>
            </a:r>
            <a:r>
              <a:rPr lang="zh-TW" altLang="en-US" sz="3600" b="1" kern="0" baseline="0" dirty="0">
                <a:latin typeface="Microsoft JhengHei" panose="020B0604030504040204" pitchFamily="34" charset="-120"/>
                <a:ea typeface="Microsoft JhengHei" panose="020B0604030504040204" pitchFamily="34" charset="-120"/>
                <a:cs typeface="Arial Unicode MS"/>
                <a:sym typeface="Arial Unicode MS"/>
              </a:rPr>
              <a:t>，藉由</a:t>
            </a:r>
            <a:r>
              <a:rPr lang="zh-TW" altLang="en-US" sz="3600" b="1" kern="0" baseline="0" dirty="0">
                <a:solidFill>
                  <a:srgbClr val="C00000"/>
                </a:solidFill>
                <a:latin typeface="Microsoft JhengHei" panose="020B0604030504040204" pitchFamily="34" charset="-120"/>
                <a:ea typeface="Microsoft JhengHei" panose="020B0604030504040204" pitchFamily="34" charset="-120"/>
                <a:cs typeface="Arial Unicode MS"/>
                <a:sym typeface="Arial Unicode MS"/>
              </a:rPr>
              <a:t>索引值</a:t>
            </a:r>
            <a:r>
              <a:rPr lang="zh-TW" altLang="en-US" sz="3600" b="1" kern="0" baseline="0" dirty="0">
                <a:latin typeface="Microsoft JhengHei" panose="020B0604030504040204" pitchFamily="34" charset="-120"/>
                <a:ea typeface="Microsoft JhengHei" panose="020B0604030504040204" pitchFamily="34" charset="-120"/>
                <a:cs typeface="Arial Unicode MS"/>
                <a:sym typeface="Arial Unicode MS"/>
              </a:rPr>
              <a:t>來指定陣列中第幾個</a:t>
            </a:r>
            <a:r>
              <a:rPr lang="zh-TW" altLang="en-US" sz="3600" b="1" kern="0" baseline="0" dirty="0">
                <a:solidFill>
                  <a:srgbClr val="C00000"/>
                </a:solidFill>
                <a:latin typeface="Microsoft JhengHei" panose="020B0604030504040204" pitchFamily="34" charset="-120"/>
                <a:ea typeface="Microsoft JhengHei" panose="020B0604030504040204" pitchFamily="34" charset="-120"/>
                <a:cs typeface="Arial Unicode MS"/>
                <a:sym typeface="Arial Unicode MS"/>
              </a:rPr>
              <a:t>元素</a:t>
            </a:r>
            <a:r>
              <a:rPr lang="zh-TW" altLang="en-US" sz="3600" b="1" kern="0" baseline="0" dirty="0">
                <a:latin typeface="Microsoft JhengHei" panose="020B0604030504040204" pitchFamily="34" charset="-120"/>
                <a:ea typeface="Microsoft JhengHei" panose="020B0604030504040204" pitchFamily="34" charset="-120"/>
                <a:cs typeface="Arial Unicode MS"/>
                <a:sym typeface="Arial Unicode MS"/>
              </a:rPr>
              <a:t>。</a:t>
            </a:r>
            <a:endParaRPr lang="en-US" altLang="zh-TW" sz="3600" b="1" kern="0" baseline="0" dirty="0">
              <a:latin typeface="Microsoft JhengHei" panose="020B0604030504040204" pitchFamily="34" charset="-120"/>
              <a:ea typeface="Microsoft JhengHei" panose="020B0604030504040204" pitchFamily="34" charset="-120"/>
              <a:cs typeface="Arial Unicode MS"/>
              <a:sym typeface="Arial Unicode MS"/>
            </a:endParaRPr>
          </a:p>
          <a:p>
            <a:pPr marL="406400" indent="-392113">
              <a:spcBef>
                <a:spcPts val="800"/>
              </a:spcBef>
              <a:buNone/>
              <a:defRPr>
                <a:latin typeface="Arial Unicode MS"/>
                <a:ea typeface="Arial Unicode MS"/>
                <a:cs typeface="Arial Unicode MS"/>
                <a:sym typeface="Arial Unicode MS"/>
              </a:defRPr>
            </a:pPr>
            <a:r>
              <a:rPr lang="zh-TW" altLang="en-US" sz="3600" b="1" kern="0" baseline="0" dirty="0">
                <a:latin typeface="Microsoft JhengHei" panose="020B0604030504040204" pitchFamily="34" charset="-120"/>
                <a:ea typeface="Microsoft JhengHei" panose="020B0604030504040204" pitchFamily="34" charset="-120"/>
                <a:cs typeface="Arial Unicode MS"/>
                <a:sym typeface="Arial Unicode MS"/>
              </a:rPr>
              <a:t>◼︎可以把</a:t>
            </a:r>
            <a:r>
              <a:rPr lang="zh-TW" altLang="en-US" sz="3600" b="1" kern="0" baseline="0" dirty="0">
                <a:solidFill>
                  <a:srgbClr val="C00000"/>
                </a:solidFill>
                <a:latin typeface="Microsoft JhengHei" panose="020B0604030504040204" pitchFamily="34" charset="-120"/>
                <a:ea typeface="Microsoft JhengHei" panose="020B0604030504040204" pitchFamily="34" charset="-120"/>
                <a:cs typeface="Arial Unicode MS"/>
                <a:sym typeface="Arial Unicode MS"/>
              </a:rPr>
              <a:t>陣列</a:t>
            </a:r>
            <a:r>
              <a:rPr lang="zh-TW" altLang="en-US" sz="3600" b="1" kern="0" baseline="0" dirty="0">
                <a:latin typeface="Microsoft JhengHei" panose="020B0604030504040204" pitchFamily="34" charset="-120"/>
                <a:ea typeface="Microsoft JhengHei" panose="020B0604030504040204" pitchFamily="34" charset="-120"/>
                <a:cs typeface="Arial Unicode MS"/>
                <a:sym typeface="Arial Unicode MS"/>
              </a:rPr>
              <a:t>看成是一組</a:t>
            </a:r>
            <a:r>
              <a:rPr lang="zh-TW" altLang="en-US" sz="3600" b="1" kern="0" baseline="0" dirty="0">
                <a:solidFill>
                  <a:srgbClr val="C00000"/>
                </a:solidFill>
                <a:latin typeface="Microsoft JhengHei" panose="020B0604030504040204" pitchFamily="34" charset="-120"/>
                <a:ea typeface="Microsoft JhengHei" panose="020B0604030504040204" pitchFamily="34" charset="-120"/>
                <a:cs typeface="Arial Unicode MS"/>
                <a:sym typeface="Arial Unicode MS"/>
              </a:rPr>
              <a:t>已經編好號碼</a:t>
            </a:r>
            <a:r>
              <a:rPr lang="zh-TW" altLang="en-US" sz="3600" b="1" kern="0" baseline="0" dirty="0">
                <a:latin typeface="Microsoft JhengHei" panose="020B0604030504040204" pitchFamily="34" charset="-120"/>
                <a:ea typeface="Microsoft JhengHei" panose="020B0604030504040204" pitchFamily="34" charset="-120"/>
                <a:cs typeface="Arial Unicode MS"/>
                <a:sym typeface="Arial Unicode MS"/>
              </a:rPr>
              <a:t>可以存放許多筆</a:t>
            </a:r>
            <a:r>
              <a:rPr lang="zh-TW" altLang="en-US" sz="3600" b="1" kern="0" baseline="0" dirty="0">
                <a:solidFill>
                  <a:srgbClr val="C00000"/>
                </a:solidFill>
                <a:latin typeface="Microsoft JhengHei" panose="020B0604030504040204" pitchFamily="34" charset="-120"/>
                <a:ea typeface="Microsoft JhengHei" panose="020B0604030504040204" pitchFamily="34" charset="-120"/>
                <a:cs typeface="Arial Unicode MS"/>
                <a:sym typeface="Arial Unicode MS"/>
              </a:rPr>
              <a:t>相同類型資料</a:t>
            </a:r>
            <a:r>
              <a:rPr lang="zh-TW" altLang="en-US" sz="3600" b="1" kern="0" baseline="0" dirty="0">
                <a:latin typeface="Microsoft JhengHei" panose="020B0604030504040204" pitchFamily="34" charset="-120"/>
                <a:ea typeface="Microsoft JhengHei" panose="020B0604030504040204" pitchFamily="34" charset="-120"/>
                <a:cs typeface="Arial Unicode MS"/>
                <a:sym typeface="Arial Unicode MS"/>
              </a:rPr>
              <a:t>的</a:t>
            </a:r>
            <a:r>
              <a:rPr lang="zh-TW" altLang="en-US" sz="3600" b="1" kern="0" baseline="0" dirty="0">
                <a:solidFill>
                  <a:srgbClr val="C00000"/>
                </a:solidFill>
                <a:latin typeface="Microsoft JhengHei" panose="020B0604030504040204" pitchFamily="34" charset="-120"/>
                <a:ea typeface="Microsoft JhengHei" panose="020B0604030504040204" pitchFamily="34" charset="-120"/>
                <a:cs typeface="Arial Unicode MS"/>
                <a:sym typeface="Arial Unicode MS"/>
              </a:rPr>
              <a:t>容器</a:t>
            </a:r>
            <a:r>
              <a:rPr lang="zh-TW" altLang="en-US" sz="3600" b="1" kern="0" baseline="0" dirty="0">
                <a:latin typeface="Microsoft JhengHei" panose="020B0604030504040204" pitchFamily="34" charset="-120"/>
                <a:ea typeface="Microsoft JhengHei" panose="020B0604030504040204" pitchFamily="34" charset="-120"/>
                <a:cs typeface="Arial Unicode MS"/>
                <a:sym typeface="Arial Unicode MS"/>
              </a:rPr>
              <a:t>（如教室的置物櫃）。</a:t>
            </a:r>
            <a:endParaRPr lang="en-US" altLang="zh-TW" sz="3600" b="1" kern="0" baseline="0" dirty="0">
              <a:latin typeface="Microsoft JhengHei" panose="020B0604030504040204" pitchFamily="34" charset="-120"/>
              <a:ea typeface="Microsoft JhengHei" panose="020B0604030504040204" pitchFamily="34" charset="-120"/>
              <a:cs typeface="Arial Unicode MS"/>
              <a:sym typeface="Arial Unicode MS"/>
            </a:endParaRPr>
          </a:p>
          <a:p>
            <a:pPr marL="179387" indent="-358775">
              <a:spcBef>
                <a:spcPts val="800"/>
              </a:spcBef>
              <a:buNone/>
              <a:defRPr>
                <a:latin typeface="Arial Unicode MS"/>
                <a:ea typeface="Arial Unicode MS"/>
                <a:cs typeface="Arial Unicode MS"/>
                <a:sym typeface="Arial Unicode MS"/>
              </a:defRPr>
            </a:pPr>
            <a:endParaRPr lang="zh-TW" altLang="en-US" sz="2400" b="1" kern="0" baseline="0" dirty="0">
              <a:solidFill>
                <a:srgbClr val="FF0000"/>
              </a:solidFill>
              <a:latin typeface="Microsoft JhengHei" panose="020B0604030504040204" pitchFamily="34" charset="-120"/>
              <a:ea typeface="Microsoft JhengHei" panose="020B0604030504040204" pitchFamily="34" charset="-120"/>
              <a:cs typeface="Arial Unicode MS"/>
              <a:sym typeface="Arial Unicode MS"/>
            </a:endParaRPr>
          </a:p>
          <a:p>
            <a:pPr marL="179387" indent="-358775">
              <a:spcBef>
                <a:spcPts val="800"/>
              </a:spcBef>
              <a:buNone/>
              <a:defRPr>
                <a:latin typeface="Arial Unicode MS"/>
                <a:ea typeface="Arial Unicode MS"/>
                <a:cs typeface="Arial Unicode MS"/>
                <a:sym typeface="Arial Unicode MS"/>
              </a:defRPr>
            </a:pPr>
            <a:endParaRPr lang="zh-TW" altLang="en-US" sz="2400" b="1" kern="0" baseline="0" dirty="0">
              <a:solidFill>
                <a:srgbClr val="FF0000"/>
              </a:solidFill>
              <a:latin typeface="HEITI SC MEDIUM" pitchFamily="2" charset="-128"/>
              <a:ea typeface="HEITI SC MEDIUM" pitchFamily="2" charset="-128"/>
              <a:cs typeface="Calibri"/>
              <a:sym typeface="Calibri"/>
            </a:endParaRPr>
          </a:p>
        </p:txBody>
      </p:sp>
      <p:sp>
        <p:nvSpPr>
          <p:cNvPr id="2" name="標題 1">
            <a:extLst>
              <a:ext uri="{FF2B5EF4-FFF2-40B4-BE49-F238E27FC236}">
                <a16:creationId xmlns="" xmlns:a16="http://schemas.microsoft.com/office/drawing/2014/main" id="{B9A64325-FC4D-FD47-BB35-BFCDE4AE7D74}"/>
              </a:ext>
            </a:extLst>
          </p:cNvPr>
          <p:cNvSpPr>
            <a:spLocks noGrp="1"/>
          </p:cNvSpPr>
          <p:nvPr>
            <p:ph type="title" idx="4294967295"/>
          </p:nvPr>
        </p:nvSpPr>
        <p:spPr>
          <a:xfrm>
            <a:off x="825501" y="-215900"/>
            <a:ext cx="9072563" cy="1244600"/>
          </a:xfrm>
        </p:spPr>
        <p:txBody>
          <a:bodyPr/>
          <a:lstStyle/>
          <a:p>
            <a:pPr eaLnBrk="1" hangingPunct="1">
              <a:defRPr/>
            </a:pPr>
            <a:r>
              <a:rPr lang="zh-TW" altLang="zh-TW" sz="4800" b="1" kern="1200" dirty="0">
                <a:solidFill>
                  <a:srgbClr val="FFFFFF"/>
                </a:solidFill>
                <a:latin typeface="Microsoft JhengHei" panose="020B0604030504040204" pitchFamily="34" charset="-120"/>
                <a:ea typeface="Microsoft JhengHei" panose="020B0604030504040204" pitchFamily="34" charset="-120"/>
                <a:cs typeface="+mn-cs"/>
              </a:rPr>
              <a:t>陣列的概念</a:t>
            </a:r>
            <a:endParaRPr lang="zh-TW" altLang="zh-TW" dirty="0"/>
          </a:p>
        </p:txBody>
      </p:sp>
      <p:pic>
        <p:nvPicPr>
          <p:cNvPr id="3" name="Picture 2">
            <a:extLst>
              <a:ext uri="{FF2B5EF4-FFF2-40B4-BE49-F238E27FC236}">
                <a16:creationId xmlns="" xmlns:a16="http://schemas.microsoft.com/office/drawing/2014/main" id="{257985D7-CF6B-08A3-6CA3-080F9C980F16}"/>
              </a:ext>
            </a:extLst>
          </p:cNvPr>
          <p:cNvPicPr>
            <a:picLocks noChangeAspect="1"/>
          </p:cNvPicPr>
          <p:nvPr/>
        </p:nvPicPr>
        <p:blipFill>
          <a:blip r:embed="rId3"/>
          <a:stretch>
            <a:fillRect/>
          </a:stretch>
        </p:blipFill>
        <p:spPr>
          <a:xfrm>
            <a:off x="5361782" y="4248522"/>
            <a:ext cx="5749027" cy="2376264"/>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 xmlns:a16="http://schemas.microsoft.com/office/drawing/2014/main" id="{0490979D-CBAB-37F7-B79D-F5A592EAEF1B}"/>
              </a:ext>
            </a:extLst>
          </p:cNvPr>
          <p:cNvSpPr/>
          <p:nvPr/>
        </p:nvSpPr>
        <p:spPr bwMode="auto">
          <a:xfrm>
            <a:off x="7048872" y="5967958"/>
            <a:ext cx="3168352" cy="1224136"/>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011238" eaLnBrk="1" hangingPunct="1"/>
            <a:endParaRPr lang="zh-TW" altLang="en-US" dirty="0">
              <a:latin typeface="Arial" charset="0"/>
              <a:ea typeface="新細明體" charset="-120"/>
            </a:endParaRPr>
          </a:p>
        </p:txBody>
      </p:sp>
      <p:sp>
        <p:nvSpPr>
          <p:cNvPr id="96257" name="矩形 3">
            <a:extLst>
              <a:ext uri="{FF2B5EF4-FFF2-40B4-BE49-F238E27FC236}">
                <a16:creationId xmlns="" xmlns:a16="http://schemas.microsoft.com/office/drawing/2014/main" id="{0BCF2CC0-50A4-4646-AE23-A0817EB33945}"/>
              </a:ext>
            </a:extLst>
          </p:cNvPr>
          <p:cNvSpPr>
            <a:spLocks noChangeArrowheads="1"/>
          </p:cNvSpPr>
          <p:nvPr/>
        </p:nvSpPr>
        <p:spPr bwMode="auto">
          <a:xfrm>
            <a:off x="1664840" y="26989"/>
            <a:ext cx="5888089" cy="9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000" baseline="-25000">
                <a:solidFill>
                  <a:schemeClr val="tx1"/>
                </a:solidFill>
                <a:latin typeface="Arial" panose="020B0604020202020204" pitchFamily="34" charset="0"/>
                <a:ea typeface="新細明體" panose="02020500000000000000" pitchFamily="18" charset="-120"/>
              </a:defRPr>
            </a:lvl1pPr>
            <a:lvl2pPr marL="742950" indent="-28575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pPr eaLnBrk="1" hangingPunct="1">
              <a:lnSpc>
                <a:spcPct val="120000"/>
              </a:lnSpc>
              <a:defRPr/>
            </a:pPr>
            <a:r>
              <a:rPr lang="zh-TW" altLang="en-US" sz="4400" b="1" kern="0" baseline="0" dirty="0">
                <a:solidFill>
                  <a:schemeClr val="bg1"/>
                </a:solidFill>
                <a:latin typeface="Microsoft JhengHei" panose="020B0604030504040204" pitchFamily="34" charset="-120"/>
                <a:ea typeface="Microsoft JhengHei" panose="020B0604030504040204" pitchFamily="34" charset="-120"/>
                <a:cs typeface="Arial Unicode MS"/>
              </a:rPr>
              <a:t>問題分析</a:t>
            </a:r>
            <a:r>
              <a:rPr lang="en-US" altLang="zh-TW" sz="4400" b="1" kern="0" baseline="0" dirty="0">
                <a:solidFill>
                  <a:schemeClr val="bg1"/>
                </a:solidFill>
                <a:latin typeface="Microsoft JhengHei" panose="020B0604030504040204" pitchFamily="34" charset="-120"/>
                <a:ea typeface="Microsoft JhengHei" panose="020B0604030504040204" pitchFamily="34" charset="-120"/>
                <a:cs typeface="Arial Unicode MS"/>
              </a:rPr>
              <a:t>2:</a:t>
            </a:r>
            <a:r>
              <a:rPr lang="zh-TW" altLang="en-US" sz="4400" b="1" kern="0" baseline="0" dirty="0">
                <a:solidFill>
                  <a:schemeClr val="bg1"/>
                </a:solidFill>
                <a:latin typeface="Microsoft JhengHei" panose="020B0604030504040204" pitchFamily="34" charset="-120"/>
                <a:ea typeface="Microsoft JhengHei" panose="020B0604030504040204" pitchFamily="34" charset="-120"/>
                <a:cs typeface="Arial Unicode MS"/>
              </a:rPr>
              <a:t> 如何洗牌？</a:t>
            </a:r>
          </a:p>
        </p:txBody>
      </p:sp>
      <p:sp>
        <p:nvSpPr>
          <p:cNvPr id="7" name="文字方塊 3">
            <a:extLst>
              <a:ext uri="{FF2B5EF4-FFF2-40B4-BE49-F238E27FC236}">
                <a16:creationId xmlns="" xmlns:a16="http://schemas.microsoft.com/office/drawing/2014/main" id="{E12C7E6E-4E77-5C4D-855E-181A55D8518A}"/>
              </a:ext>
            </a:extLst>
          </p:cNvPr>
          <p:cNvSpPr txBox="1">
            <a:spLocks noChangeArrowheads="1"/>
          </p:cNvSpPr>
          <p:nvPr/>
        </p:nvSpPr>
        <p:spPr bwMode="auto">
          <a:xfrm>
            <a:off x="1688382" y="1248350"/>
            <a:ext cx="9392939" cy="3108325"/>
          </a:xfrm>
          <a:prstGeom prst="rect">
            <a:avLst/>
          </a:prstGeom>
          <a:noFill/>
          <a:ln w="50800">
            <a:noFill/>
            <a:miter lim="800000"/>
            <a:headEnd/>
            <a:tailEnd/>
          </a:ln>
        </p:spPr>
        <p:txBody>
          <a:bodyPr lIns="36000" tIns="36000" rIns="36000" bIns="36000"/>
          <a:lstStyle/>
          <a:p>
            <a:pPr eaLnBrk="1" hangingPunct="1">
              <a:lnSpc>
                <a:spcPct val="120000"/>
              </a:lnSpc>
              <a:defRPr/>
            </a:pPr>
            <a:r>
              <a:rPr lang="en-US" altLang="zh-TW" sz="3400" b="1" kern="0" baseline="0" dirty="0">
                <a:latin typeface="Microsoft JhengHei" panose="020B0604030504040204" pitchFamily="34" charset="-120"/>
                <a:ea typeface="Microsoft JhengHei" panose="020B0604030504040204" pitchFamily="34" charset="-120"/>
                <a:cs typeface="Arial Unicode MS"/>
              </a:rPr>
              <a:t>2. </a:t>
            </a:r>
            <a:r>
              <a:rPr lang="zh-TW" altLang="en-US" sz="3400" b="1" kern="0" baseline="0" dirty="0">
                <a:latin typeface="Microsoft JhengHei" panose="020B0604030504040204" pitchFamily="34" charset="-120"/>
                <a:ea typeface="Microsoft JhengHei" panose="020B0604030504040204" pitchFamily="34" charset="-120"/>
                <a:cs typeface="Arial Unicode MS"/>
              </a:rPr>
              <a:t>隨機抽出一張牌放入洗牌清單中，直到 </a:t>
            </a:r>
            <a:endParaRPr lang="en-US" altLang="zh-TW" sz="34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r>
              <a:rPr lang="en-US" altLang="zh-TW" sz="3400" b="1" kern="0" baseline="0" dirty="0">
                <a:latin typeface="Microsoft JhengHei" panose="020B0604030504040204" pitchFamily="34" charset="-120"/>
                <a:ea typeface="Microsoft JhengHei" panose="020B0604030504040204" pitchFamily="34" charset="-120"/>
                <a:cs typeface="Arial Unicode MS"/>
              </a:rPr>
              <a:t>     13 </a:t>
            </a:r>
            <a:r>
              <a:rPr lang="zh-TW" altLang="en-US" sz="3400" b="1" kern="0" baseline="0" dirty="0">
                <a:latin typeface="Microsoft JhengHei" panose="020B0604030504040204" pitchFamily="34" charset="-120"/>
                <a:ea typeface="Microsoft JhengHei" panose="020B0604030504040204" pitchFamily="34" charset="-120"/>
                <a:cs typeface="Arial Unicode MS"/>
              </a:rPr>
              <a:t>張牌被抽完。</a:t>
            </a:r>
            <a:endParaRPr lang="en-US" altLang="zh-TW" sz="3400" b="1" kern="0" baseline="0" dirty="0">
              <a:latin typeface="Microsoft JhengHei" panose="020B0604030504040204" pitchFamily="34" charset="-120"/>
              <a:ea typeface="Microsoft JhengHei" panose="020B0604030504040204" pitchFamily="34" charset="-120"/>
              <a:cs typeface="Arial Unicode MS"/>
            </a:endParaRPr>
          </a:p>
          <a:p>
            <a:pPr marL="360000" indent="-360000" eaLnBrk="1" hangingPunct="1">
              <a:lnSpc>
                <a:spcPct val="120000"/>
              </a:lnSpc>
              <a:defRPr/>
            </a:pPr>
            <a:endParaRPr lang="zh-TW" altLang="en-US" sz="3600" b="1" kern="0" baseline="0" dirty="0">
              <a:latin typeface="Microsoft JhengHei" panose="020B0604030504040204" pitchFamily="34" charset="-120"/>
              <a:ea typeface="Microsoft JhengHei" panose="020B0604030504040204" pitchFamily="34" charset="-120"/>
              <a:cs typeface="Arial Unicode MS"/>
            </a:endParaRPr>
          </a:p>
        </p:txBody>
      </p:sp>
      <p:pic>
        <p:nvPicPr>
          <p:cNvPr id="2" name="Picture 1">
            <a:extLst>
              <a:ext uri="{FF2B5EF4-FFF2-40B4-BE49-F238E27FC236}">
                <a16:creationId xmlns="" xmlns:a16="http://schemas.microsoft.com/office/drawing/2014/main" id="{36024EC0-AE29-C929-63D6-32BF03945D6B}"/>
              </a:ext>
            </a:extLst>
          </p:cNvPr>
          <p:cNvPicPr>
            <a:picLocks noChangeAspect="1"/>
          </p:cNvPicPr>
          <p:nvPr/>
        </p:nvPicPr>
        <p:blipFill>
          <a:blip r:embed="rId2"/>
          <a:stretch>
            <a:fillRect/>
          </a:stretch>
        </p:blipFill>
        <p:spPr>
          <a:xfrm>
            <a:off x="3520480" y="2592338"/>
            <a:ext cx="6558288" cy="4439309"/>
          </a:xfrm>
          <a:prstGeom prst="rect">
            <a:avLst/>
          </a:prstGeom>
        </p:spPr>
      </p:pic>
    </p:spTree>
    <p:extLst>
      <p:ext uri="{BB962C8B-B14F-4D97-AF65-F5344CB8AC3E}">
        <p14:creationId xmlns:p14="http://schemas.microsoft.com/office/powerpoint/2010/main" val="5704378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矩形 3">
            <a:extLst>
              <a:ext uri="{FF2B5EF4-FFF2-40B4-BE49-F238E27FC236}">
                <a16:creationId xmlns="" xmlns:a16="http://schemas.microsoft.com/office/drawing/2014/main" id="{0BCF2CC0-50A4-4646-AE23-A0817EB33945}"/>
              </a:ext>
            </a:extLst>
          </p:cNvPr>
          <p:cNvSpPr>
            <a:spLocks noChangeArrowheads="1"/>
          </p:cNvSpPr>
          <p:nvPr/>
        </p:nvSpPr>
        <p:spPr bwMode="auto">
          <a:xfrm>
            <a:off x="2008312" y="26989"/>
            <a:ext cx="5616624" cy="9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000" baseline="-25000">
                <a:solidFill>
                  <a:schemeClr val="tx1"/>
                </a:solidFill>
                <a:latin typeface="Arial" panose="020B0604020202020204" pitchFamily="34" charset="0"/>
                <a:ea typeface="新細明體" panose="02020500000000000000" pitchFamily="18" charset="-120"/>
              </a:defRPr>
            </a:lvl1pPr>
            <a:lvl2pPr marL="742950" indent="-28575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pPr eaLnBrk="1" hangingPunct="1">
              <a:lnSpc>
                <a:spcPct val="120000"/>
              </a:lnSpc>
              <a:defRPr/>
            </a:pPr>
            <a:r>
              <a:rPr lang="zh-TW" altLang="en-US" sz="4400" b="1" kern="0" baseline="0" dirty="0">
                <a:solidFill>
                  <a:schemeClr val="bg1"/>
                </a:solidFill>
                <a:latin typeface="Microsoft JhengHei" panose="020B0604030504040204" pitchFamily="34" charset="-120"/>
                <a:ea typeface="Microsoft JhengHei" panose="020B0604030504040204" pitchFamily="34" charset="-120"/>
                <a:cs typeface="Arial Unicode MS"/>
              </a:rPr>
              <a:t>如何處理發牌動畫？</a:t>
            </a:r>
          </a:p>
        </p:txBody>
      </p:sp>
      <p:pic>
        <p:nvPicPr>
          <p:cNvPr id="3" name="Picture 2">
            <a:extLst>
              <a:ext uri="{FF2B5EF4-FFF2-40B4-BE49-F238E27FC236}">
                <a16:creationId xmlns="" xmlns:a16="http://schemas.microsoft.com/office/drawing/2014/main" id="{B50109D0-4F9A-9833-9F66-ABE210EB76FD}"/>
              </a:ext>
            </a:extLst>
          </p:cNvPr>
          <p:cNvPicPr>
            <a:picLocks noChangeAspect="1"/>
          </p:cNvPicPr>
          <p:nvPr/>
        </p:nvPicPr>
        <p:blipFill>
          <a:blip r:embed="rId2"/>
          <a:stretch>
            <a:fillRect/>
          </a:stretch>
        </p:blipFill>
        <p:spPr>
          <a:xfrm>
            <a:off x="1892300" y="1212850"/>
            <a:ext cx="9017000" cy="4775200"/>
          </a:xfrm>
          <a:prstGeom prst="rect">
            <a:avLst/>
          </a:prstGeom>
        </p:spPr>
      </p:pic>
      <p:sp>
        <p:nvSpPr>
          <p:cNvPr id="6" name="文字版面配置區 4"/>
          <p:cNvSpPr txBox="1">
            <a:spLocks/>
          </p:cNvSpPr>
          <p:nvPr/>
        </p:nvSpPr>
        <p:spPr bwMode="auto">
          <a:xfrm>
            <a:off x="12082088" y="72058"/>
            <a:ext cx="719512" cy="314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133" tIns="50566" rIns="101133" bIns="50566" numCol="1" anchor="t" anchorCtr="0" compatLnSpc="1">
            <a:prstTxWarp prst="textNoShape">
              <a:avLst/>
            </a:prstTxWarp>
            <a:noAutofit/>
          </a:bodyPr>
          <a:lstStyle>
            <a:lvl1pPr marL="0" indent="0" algn="l" defTabSz="1011238" rtl="0" eaLnBrk="0" fontAlgn="base" hangingPunct="0">
              <a:spcBef>
                <a:spcPct val="20000"/>
              </a:spcBef>
              <a:spcAft>
                <a:spcPct val="0"/>
              </a:spcAft>
              <a:buNone/>
              <a:defRPr kumimoji="1" sz="2000" baseline="0">
                <a:solidFill>
                  <a:schemeClr val="tx1"/>
                </a:solidFill>
                <a:latin typeface="微軟正黑體" panose="020B0604030504040204" pitchFamily="34" charset="-120"/>
                <a:ea typeface="微軟正黑體" panose="020B0604030504040204" pitchFamily="34" charset="-120"/>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a:defRPr/>
            </a:pPr>
            <a:r>
              <a:rPr lang="en-US" altLang="zh-TW" kern="0" dirty="0" smtClean="0">
                <a:solidFill>
                  <a:srgbClr val="000000"/>
                </a:solidFill>
              </a:rPr>
              <a:t>172</a:t>
            </a:r>
            <a:endParaRPr lang="zh-TW" altLang="en-US" kern="0" dirty="0">
              <a:solidFill>
                <a:srgbClr val="000000"/>
              </a:solidFill>
            </a:endParaRPr>
          </a:p>
        </p:txBody>
      </p:sp>
    </p:spTree>
    <p:extLst>
      <p:ext uri="{BB962C8B-B14F-4D97-AF65-F5344CB8AC3E}">
        <p14:creationId xmlns:p14="http://schemas.microsoft.com/office/powerpoint/2010/main" val="12618026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矩形 3">
            <a:extLst>
              <a:ext uri="{FF2B5EF4-FFF2-40B4-BE49-F238E27FC236}">
                <a16:creationId xmlns="" xmlns:a16="http://schemas.microsoft.com/office/drawing/2014/main" id="{0BCF2CC0-50A4-4646-AE23-A0817EB33945}"/>
              </a:ext>
            </a:extLst>
          </p:cNvPr>
          <p:cNvSpPr>
            <a:spLocks noChangeArrowheads="1"/>
          </p:cNvSpPr>
          <p:nvPr/>
        </p:nvSpPr>
        <p:spPr bwMode="auto">
          <a:xfrm>
            <a:off x="1880864" y="26989"/>
            <a:ext cx="5816081" cy="978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000" baseline="-25000">
                <a:solidFill>
                  <a:schemeClr val="tx1"/>
                </a:solidFill>
                <a:latin typeface="Arial" panose="020B0604020202020204" pitchFamily="34" charset="0"/>
                <a:ea typeface="新細明體" panose="02020500000000000000" pitchFamily="18" charset="-120"/>
              </a:defRPr>
            </a:lvl1pPr>
            <a:lvl2pPr marL="742950" indent="-28575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pPr eaLnBrk="1" hangingPunct="1">
              <a:lnSpc>
                <a:spcPct val="120000"/>
              </a:lnSpc>
              <a:defRPr/>
            </a:pPr>
            <a:r>
              <a:rPr lang="zh-TW" altLang="en-US" sz="4800" b="1" kern="0" baseline="0" dirty="0">
                <a:solidFill>
                  <a:schemeClr val="bg1"/>
                </a:solidFill>
                <a:latin typeface="Microsoft JhengHei" panose="020B0604030504040204" pitchFamily="34" charset="-120"/>
                <a:ea typeface="Microsoft JhengHei" panose="020B0604030504040204" pitchFamily="34" charset="-120"/>
                <a:cs typeface="Arial Unicode MS"/>
              </a:rPr>
              <a:t>如何處理發牌動畫？</a:t>
            </a:r>
          </a:p>
        </p:txBody>
      </p:sp>
      <p:pic>
        <p:nvPicPr>
          <p:cNvPr id="2" name="Picture 1">
            <a:extLst>
              <a:ext uri="{FF2B5EF4-FFF2-40B4-BE49-F238E27FC236}">
                <a16:creationId xmlns="" xmlns:a16="http://schemas.microsoft.com/office/drawing/2014/main" id="{DC9DAEA1-4466-9E3D-47B8-662B706C1DE3}"/>
              </a:ext>
            </a:extLst>
          </p:cNvPr>
          <p:cNvPicPr>
            <a:picLocks noChangeAspect="1"/>
          </p:cNvPicPr>
          <p:nvPr/>
        </p:nvPicPr>
        <p:blipFill>
          <a:blip r:embed="rId2"/>
          <a:stretch>
            <a:fillRect/>
          </a:stretch>
        </p:blipFill>
        <p:spPr>
          <a:xfrm>
            <a:off x="1854200" y="1403350"/>
            <a:ext cx="9093200" cy="4394200"/>
          </a:xfrm>
          <a:prstGeom prst="rect">
            <a:avLst/>
          </a:prstGeom>
        </p:spPr>
      </p:pic>
      <p:sp>
        <p:nvSpPr>
          <p:cNvPr id="5" name="文字版面配置區 4"/>
          <p:cNvSpPr txBox="1">
            <a:spLocks/>
          </p:cNvSpPr>
          <p:nvPr/>
        </p:nvSpPr>
        <p:spPr bwMode="auto">
          <a:xfrm>
            <a:off x="12082088" y="72058"/>
            <a:ext cx="719512" cy="314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133" tIns="50566" rIns="101133" bIns="50566" numCol="1" anchor="t" anchorCtr="0" compatLnSpc="1">
            <a:prstTxWarp prst="textNoShape">
              <a:avLst/>
            </a:prstTxWarp>
            <a:noAutofit/>
          </a:bodyPr>
          <a:lstStyle>
            <a:lvl1pPr marL="0" indent="0" algn="l" defTabSz="1011238" rtl="0" eaLnBrk="0" fontAlgn="base" hangingPunct="0">
              <a:spcBef>
                <a:spcPct val="20000"/>
              </a:spcBef>
              <a:spcAft>
                <a:spcPct val="0"/>
              </a:spcAft>
              <a:buNone/>
              <a:defRPr kumimoji="1" sz="2000" baseline="0">
                <a:solidFill>
                  <a:schemeClr val="tx1"/>
                </a:solidFill>
                <a:latin typeface="微軟正黑體" panose="020B0604030504040204" pitchFamily="34" charset="-120"/>
                <a:ea typeface="微軟正黑體" panose="020B0604030504040204" pitchFamily="34" charset="-120"/>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a:defRPr/>
            </a:pPr>
            <a:r>
              <a:rPr lang="en-US" altLang="zh-TW" kern="0" dirty="0" smtClean="0">
                <a:solidFill>
                  <a:srgbClr val="000000"/>
                </a:solidFill>
              </a:rPr>
              <a:t>172</a:t>
            </a:r>
            <a:endParaRPr lang="zh-TW" altLang="en-US" kern="0" dirty="0">
              <a:solidFill>
                <a:srgbClr val="000000"/>
              </a:solidFill>
            </a:endParaRPr>
          </a:p>
        </p:txBody>
      </p:sp>
    </p:spTree>
    <p:extLst>
      <p:ext uri="{BB962C8B-B14F-4D97-AF65-F5344CB8AC3E}">
        <p14:creationId xmlns:p14="http://schemas.microsoft.com/office/powerpoint/2010/main" val="303328211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矩形 3">
            <a:extLst>
              <a:ext uri="{FF2B5EF4-FFF2-40B4-BE49-F238E27FC236}">
                <a16:creationId xmlns="" xmlns:a16="http://schemas.microsoft.com/office/drawing/2014/main" id="{0BCF2CC0-50A4-4646-AE23-A0817EB33945}"/>
              </a:ext>
            </a:extLst>
          </p:cNvPr>
          <p:cNvSpPr>
            <a:spLocks noChangeArrowheads="1"/>
          </p:cNvSpPr>
          <p:nvPr/>
        </p:nvSpPr>
        <p:spPr bwMode="auto">
          <a:xfrm>
            <a:off x="1504257" y="26989"/>
            <a:ext cx="8480377" cy="978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000" baseline="-25000">
                <a:solidFill>
                  <a:schemeClr val="tx1"/>
                </a:solidFill>
                <a:latin typeface="Arial" panose="020B0604020202020204" pitchFamily="34" charset="0"/>
                <a:ea typeface="新細明體" panose="02020500000000000000" pitchFamily="18" charset="-120"/>
              </a:defRPr>
            </a:lvl1pPr>
            <a:lvl2pPr marL="742950" indent="-28575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pPr eaLnBrk="1" hangingPunct="1">
              <a:lnSpc>
                <a:spcPct val="120000"/>
              </a:lnSpc>
              <a:defRPr/>
            </a:pPr>
            <a:r>
              <a:rPr lang="zh-TW" altLang="en-US" sz="4800" b="1" kern="0" baseline="0" dirty="0">
                <a:solidFill>
                  <a:schemeClr val="bg1"/>
                </a:solidFill>
                <a:latin typeface="Microsoft JhengHei" panose="020B0604030504040204" pitchFamily="34" charset="-120"/>
                <a:ea typeface="Microsoft JhengHei" panose="020B0604030504040204" pitchFamily="34" charset="-120"/>
                <a:cs typeface="Arial Unicode MS"/>
              </a:rPr>
              <a:t>如何處理發牌動畫？</a:t>
            </a:r>
          </a:p>
        </p:txBody>
      </p:sp>
      <p:pic>
        <p:nvPicPr>
          <p:cNvPr id="3" name="Picture 2">
            <a:extLst>
              <a:ext uri="{FF2B5EF4-FFF2-40B4-BE49-F238E27FC236}">
                <a16:creationId xmlns="" xmlns:a16="http://schemas.microsoft.com/office/drawing/2014/main" id="{BC851EB3-CE23-BB78-5B38-DA87FA19A0E9}"/>
              </a:ext>
            </a:extLst>
          </p:cNvPr>
          <p:cNvPicPr>
            <a:picLocks noChangeAspect="1"/>
          </p:cNvPicPr>
          <p:nvPr/>
        </p:nvPicPr>
        <p:blipFill>
          <a:blip r:embed="rId2"/>
          <a:stretch>
            <a:fillRect/>
          </a:stretch>
        </p:blipFill>
        <p:spPr>
          <a:xfrm>
            <a:off x="1822450" y="2413000"/>
            <a:ext cx="9156700" cy="2374900"/>
          </a:xfrm>
          <a:prstGeom prst="rect">
            <a:avLst/>
          </a:prstGeom>
        </p:spPr>
      </p:pic>
      <p:sp>
        <p:nvSpPr>
          <p:cNvPr id="5" name="文字版面配置區 4"/>
          <p:cNvSpPr txBox="1">
            <a:spLocks/>
          </p:cNvSpPr>
          <p:nvPr/>
        </p:nvSpPr>
        <p:spPr bwMode="auto">
          <a:xfrm>
            <a:off x="12082088" y="72058"/>
            <a:ext cx="719512" cy="314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133" tIns="50566" rIns="101133" bIns="50566" numCol="1" anchor="t" anchorCtr="0" compatLnSpc="1">
            <a:prstTxWarp prst="textNoShape">
              <a:avLst/>
            </a:prstTxWarp>
            <a:noAutofit/>
          </a:bodyPr>
          <a:lstStyle>
            <a:lvl1pPr marL="0" indent="0" algn="l" defTabSz="1011238" rtl="0" eaLnBrk="0" fontAlgn="base" hangingPunct="0">
              <a:spcBef>
                <a:spcPct val="20000"/>
              </a:spcBef>
              <a:spcAft>
                <a:spcPct val="0"/>
              </a:spcAft>
              <a:buNone/>
              <a:defRPr kumimoji="1" sz="2000" baseline="0">
                <a:solidFill>
                  <a:schemeClr val="tx1"/>
                </a:solidFill>
                <a:latin typeface="微軟正黑體" panose="020B0604030504040204" pitchFamily="34" charset="-120"/>
                <a:ea typeface="微軟正黑體" panose="020B0604030504040204" pitchFamily="34" charset="-120"/>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a:defRPr/>
            </a:pPr>
            <a:r>
              <a:rPr lang="en-US" altLang="zh-TW" kern="0" dirty="0" smtClean="0">
                <a:solidFill>
                  <a:srgbClr val="000000"/>
                </a:solidFill>
              </a:rPr>
              <a:t>172</a:t>
            </a:r>
            <a:endParaRPr lang="zh-TW" altLang="en-US" kern="0" dirty="0">
              <a:solidFill>
                <a:srgbClr val="000000"/>
              </a:solidFill>
            </a:endParaRPr>
          </a:p>
        </p:txBody>
      </p:sp>
    </p:spTree>
    <p:extLst>
      <p:ext uri="{BB962C8B-B14F-4D97-AF65-F5344CB8AC3E}">
        <p14:creationId xmlns:p14="http://schemas.microsoft.com/office/powerpoint/2010/main" val="341786482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矩形 3">
            <a:extLst>
              <a:ext uri="{FF2B5EF4-FFF2-40B4-BE49-F238E27FC236}">
                <a16:creationId xmlns="" xmlns:a16="http://schemas.microsoft.com/office/drawing/2014/main" id="{0BCF2CC0-50A4-4646-AE23-A0817EB33945}"/>
              </a:ext>
            </a:extLst>
          </p:cNvPr>
          <p:cNvSpPr>
            <a:spLocks noChangeArrowheads="1"/>
          </p:cNvSpPr>
          <p:nvPr/>
        </p:nvSpPr>
        <p:spPr bwMode="auto">
          <a:xfrm>
            <a:off x="1440652" y="144067"/>
            <a:ext cx="1021673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000" baseline="-25000">
                <a:solidFill>
                  <a:schemeClr val="tx1"/>
                </a:solidFill>
                <a:latin typeface="Arial" panose="020B0604020202020204" pitchFamily="34" charset="0"/>
                <a:ea typeface="新細明體" panose="02020500000000000000" pitchFamily="18" charset="-120"/>
              </a:defRPr>
            </a:lvl1pPr>
            <a:lvl2pPr marL="742950" indent="-28575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pPr eaLnBrk="1" hangingPunct="1"/>
            <a:r>
              <a:rPr lang="zh-TW" altLang="en-US" sz="4400" b="1" baseline="0" dirty="0">
                <a:solidFill>
                  <a:srgbClr val="FFFFFF"/>
                </a:solidFill>
                <a:latin typeface="Microsoft JhengHei" panose="020B0604030504040204" pitchFamily="34" charset="-120"/>
                <a:ea typeface="Microsoft JhengHei" panose="020B0604030504040204" pitchFamily="34" charset="-120"/>
              </a:rPr>
              <a:t>如何表示十三張撲克牌</a:t>
            </a:r>
            <a:r>
              <a:rPr lang="en-US" altLang="zh-TW" sz="4400" b="1" baseline="0" dirty="0">
                <a:solidFill>
                  <a:srgbClr val="FFFFFF"/>
                </a:solidFill>
                <a:latin typeface="Microsoft JhengHei" panose="020B0604030504040204" pitchFamily="34" charset="-120"/>
                <a:ea typeface="Microsoft JhengHei" panose="020B0604030504040204" pitchFamily="34" charset="-120"/>
              </a:rPr>
              <a:t> </a:t>
            </a:r>
            <a:endParaRPr lang="zh-TW" altLang="en-US" sz="4400" b="1" baseline="0" dirty="0">
              <a:solidFill>
                <a:srgbClr val="FFFFFF"/>
              </a:solidFill>
              <a:latin typeface="Microsoft JhengHei" panose="020B0604030504040204" pitchFamily="34" charset="-120"/>
              <a:ea typeface="Microsoft JhengHei" panose="020B0604030504040204" pitchFamily="34" charset="-120"/>
            </a:endParaRPr>
          </a:p>
        </p:txBody>
      </p:sp>
      <p:sp>
        <p:nvSpPr>
          <p:cNvPr id="7" name="文字方塊 3">
            <a:extLst>
              <a:ext uri="{FF2B5EF4-FFF2-40B4-BE49-F238E27FC236}">
                <a16:creationId xmlns="" xmlns:a16="http://schemas.microsoft.com/office/drawing/2014/main" id="{E12C7E6E-4E77-5C4D-855E-181A55D8518A}"/>
              </a:ext>
            </a:extLst>
          </p:cNvPr>
          <p:cNvSpPr txBox="1">
            <a:spLocks noChangeArrowheads="1"/>
          </p:cNvSpPr>
          <p:nvPr/>
        </p:nvSpPr>
        <p:spPr bwMode="auto">
          <a:xfrm>
            <a:off x="1563342" y="1284214"/>
            <a:ext cx="8509867" cy="3108325"/>
          </a:xfrm>
          <a:prstGeom prst="rect">
            <a:avLst/>
          </a:prstGeom>
          <a:noFill/>
          <a:ln w="50800">
            <a:noFill/>
            <a:miter lim="800000"/>
            <a:headEnd/>
            <a:tailEnd/>
          </a:ln>
        </p:spPr>
        <p:txBody>
          <a:bodyPr lIns="36000" tIns="36000" rIns="36000" bIns="36000"/>
          <a:lstStyle/>
          <a:p>
            <a:pPr marL="501650" indent="-501650" eaLnBrk="1" hangingPunct="1">
              <a:lnSpc>
                <a:spcPct val="120000"/>
              </a:lnSpc>
              <a:defRPr/>
            </a:pPr>
            <a:r>
              <a:rPr lang="en-US" altLang="zh-TW" sz="3600" b="1" kern="0" baseline="0" dirty="0">
                <a:latin typeface="Microsoft JhengHei" panose="020B0604030504040204" pitchFamily="34" charset="-120"/>
                <a:ea typeface="Microsoft JhengHei" panose="020B0604030504040204" pitchFamily="34" charset="-120"/>
                <a:cs typeface="Arial Unicode MS"/>
              </a:rPr>
              <a:t>1. </a:t>
            </a:r>
            <a:r>
              <a:rPr lang="zh-TW" altLang="en-US" sz="3600" b="1" kern="0" baseline="0" dirty="0">
                <a:latin typeface="Microsoft JhengHei" panose="020B0604030504040204" pitchFamily="34" charset="-120"/>
                <a:ea typeface="Microsoft JhengHei" panose="020B0604030504040204" pitchFamily="34" charset="-120"/>
                <a:cs typeface="Arial Unicode MS"/>
              </a:rPr>
              <a:t>新增</a:t>
            </a:r>
            <a:r>
              <a:rPr lang="zh-TW" altLang="en-US" sz="3600" b="1" kern="0" baseline="0" dirty="0">
                <a:solidFill>
                  <a:srgbClr val="C00000"/>
                </a:solidFill>
                <a:latin typeface="Microsoft JhengHei" panose="020B0604030504040204" pitchFamily="34" charset="-120"/>
                <a:ea typeface="Microsoft JhengHei" panose="020B0604030504040204" pitchFamily="34" charset="-120"/>
                <a:cs typeface="Arial Unicode MS"/>
              </a:rPr>
              <a:t>角色</a:t>
            </a:r>
            <a:r>
              <a:rPr lang="zh-TW" altLang="en-US" sz="3600" b="1" kern="0" baseline="0" dirty="0">
                <a:latin typeface="Microsoft JhengHei" panose="020B0604030504040204" pitchFamily="34" charset="-120"/>
                <a:ea typeface="Microsoft JhengHei" panose="020B0604030504040204" pitchFamily="34" charset="-120"/>
                <a:cs typeface="Arial Unicode MS"/>
              </a:rPr>
              <a:t>，從電腦中匯入發牌、撲克牌角色。</a:t>
            </a:r>
          </a:p>
        </p:txBody>
      </p:sp>
      <p:sp>
        <p:nvSpPr>
          <p:cNvPr id="4" name="Rectangle 3">
            <a:extLst>
              <a:ext uri="{FF2B5EF4-FFF2-40B4-BE49-F238E27FC236}">
                <a16:creationId xmlns="" xmlns:a16="http://schemas.microsoft.com/office/drawing/2014/main" id="{A00B677A-1B84-FC26-D899-7B77AE0E361C}"/>
              </a:ext>
            </a:extLst>
          </p:cNvPr>
          <p:cNvSpPr/>
          <p:nvPr/>
        </p:nvSpPr>
        <p:spPr>
          <a:xfrm>
            <a:off x="5654442" y="3400395"/>
            <a:ext cx="1492716" cy="400110"/>
          </a:xfrm>
          <a:prstGeom prst="rect">
            <a:avLst/>
          </a:prstGeom>
        </p:spPr>
        <p:txBody>
          <a:bodyPr wrap="none">
            <a:spAutoFit/>
          </a:bodyPr>
          <a:lstStyle/>
          <a:p>
            <a:r>
              <a:rPr lang="zh-TW" altLang="en-US" b="1" baseline="0" dirty="0">
                <a:solidFill>
                  <a:srgbClr val="FFFFFF"/>
                </a:solidFill>
                <a:latin typeface="Microsoft JhengHei" panose="020B0604030504040204" pitchFamily="34" charset="-120"/>
                <a:ea typeface="Microsoft JhengHei" panose="020B0604030504040204" pitchFamily="34" charset="-120"/>
              </a:rPr>
              <a:t>解題步驟</a:t>
            </a:r>
            <a:r>
              <a:rPr lang="en-US" altLang="zh-TW" b="1" baseline="0" dirty="0">
                <a:solidFill>
                  <a:srgbClr val="FFFFFF"/>
                </a:solidFill>
                <a:latin typeface="Microsoft JhengHei" panose="020B0604030504040204" pitchFamily="34" charset="-120"/>
                <a:ea typeface="Microsoft JhengHei" panose="020B0604030504040204" pitchFamily="34" charset="-120"/>
              </a:rPr>
              <a:t>1: </a:t>
            </a:r>
            <a:endParaRPr lang="x-none" dirty="0"/>
          </a:p>
        </p:txBody>
      </p:sp>
      <p:pic>
        <p:nvPicPr>
          <p:cNvPr id="6" name="Picture 5">
            <a:extLst>
              <a:ext uri="{FF2B5EF4-FFF2-40B4-BE49-F238E27FC236}">
                <a16:creationId xmlns="" xmlns:a16="http://schemas.microsoft.com/office/drawing/2014/main" id="{DAB590AF-8991-E1FA-3778-31DC0B07CE3C}"/>
              </a:ext>
            </a:extLst>
          </p:cNvPr>
          <p:cNvPicPr>
            <a:picLocks noChangeAspect="1"/>
          </p:cNvPicPr>
          <p:nvPr/>
        </p:nvPicPr>
        <p:blipFill>
          <a:blip r:embed="rId2"/>
          <a:stretch>
            <a:fillRect/>
          </a:stretch>
        </p:blipFill>
        <p:spPr>
          <a:xfrm>
            <a:off x="2800400" y="2887616"/>
            <a:ext cx="7445387" cy="3521146"/>
          </a:xfrm>
          <a:prstGeom prst="rect">
            <a:avLst/>
          </a:prstGeom>
        </p:spPr>
      </p:pic>
      <p:sp>
        <p:nvSpPr>
          <p:cNvPr id="8" name="文字版面配置區 4"/>
          <p:cNvSpPr txBox="1">
            <a:spLocks/>
          </p:cNvSpPr>
          <p:nvPr/>
        </p:nvSpPr>
        <p:spPr bwMode="auto">
          <a:xfrm>
            <a:off x="12082088" y="72058"/>
            <a:ext cx="719512" cy="314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133" tIns="50566" rIns="101133" bIns="50566" numCol="1" anchor="t" anchorCtr="0" compatLnSpc="1">
            <a:prstTxWarp prst="textNoShape">
              <a:avLst/>
            </a:prstTxWarp>
            <a:noAutofit/>
          </a:bodyPr>
          <a:lstStyle>
            <a:lvl1pPr marL="0" indent="0" algn="l" defTabSz="1011238" rtl="0" eaLnBrk="0" fontAlgn="base" hangingPunct="0">
              <a:spcBef>
                <a:spcPct val="20000"/>
              </a:spcBef>
              <a:spcAft>
                <a:spcPct val="0"/>
              </a:spcAft>
              <a:buNone/>
              <a:defRPr kumimoji="1" sz="2000" baseline="0">
                <a:solidFill>
                  <a:schemeClr val="tx1"/>
                </a:solidFill>
                <a:latin typeface="微軟正黑體" panose="020B0604030504040204" pitchFamily="34" charset="-120"/>
                <a:ea typeface="微軟正黑體" panose="020B0604030504040204" pitchFamily="34" charset="-120"/>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a:defRPr/>
            </a:pPr>
            <a:r>
              <a:rPr lang="en-US" altLang="zh-TW" kern="0" dirty="0" smtClean="0">
                <a:solidFill>
                  <a:srgbClr val="000000"/>
                </a:solidFill>
              </a:rPr>
              <a:t>173</a:t>
            </a:r>
            <a:endParaRPr lang="zh-TW" altLang="en-US" kern="0" dirty="0">
              <a:solidFill>
                <a:srgbClr val="000000"/>
              </a:solidFill>
            </a:endParaRPr>
          </a:p>
        </p:txBody>
      </p:sp>
    </p:spTree>
    <p:extLst>
      <p:ext uri="{BB962C8B-B14F-4D97-AF65-F5344CB8AC3E}">
        <p14:creationId xmlns:p14="http://schemas.microsoft.com/office/powerpoint/2010/main" val="360030044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矩形 3">
            <a:extLst>
              <a:ext uri="{FF2B5EF4-FFF2-40B4-BE49-F238E27FC236}">
                <a16:creationId xmlns="" xmlns:a16="http://schemas.microsoft.com/office/drawing/2014/main" id="{0BCF2CC0-50A4-4646-AE23-A0817EB33945}"/>
              </a:ext>
            </a:extLst>
          </p:cNvPr>
          <p:cNvSpPr>
            <a:spLocks noChangeArrowheads="1"/>
          </p:cNvSpPr>
          <p:nvPr/>
        </p:nvSpPr>
        <p:spPr bwMode="auto">
          <a:xfrm>
            <a:off x="1379378" y="43291"/>
            <a:ext cx="1021673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000" baseline="-25000">
                <a:solidFill>
                  <a:schemeClr val="tx1"/>
                </a:solidFill>
                <a:latin typeface="Arial" panose="020B0604020202020204" pitchFamily="34" charset="0"/>
                <a:ea typeface="新細明體" panose="02020500000000000000" pitchFamily="18" charset="-120"/>
              </a:defRPr>
            </a:lvl1pPr>
            <a:lvl2pPr marL="742950" indent="-28575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pPr eaLnBrk="1" hangingPunct="1"/>
            <a:r>
              <a:rPr lang="zh-TW" altLang="en-US" sz="4400" b="1" baseline="0" dirty="0">
                <a:solidFill>
                  <a:srgbClr val="FFFFFF"/>
                </a:solidFill>
                <a:latin typeface="Microsoft JhengHei" panose="020B0604030504040204" pitchFamily="34" charset="-120"/>
                <a:ea typeface="Microsoft JhengHei" panose="020B0604030504040204" pitchFamily="34" charset="-120"/>
              </a:rPr>
              <a:t>如何表示十三張撲克牌</a:t>
            </a:r>
            <a:r>
              <a:rPr lang="en-US" altLang="zh-TW" sz="4400" b="1" baseline="0" dirty="0">
                <a:solidFill>
                  <a:srgbClr val="FFFFFF"/>
                </a:solidFill>
                <a:latin typeface="Microsoft JhengHei" panose="020B0604030504040204" pitchFamily="34" charset="-120"/>
                <a:ea typeface="Microsoft JhengHei" panose="020B0604030504040204" pitchFamily="34" charset="-120"/>
              </a:rPr>
              <a:t> </a:t>
            </a:r>
            <a:endParaRPr lang="zh-TW" altLang="en-US" sz="4400" b="1" baseline="0" dirty="0">
              <a:solidFill>
                <a:srgbClr val="FFFFFF"/>
              </a:solidFill>
              <a:latin typeface="Microsoft JhengHei" panose="020B0604030504040204" pitchFamily="34" charset="-120"/>
              <a:ea typeface="Microsoft JhengHei" panose="020B0604030504040204" pitchFamily="34" charset="-120"/>
            </a:endParaRPr>
          </a:p>
        </p:txBody>
      </p:sp>
      <p:sp>
        <p:nvSpPr>
          <p:cNvPr id="7" name="文字方塊 3">
            <a:extLst>
              <a:ext uri="{FF2B5EF4-FFF2-40B4-BE49-F238E27FC236}">
                <a16:creationId xmlns="" xmlns:a16="http://schemas.microsoft.com/office/drawing/2014/main" id="{E12C7E6E-4E77-5C4D-855E-181A55D8518A}"/>
              </a:ext>
            </a:extLst>
          </p:cNvPr>
          <p:cNvSpPr txBox="1">
            <a:spLocks noChangeArrowheads="1"/>
          </p:cNvSpPr>
          <p:nvPr/>
        </p:nvSpPr>
        <p:spPr bwMode="auto">
          <a:xfrm>
            <a:off x="1707358" y="1193334"/>
            <a:ext cx="8509867" cy="3108325"/>
          </a:xfrm>
          <a:prstGeom prst="rect">
            <a:avLst/>
          </a:prstGeom>
          <a:noFill/>
          <a:ln w="50800">
            <a:noFill/>
            <a:miter lim="800000"/>
            <a:headEnd/>
            <a:tailEnd/>
          </a:ln>
        </p:spPr>
        <p:txBody>
          <a:bodyPr lIns="36000" tIns="36000" rIns="36000" bIns="36000"/>
          <a:lstStyle/>
          <a:p>
            <a:pPr marL="501650" indent="-501650" eaLnBrk="1" hangingPunct="1">
              <a:lnSpc>
                <a:spcPct val="120000"/>
              </a:lnSpc>
              <a:defRPr/>
            </a:pPr>
            <a:r>
              <a:rPr lang="en-US" altLang="zh-TW" sz="3600" b="1" kern="0" baseline="0" dirty="0">
                <a:latin typeface="Microsoft JhengHei" panose="020B0604030504040204" pitchFamily="34" charset="-120"/>
                <a:ea typeface="Microsoft JhengHei" panose="020B0604030504040204" pitchFamily="34" charset="-120"/>
                <a:cs typeface="Arial Unicode MS"/>
              </a:rPr>
              <a:t>2.</a:t>
            </a:r>
            <a:r>
              <a:rPr lang="zh-TW" altLang="en-US" sz="3600" b="1" kern="0" baseline="0" dirty="0">
                <a:latin typeface="Microsoft JhengHei" panose="020B0604030504040204" pitchFamily="34" charset="-120"/>
                <a:ea typeface="Microsoft JhengHei" panose="020B0604030504040204" pitchFamily="34" charset="-120"/>
                <a:cs typeface="Arial Unicode MS"/>
              </a:rPr>
              <a:t> 在撲克牌的造型面板中，從電腦中匯入 </a:t>
            </a:r>
            <a:r>
              <a:rPr lang="en-US" altLang="zh-TW" sz="3600" b="1" kern="0" baseline="0" dirty="0">
                <a:latin typeface="Microsoft JhengHei" panose="020B0604030504040204" pitchFamily="34" charset="-120"/>
                <a:ea typeface="Microsoft JhengHei" panose="020B0604030504040204" pitchFamily="34" charset="-120"/>
                <a:cs typeface="Arial Unicode MS"/>
              </a:rPr>
              <a:t>1 ∼ 13 </a:t>
            </a:r>
            <a:r>
              <a:rPr lang="zh-TW" altLang="en-US" sz="3600" b="1" kern="0" baseline="0" dirty="0">
                <a:latin typeface="Microsoft JhengHei" panose="020B0604030504040204" pitchFamily="34" charset="-120"/>
                <a:ea typeface="Microsoft JhengHei" panose="020B0604030504040204" pitchFamily="34" charset="-120"/>
                <a:cs typeface="Arial Unicode MS"/>
              </a:rPr>
              <a:t>的點數造型。</a:t>
            </a:r>
          </a:p>
        </p:txBody>
      </p:sp>
      <p:sp>
        <p:nvSpPr>
          <p:cNvPr id="4" name="Rectangle 3">
            <a:extLst>
              <a:ext uri="{FF2B5EF4-FFF2-40B4-BE49-F238E27FC236}">
                <a16:creationId xmlns="" xmlns:a16="http://schemas.microsoft.com/office/drawing/2014/main" id="{A00B677A-1B84-FC26-D899-7B77AE0E361C}"/>
              </a:ext>
            </a:extLst>
          </p:cNvPr>
          <p:cNvSpPr/>
          <p:nvPr/>
        </p:nvSpPr>
        <p:spPr>
          <a:xfrm>
            <a:off x="5654442" y="3400395"/>
            <a:ext cx="1492716" cy="400110"/>
          </a:xfrm>
          <a:prstGeom prst="rect">
            <a:avLst/>
          </a:prstGeom>
        </p:spPr>
        <p:txBody>
          <a:bodyPr wrap="none">
            <a:spAutoFit/>
          </a:bodyPr>
          <a:lstStyle/>
          <a:p>
            <a:r>
              <a:rPr lang="zh-TW" altLang="en-US" b="1" baseline="0" dirty="0">
                <a:solidFill>
                  <a:srgbClr val="FFFFFF"/>
                </a:solidFill>
                <a:latin typeface="Microsoft JhengHei" panose="020B0604030504040204" pitchFamily="34" charset="-120"/>
                <a:ea typeface="Microsoft JhengHei" panose="020B0604030504040204" pitchFamily="34" charset="-120"/>
              </a:rPr>
              <a:t>解題步驟</a:t>
            </a:r>
            <a:r>
              <a:rPr lang="en-US" altLang="zh-TW" b="1" baseline="0" dirty="0">
                <a:solidFill>
                  <a:srgbClr val="FFFFFF"/>
                </a:solidFill>
                <a:latin typeface="Microsoft JhengHei" panose="020B0604030504040204" pitchFamily="34" charset="-120"/>
                <a:ea typeface="Microsoft JhengHei" panose="020B0604030504040204" pitchFamily="34" charset="-120"/>
              </a:rPr>
              <a:t>1: </a:t>
            </a:r>
            <a:endParaRPr lang="x-none" dirty="0"/>
          </a:p>
        </p:txBody>
      </p:sp>
      <p:pic>
        <p:nvPicPr>
          <p:cNvPr id="2" name="Picture 1">
            <a:extLst>
              <a:ext uri="{FF2B5EF4-FFF2-40B4-BE49-F238E27FC236}">
                <a16:creationId xmlns="" xmlns:a16="http://schemas.microsoft.com/office/drawing/2014/main" id="{DE66B1EF-2C80-88FE-FDEF-AE01C2C9350C}"/>
              </a:ext>
            </a:extLst>
          </p:cNvPr>
          <p:cNvPicPr>
            <a:picLocks noChangeAspect="1"/>
          </p:cNvPicPr>
          <p:nvPr/>
        </p:nvPicPr>
        <p:blipFill>
          <a:blip r:embed="rId2"/>
          <a:stretch>
            <a:fillRect/>
          </a:stretch>
        </p:blipFill>
        <p:spPr>
          <a:xfrm>
            <a:off x="1792289" y="2736355"/>
            <a:ext cx="9418097" cy="3219119"/>
          </a:xfrm>
          <a:prstGeom prst="rect">
            <a:avLst/>
          </a:prstGeom>
        </p:spPr>
      </p:pic>
      <p:sp>
        <p:nvSpPr>
          <p:cNvPr id="3" name="Rectangle 2">
            <a:extLst>
              <a:ext uri="{FF2B5EF4-FFF2-40B4-BE49-F238E27FC236}">
                <a16:creationId xmlns="" xmlns:a16="http://schemas.microsoft.com/office/drawing/2014/main" id="{E87A1511-CF04-DD18-26AE-9BFAC73380A2}"/>
              </a:ext>
            </a:extLst>
          </p:cNvPr>
          <p:cNvSpPr/>
          <p:nvPr/>
        </p:nvSpPr>
        <p:spPr>
          <a:xfrm>
            <a:off x="2074158" y="5904707"/>
            <a:ext cx="7855035" cy="461665"/>
          </a:xfrm>
          <a:prstGeom prst="rect">
            <a:avLst/>
          </a:prstGeom>
        </p:spPr>
        <p:txBody>
          <a:bodyPr wrap="none">
            <a:spAutoFit/>
          </a:bodyPr>
          <a:lstStyle/>
          <a:p>
            <a:r>
              <a:rPr lang="zh-TW" altLang="en-US" sz="3600" b="1" dirty="0">
                <a:solidFill>
                  <a:srgbClr val="141413"/>
                </a:solidFill>
                <a:latin typeface="Microsoft JhengHei" panose="020B0604030504040204" pitchFamily="34" charset="-120"/>
                <a:ea typeface="Microsoft JhengHei" panose="020B0604030504040204" pitchFamily="34" charset="-120"/>
              </a:rPr>
              <a:t>想想看，撲克牌中的 </a:t>
            </a:r>
            <a:r>
              <a:rPr lang="en-US" sz="3600" b="1" dirty="0">
                <a:solidFill>
                  <a:srgbClr val="141413"/>
                </a:solidFill>
                <a:latin typeface="Microsoft JhengHei" panose="020B0604030504040204" pitchFamily="34" charset="-120"/>
                <a:ea typeface="Microsoft JhengHei" panose="020B0604030504040204" pitchFamily="34" charset="-120"/>
              </a:rPr>
              <a:t>A、K、 Q、J </a:t>
            </a:r>
            <a:r>
              <a:rPr lang="zh-TW" altLang="en-US" sz="3600" b="1" dirty="0">
                <a:solidFill>
                  <a:srgbClr val="141413"/>
                </a:solidFill>
                <a:latin typeface="Microsoft JhengHei" panose="020B0604030504040204" pitchFamily="34" charset="-120"/>
                <a:ea typeface="Microsoft JhengHei" panose="020B0604030504040204" pitchFamily="34" charset="-120"/>
              </a:rPr>
              <a:t>所對應的點數是多少</a:t>
            </a:r>
            <a:r>
              <a:rPr lang="en-US" altLang="zh-TW" sz="3600" b="1" dirty="0">
                <a:solidFill>
                  <a:srgbClr val="141413"/>
                </a:solidFill>
                <a:latin typeface="Microsoft JhengHei" panose="020B0604030504040204" pitchFamily="34" charset="-120"/>
                <a:ea typeface="Microsoft JhengHei" panose="020B0604030504040204" pitchFamily="34" charset="-120"/>
              </a:rPr>
              <a:t>?</a:t>
            </a:r>
          </a:p>
        </p:txBody>
      </p:sp>
      <p:sp>
        <p:nvSpPr>
          <p:cNvPr id="8" name="文字版面配置區 4"/>
          <p:cNvSpPr txBox="1">
            <a:spLocks/>
          </p:cNvSpPr>
          <p:nvPr/>
        </p:nvSpPr>
        <p:spPr bwMode="auto">
          <a:xfrm>
            <a:off x="12082088" y="72058"/>
            <a:ext cx="719512" cy="314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133" tIns="50566" rIns="101133" bIns="50566" numCol="1" anchor="t" anchorCtr="0" compatLnSpc="1">
            <a:prstTxWarp prst="textNoShape">
              <a:avLst/>
            </a:prstTxWarp>
            <a:noAutofit/>
          </a:bodyPr>
          <a:lstStyle>
            <a:lvl1pPr marL="0" indent="0" algn="l" defTabSz="1011238" rtl="0" eaLnBrk="0" fontAlgn="base" hangingPunct="0">
              <a:spcBef>
                <a:spcPct val="20000"/>
              </a:spcBef>
              <a:spcAft>
                <a:spcPct val="0"/>
              </a:spcAft>
              <a:buNone/>
              <a:defRPr kumimoji="1" sz="2000" baseline="0">
                <a:solidFill>
                  <a:schemeClr val="tx1"/>
                </a:solidFill>
                <a:latin typeface="微軟正黑體" panose="020B0604030504040204" pitchFamily="34" charset="-120"/>
                <a:ea typeface="微軟正黑體" panose="020B0604030504040204" pitchFamily="34" charset="-120"/>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a:defRPr/>
            </a:pPr>
            <a:r>
              <a:rPr lang="en-US" altLang="zh-TW" kern="0" dirty="0" smtClean="0">
                <a:solidFill>
                  <a:srgbClr val="000000"/>
                </a:solidFill>
              </a:rPr>
              <a:t>173</a:t>
            </a:r>
            <a:endParaRPr lang="zh-TW" altLang="en-US" kern="0" dirty="0">
              <a:solidFill>
                <a:srgbClr val="000000"/>
              </a:solidFill>
            </a:endParaRPr>
          </a:p>
        </p:txBody>
      </p:sp>
    </p:spTree>
    <p:extLst>
      <p:ext uri="{BB962C8B-B14F-4D97-AF65-F5344CB8AC3E}">
        <p14:creationId xmlns:p14="http://schemas.microsoft.com/office/powerpoint/2010/main" val="39525468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矩形 3">
            <a:extLst>
              <a:ext uri="{FF2B5EF4-FFF2-40B4-BE49-F238E27FC236}">
                <a16:creationId xmlns="" xmlns:a16="http://schemas.microsoft.com/office/drawing/2014/main" id="{0BCF2CC0-50A4-4646-AE23-A0817EB33945}"/>
              </a:ext>
            </a:extLst>
          </p:cNvPr>
          <p:cNvSpPr>
            <a:spLocks noChangeArrowheads="1"/>
          </p:cNvSpPr>
          <p:nvPr/>
        </p:nvSpPr>
        <p:spPr bwMode="auto">
          <a:xfrm>
            <a:off x="2232862" y="1"/>
            <a:ext cx="451736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000" baseline="-25000">
                <a:solidFill>
                  <a:schemeClr val="tx1"/>
                </a:solidFill>
                <a:latin typeface="Arial" panose="020B0604020202020204" pitchFamily="34" charset="0"/>
                <a:ea typeface="新細明體" panose="02020500000000000000" pitchFamily="18" charset="-120"/>
              </a:defRPr>
            </a:lvl1pPr>
            <a:lvl2pPr marL="742950" indent="-28575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pPr eaLnBrk="1" hangingPunct="1"/>
            <a:r>
              <a:rPr lang="zh-TW" altLang="en-US" sz="4800" b="1" baseline="0" dirty="0">
                <a:solidFill>
                  <a:srgbClr val="FFFFFF"/>
                </a:solidFill>
                <a:latin typeface="Microsoft JhengHei" panose="020B0604030504040204" pitchFamily="34" charset="-120"/>
                <a:ea typeface="Microsoft JhengHei" panose="020B0604030504040204" pitchFamily="34" charset="-120"/>
              </a:rPr>
              <a:t>如何進行洗牌</a:t>
            </a:r>
            <a:r>
              <a:rPr lang="en-US" altLang="zh-TW" sz="4800" b="1" baseline="0" dirty="0">
                <a:solidFill>
                  <a:srgbClr val="FFFFFF"/>
                </a:solidFill>
                <a:latin typeface="Microsoft JhengHei" panose="020B0604030504040204" pitchFamily="34" charset="-120"/>
                <a:ea typeface="Microsoft JhengHei" panose="020B0604030504040204" pitchFamily="34" charset="-120"/>
              </a:rPr>
              <a:t>?</a:t>
            </a:r>
            <a:endParaRPr lang="zh-TW" altLang="en-US" sz="4800" b="1" baseline="0" dirty="0">
              <a:solidFill>
                <a:srgbClr val="FFFFFF"/>
              </a:solidFill>
              <a:latin typeface="Microsoft JhengHei" panose="020B0604030504040204" pitchFamily="34" charset="-120"/>
              <a:ea typeface="Microsoft JhengHei" panose="020B0604030504040204" pitchFamily="34" charset="-120"/>
            </a:endParaRPr>
          </a:p>
        </p:txBody>
      </p:sp>
      <p:sp>
        <p:nvSpPr>
          <p:cNvPr id="7" name="文字方塊 3">
            <a:extLst>
              <a:ext uri="{FF2B5EF4-FFF2-40B4-BE49-F238E27FC236}">
                <a16:creationId xmlns="" xmlns:a16="http://schemas.microsoft.com/office/drawing/2014/main" id="{E12C7E6E-4E77-5C4D-855E-181A55D8518A}"/>
              </a:ext>
            </a:extLst>
          </p:cNvPr>
          <p:cNvSpPr txBox="1">
            <a:spLocks noChangeArrowheads="1"/>
          </p:cNvSpPr>
          <p:nvPr/>
        </p:nvSpPr>
        <p:spPr bwMode="auto">
          <a:xfrm>
            <a:off x="2031852" y="1656234"/>
            <a:ext cx="8689428" cy="4464496"/>
          </a:xfrm>
          <a:prstGeom prst="rect">
            <a:avLst/>
          </a:prstGeom>
          <a:noFill/>
          <a:ln w="50800">
            <a:noFill/>
            <a:miter lim="800000"/>
            <a:headEnd/>
            <a:tailEnd/>
          </a:ln>
        </p:spPr>
        <p:txBody>
          <a:bodyPr lIns="36000" tIns="36000" rIns="36000" bIns="36000"/>
          <a:lstStyle/>
          <a:p>
            <a:pPr marL="742950" indent="-742950" eaLnBrk="1" hangingPunct="1">
              <a:lnSpc>
                <a:spcPct val="120000"/>
              </a:lnSpc>
              <a:buFont typeface="+mj-lt"/>
              <a:buAutoNum type="arabicPeriod" startAt="3"/>
              <a:defRPr/>
            </a:pPr>
            <a:r>
              <a:rPr lang="zh-TW" altLang="en-US" sz="4400" b="1" kern="0" baseline="0" dirty="0">
                <a:latin typeface="Microsoft JhengHei" panose="020B0604030504040204" pitchFamily="34" charset="-120"/>
                <a:ea typeface="Microsoft JhengHei" panose="020B0604030504040204" pitchFamily="34" charset="-120"/>
                <a:cs typeface="Arial Unicode MS"/>
              </a:rPr>
              <a:t>新增</a:t>
            </a:r>
            <a:r>
              <a:rPr lang="zh-TW" altLang="en-US" sz="4400" b="1" kern="0" baseline="0" dirty="0">
                <a:solidFill>
                  <a:srgbClr val="C00000"/>
                </a:solidFill>
                <a:latin typeface="Microsoft JhengHei" panose="020B0604030504040204" pitchFamily="34" charset="-120"/>
                <a:ea typeface="Microsoft JhengHei" panose="020B0604030504040204" pitchFamily="34" charset="-120"/>
                <a:cs typeface="Arial Unicode MS"/>
              </a:rPr>
              <a:t>清單</a:t>
            </a:r>
            <a:r>
              <a:rPr lang="zh-TW" altLang="en-US" sz="4400" b="1" kern="0" baseline="0" dirty="0">
                <a:latin typeface="Microsoft JhengHei" panose="020B0604030504040204" pitchFamily="34" charset="-120"/>
                <a:ea typeface="Microsoft JhengHei" panose="020B0604030504040204" pitchFamily="34" charset="-120"/>
                <a:cs typeface="Arial Unicode MS"/>
              </a:rPr>
              <a:t>，分別命名為牌堆、</a:t>
            </a:r>
            <a:endParaRPr lang="en-US" altLang="zh-TW" sz="44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r>
              <a:rPr lang="en-US" altLang="zh-TW" sz="4400" b="1" kern="0" baseline="0" dirty="0">
                <a:latin typeface="Microsoft JhengHei" panose="020B0604030504040204" pitchFamily="34" charset="-120"/>
                <a:ea typeface="Microsoft JhengHei" panose="020B0604030504040204" pitchFamily="34" charset="-120"/>
                <a:cs typeface="Arial Unicode MS"/>
              </a:rPr>
              <a:t>     </a:t>
            </a:r>
            <a:r>
              <a:rPr lang="zh-TW" altLang="en-US" sz="4400" b="1" kern="0" baseline="0" dirty="0">
                <a:latin typeface="Microsoft JhengHei" panose="020B0604030504040204" pitchFamily="34" charset="-120"/>
                <a:ea typeface="Microsoft JhengHei" panose="020B0604030504040204" pitchFamily="34" charset="-120"/>
                <a:cs typeface="Arial Unicode MS"/>
              </a:rPr>
              <a:t>洗牌。</a:t>
            </a:r>
            <a:endParaRPr lang="en-US" altLang="zh-TW" sz="44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endParaRPr lang="en-US" altLang="zh-TW" sz="4400" b="1" kern="0" baseline="0" dirty="0">
              <a:latin typeface="Microsoft JhengHei" panose="020B0604030504040204" pitchFamily="34" charset="-120"/>
              <a:ea typeface="Microsoft JhengHei" panose="020B0604030504040204" pitchFamily="34" charset="-120"/>
              <a:cs typeface="Arial Unicode MS"/>
            </a:endParaRPr>
          </a:p>
          <a:p>
            <a:pPr marL="742950" indent="-742950" eaLnBrk="1" hangingPunct="1">
              <a:lnSpc>
                <a:spcPct val="120000"/>
              </a:lnSpc>
              <a:buAutoNum type="arabicPeriod" startAt="4"/>
              <a:defRPr/>
            </a:pPr>
            <a:r>
              <a:rPr lang="zh-TW" altLang="en-US" sz="4400" b="1" kern="0" baseline="0" dirty="0">
                <a:latin typeface="Microsoft JhengHei" panose="020B0604030504040204" pitchFamily="34" charset="-120"/>
                <a:ea typeface="Microsoft JhengHei" panose="020B0604030504040204" pitchFamily="34" charset="-120"/>
                <a:cs typeface="Arial Unicode MS"/>
              </a:rPr>
              <a:t>新增</a:t>
            </a:r>
            <a:r>
              <a:rPr lang="zh-TW" altLang="en-US" sz="4400" b="1" kern="0" baseline="0" dirty="0">
                <a:solidFill>
                  <a:srgbClr val="C00000"/>
                </a:solidFill>
                <a:latin typeface="Microsoft JhengHei" panose="020B0604030504040204" pitchFamily="34" charset="-120"/>
                <a:ea typeface="Microsoft JhengHei" panose="020B0604030504040204" pitchFamily="34" charset="-120"/>
                <a:cs typeface="Arial Unicode MS"/>
              </a:rPr>
              <a:t>變數</a:t>
            </a:r>
            <a:r>
              <a:rPr lang="zh-TW" altLang="en-US" sz="4400" b="1" kern="0" baseline="0" dirty="0">
                <a:latin typeface="Microsoft JhengHei" panose="020B0604030504040204" pitchFamily="34" charset="-120"/>
                <a:ea typeface="Microsoft JhengHei" panose="020B0604030504040204" pitchFamily="34" charset="-120"/>
                <a:cs typeface="Arial Unicode MS"/>
              </a:rPr>
              <a:t>，分別命名為點數、</a:t>
            </a:r>
            <a:endParaRPr lang="en-US" altLang="zh-TW" sz="44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r>
              <a:rPr lang="en-US" altLang="zh-TW" sz="4400" b="1" kern="0" baseline="0" dirty="0">
                <a:latin typeface="Microsoft JhengHei" panose="020B0604030504040204" pitchFamily="34" charset="-120"/>
                <a:ea typeface="Microsoft JhengHei" panose="020B0604030504040204" pitchFamily="34" charset="-120"/>
                <a:cs typeface="Arial Unicode MS"/>
              </a:rPr>
              <a:t>     </a:t>
            </a:r>
            <a:r>
              <a:rPr lang="zh-TW" altLang="en-US" sz="4400" b="1" kern="0" baseline="0" dirty="0">
                <a:latin typeface="Microsoft JhengHei" panose="020B0604030504040204" pitchFamily="34" charset="-120"/>
                <a:ea typeface="Microsoft JhengHei" panose="020B0604030504040204" pitchFamily="34" charset="-120"/>
                <a:cs typeface="Arial Unicode MS"/>
              </a:rPr>
              <a:t>第幾張牌。</a:t>
            </a:r>
          </a:p>
        </p:txBody>
      </p:sp>
      <p:sp>
        <p:nvSpPr>
          <p:cNvPr id="4" name="Rectangle 3">
            <a:extLst>
              <a:ext uri="{FF2B5EF4-FFF2-40B4-BE49-F238E27FC236}">
                <a16:creationId xmlns="" xmlns:a16="http://schemas.microsoft.com/office/drawing/2014/main" id="{A00B677A-1B84-FC26-D899-7B77AE0E361C}"/>
              </a:ext>
            </a:extLst>
          </p:cNvPr>
          <p:cNvSpPr/>
          <p:nvPr/>
        </p:nvSpPr>
        <p:spPr>
          <a:xfrm>
            <a:off x="5654442" y="3400395"/>
            <a:ext cx="1492716" cy="400110"/>
          </a:xfrm>
          <a:prstGeom prst="rect">
            <a:avLst/>
          </a:prstGeom>
        </p:spPr>
        <p:txBody>
          <a:bodyPr wrap="none">
            <a:spAutoFit/>
          </a:bodyPr>
          <a:lstStyle/>
          <a:p>
            <a:r>
              <a:rPr lang="zh-TW" altLang="en-US" b="1" baseline="0" dirty="0">
                <a:solidFill>
                  <a:srgbClr val="FFFFFF"/>
                </a:solidFill>
                <a:latin typeface="Microsoft JhengHei" panose="020B0604030504040204" pitchFamily="34" charset="-120"/>
                <a:ea typeface="Microsoft JhengHei" panose="020B0604030504040204" pitchFamily="34" charset="-120"/>
              </a:rPr>
              <a:t>解題步驟</a:t>
            </a:r>
            <a:r>
              <a:rPr lang="en-US" altLang="zh-TW" b="1" baseline="0" dirty="0">
                <a:solidFill>
                  <a:srgbClr val="FFFFFF"/>
                </a:solidFill>
                <a:latin typeface="Microsoft JhengHei" panose="020B0604030504040204" pitchFamily="34" charset="-120"/>
                <a:ea typeface="Microsoft JhengHei" panose="020B0604030504040204" pitchFamily="34" charset="-120"/>
              </a:rPr>
              <a:t>1: </a:t>
            </a:r>
            <a:endParaRPr lang="x-none" dirty="0"/>
          </a:p>
        </p:txBody>
      </p:sp>
      <p:sp>
        <p:nvSpPr>
          <p:cNvPr id="6" name="文字版面配置區 4"/>
          <p:cNvSpPr txBox="1">
            <a:spLocks/>
          </p:cNvSpPr>
          <p:nvPr/>
        </p:nvSpPr>
        <p:spPr bwMode="auto">
          <a:xfrm>
            <a:off x="12082088" y="72058"/>
            <a:ext cx="719512" cy="314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133" tIns="50566" rIns="101133" bIns="50566" numCol="1" anchor="t" anchorCtr="0" compatLnSpc="1">
            <a:prstTxWarp prst="textNoShape">
              <a:avLst/>
            </a:prstTxWarp>
            <a:noAutofit/>
          </a:bodyPr>
          <a:lstStyle>
            <a:lvl1pPr marL="0" indent="0" algn="l" defTabSz="1011238" rtl="0" eaLnBrk="0" fontAlgn="base" hangingPunct="0">
              <a:spcBef>
                <a:spcPct val="20000"/>
              </a:spcBef>
              <a:spcAft>
                <a:spcPct val="0"/>
              </a:spcAft>
              <a:buNone/>
              <a:defRPr kumimoji="1" sz="2000" baseline="0">
                <a:solidFill>
                  <a:schemeClr val="tx1"/>
                </a:solidFill>
                <a:latin typeface="微軟正黑體" panose="020B0604030504040204" pitchFamily="34" charset="-120"/>
                <a:ea typeface="微軟正黑體" panose="020B0604030504040204" pitchFamily="34" charset="-120"/>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a:defRPr/>
            </a:pPr>
            <a:r>
              <a:rPr lang="en-US" altLang="zh-TW" kern="0" dirty="0" smtClean="0">
                <a:solidFill>
                  <a:srgbClr val="000000"/>
                </a:solidFill>
              </a:rPr>
              <a:t>173</a:t>
            </a:r>
            <a:endParaRPr lang="zh-TW" altLang="en-US" kern="0" dirty="0">
              <a:solidFill>
                <a:srgbClr val="000000"/>
              </a:solidFill>
            </a:endParaRPr>
          </a:p>
        </p:txBody>
      </p:sp>
    </p:spTree>
    <p:extLst>
      <p:ext uri="{BB962C8B-B14F-4D97-AF65-F5344CB8AC3E}">
        <p14:creationId xmlns:p14="http://schemas.microsoft.com/office/powerpoint/2010/main" val="171976029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矩形 3">
            <a:extLst>
              <a:ext uri="{FF2B5EF4-FFF2-40B4-BE49-F238E27FC236}">
                <a16:creationId xmlns="" xmlns:a16="http://schemas.microsoft.com/office/drawing/2014/main" id="{0BCF2CC0-50A4-4646-AE23-A0817EB33945}"/>
              </a:ext>
            </a:extLst>
          </p:cNvPr>
          <p:cNvSpPr>
            <a:spLocks noChangeArrowheads="1"/>
          </p:cNvSpPr>
          <p:nvPr/>
        </p:nvSpPr>
        <p:spPr bwMode="auto">
          <a:xfrm>
            <a:off x="2232862" y="1"/>
            <a:ext cx="451736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000" baseline="-25000">
                <a:solidFill>
                  <a:schemeClr val="tx1"/>
                </a:solidFill>
                <a:latin typeface="Arial" panose="020B0604020202020204" pitchFamily="34" charset="0"/>
                <a:ea typeface="新細明體" panose="02020500000000000000" pitchFamily="18" charset="-120"/>
              </a:defRPr>
            </a:lvl1pPr>
            <a:lvl2pPr marL="742950" indent="-28575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pPr eaLnBrk="1" hangingPunct="1"/>
            <a:r>
              <a:rPr lang="zh-TW" altLang="en-US" sz="4800" b="1" baseline="0" dirty="0">
                <a:solidFill>
                  <a:srgbClr val="FFFFFF"/>
                </a:solidFill>
                <a:latin typeface="Microsoft JhengHei" panose="020B0604030504040204" pitchFamily="34" charset="-120"/>
                <a:ea typeface="Microsoft JhengHei" panose="020B0604030504040204" pitchFamily="34" charset="-120"/>
              </a:rPr>
              <a:t>如何進行洗牌</a:t>
            </a:r>
            <a:r>
              <a:rPr lang="en-US" altLang="zh-TW" sz="4800" b="1" baseline="0" dirty="0">
                <a:solidFill>
                  <a:srgbClr val="FFFFFF"/>
                </a:solidFill>
                <a:latin typeface="Microsoft JhengHei" panose="020B0604030504040204" pitchFamily="34" charset="-120"/>
                <a:ea typeface="Microsoft JhengHei" panose="020B0604030504040204" pitchFamily="34" charset="-120"/>
              </a:rPr>
              <a:t>?</a:t>
            </a:r>
            <a:endParaRPr lang="zh-TW" altLang="en-US" sz="4800" b="1" baseline="0" dirty="0">
              <a:solidFill>
                <a:srgbClr val="FFFFFF"/>
              </a:solidFill>
              <a:latin typeface="Microsoft JhengHei" panose="020B0604030504040204" pitchFamily="34" charset="-120"/>
              <a:ea typeface="Microsoft JhengHei" panose="020B0604030504040204" pitchFamily="34" charset="-120"/>
            </a:endParaRPr>
          </a:p>
        </p:txBody>
      </p:sp>
      <p:sp>
        <p:nvSpPr>
          <p:cNvPr id="7" name="文字方塊 3">
            <a:extLst>
              <a:ext uri="{FF2B5EF4-FFF2-40B4-BE49-F238E27FC236}">
                <a16:creationId xmlns="" xmlns:a16="http://schemas.microsoft.com/office/drawing/2014/main" id="{E12C7E6E-4E77-5C4D-855E-181A55D8518A}"/>
              </a:ext>
            </a:extLst>
          </p:cNvPr>
          <p:cNvSpPr txBox="1">
            <a:spLocks noChangeArrowheads="1"/>
          </p:cNvSpPr>
          <p:nvPr/>
        </p:nvSpPr>
        <p:spPr bwMode="auto">
          <a:xfrm>
            <a:off x="1648272" y="1368202"/>
            <a:ext cx="9505056" cy="4471888"/>
          </a:xfrm>
          <a:prstGeom prst="rect">
            <a:avLst/>
          </a:prstGeom>
          <a:noFill/>
          <a:ln w="50800">
            <a:noFill/>
            <a:miter lim="800000"/>
            <a:headEnd/>
            <a:tailEnd/>
          </a:ln>
        </p:spPr>
        <p:txBody>
          <a:bodyPr lIns="36000" tIns="36000" rIns="36000" bIns="36000"/>
          <a:lstStyle/>
          <a:p>
            <a:pPr marL="406400" indent="-406400" eaLnBrk="1" hangingPunct="1">
              <a:lnSpc>
                <a:spcPct val="120000"/>
              </a:lnSpc>
              <a:defRPr/>
            </a:pPr>
            <a:r>
              <a:rPr lang="en-US" altLang="zh-TW" sz="3600" b="1" kern="0" baseline="0" dirty="0">
                <a:latin typeface="Microsoft JhengHei" panose="020B0604030504040204" pitchFamily="34" charset="-120"/>
                <a:ea typeface="Microsoft JhengHei" panose="020B0604030504040204" pitchFamily="34" charset="-120"/>
                <a:cs typeface="Arial Unicode MS"/>
              </a:rPr>
              <a:t>5.</a:t>
            </a:r>
            <a:r>
              <a:rPr lang="zh-TW" altLang="en-US" sz="3600" b="1" kern="0" baseline="0" dirty="0">
                <a:latin typeface="Microsoft JhengHei" panose="020B0604030504040204" pitchFamily="34" charset="-120"/>
                <a:ea typeface="Microsoft JhengHei" panose="020B0604030504040204" pitchFamily="34" charset="-120"/>
                <a:cs typeface="Arial Unicode MS"/>
              </a:rPr>
              <a:t> 依下方提示的積木進行組裝，依序</a:t>
            </a:r>
            <a:endParaRPr lang="en-US" altLang="zh-TW" sz="3600" b="1" kern="0" baseline="0" dirty="0">
              <a:latin typeface="Microsoft JhengHei" panose="020B0604030504040204" pitchFamily="34" charset="-120"/>
              <a:ea typeface="Microsoft JhengHei" panose="020B0604030504040204" pitchFamily="34" charset="-120"/>
              <a:cs typeface="Arial Unicode MS"/>
            </a:endParaRPr>
          </a:p>
          <a:p>
            <a:pPr marL="406400" indent="-406400" eaLnBrk="1" hangingPunct="1">
              <a:lnSpc>
                <a:spcPct val="120000"/>
              </a:lnSpc>
              <a:defRPr/>
            </a:pPr>
            <a:r>
              <a:rPr lang="en-US" altLang="zh-TW" sz="3600" b="1" kern="0" baseline="0" dirty="0">
                <a:latin typeface="Microsoft JhengHei" panose="020B0604030504040204" pitchFamily="34" charset="-120"/>
                <a:ea typeface="Microsoft JhengHei" panose="020B0604030504040204" pitchFamily="34" charset="-120"/>
                <a:cs typeface="Arial Unicode MS"/>
              </a:rPr>
              <a:t>     </a:t>
            </a:r>
            <a:r>
              <a:rPr lang="zh-TW" altLang="en-US" sz="3600" b="1" kern="0" baseline="0" dirty="0">
                <a:latin typeface="Microsoft JhengHei" panose="020B0604030504040204" pitchFamily="34" charset="-120"/>
                <a:ea typeface="Microsoft JhengHei" panose="020B0604030504040204" pitchFamily="34" charset="-120"/>
                <a:cs typeface="Arial Unicode MS"/>
              </a:rPr>
              <a:t>將點數放入牌堆清單。</a:t>
            </a:r>
          </a:p>
        </p:txBody>
      </p:sp>
      <p:sp>
        <p:nvSpPr>
          <p:cNvPr id="4" name="Rectangle 3">
            <a:extLst>
              <a:ext uri="{FF2B5EF4-FFF2-40B4-BE49-F238E27FC236}">
                <a16:creationId xmlns="" xmlns:a16="http://schemas.microsoft.com/office/drawing/2014/main" id="{A00B677A-1B84-FC26-D899-7B77AE0E361C}"/>
              </a:ext>
            </a:extLst>
          </p:cNvPr>
          <p:cNvSpPr/>
          <p:nvPr/>
        </p:nvSpPr>
        <p:spPr>
          <a:xfrm>
            <a:off x="5654442" y="3400395"/>
            <a:ext cx="1492716" cy="400110"/>
          </a:xfrm>
          <a:prstGeom prst="rect">
            <a:avLst/>
          </a:prstGeom>
        </p:spPr>
        <p:txBody>
          <a:bodyPr wrap="none">
            <a:spAutoFit/>
          </a:bodyPr>
          <a:lstStyle/>
          <a:p>
            <a:r>
              <a:rPr lang="zh-TW" altLang="en-US" b="1" baseline="0" dirty="0">
                <a:solidFill>
                  <a:srgbClr val="FFFFFF"/>
                </a:solidFill>
                <a:latin typeface="Microsoft JhengHei" panose="020B0604030504040204" pitchFamily="34" charset="-120"/>
                <a:ea typeface="Microsoft JhengHei" panose="020B0604030504040204" pitchFamily="34" charset="-120"/>
              </a:rPr>
              <a:t>解題步驟</a:t>
            </a:r>
            <a:r>
              <a:rPr lang="en-US" altLang="zh-TW" b="1" baseline="0" dirty="0">
                <a:solidFill>
                  <a:srgbClr val="FFFFFF"/>
                </a:solidFill>
                <a:latin typeface="Microsoft JhengHei" panose="020B0604030504040204" pitchFamily="34" charset="-120"/>
                <a:ea typeface="Microsoft JhengHei" panose="020B0604030504040204" pitchFamily="34" charset="-120"/>
              </a:rPr>
              <a:t>1: </a:t>
            </a:r>
            <a:endParaRPr lang="x-none" dirty="0"/>
          </a:p>
        </p:txBody>
      </p:sp>
      <p:pic>
        <p:nvPicPr>
          <p:cNvPr id="8" name="Picture 7">
            <a:extLst>
              <a:ext uri="{FF2B5EF4-FFF2-40B4-BE49-F238E27FC236}">
                <a16:creationId xmlns="" xmlns:a16="http://schemas.microsoft.com/office/drawing/2014/main" id="{43F40CD0-3441-687F-0334-46E0FE863943}"/>
              </a:ext>
            </a:extLst>
          </p:cNvPr>
          <p:cNvPicPr>
            <a:picLocks noChangeAspect="1"/>
          </p:cNvPicPr>
          <p:nvPr/>
        </p:nvPicPr>
        <p:blipFill>
          <a:blip r:embed="rId2"/>
          <a:stretch>
            <a:fillRect/>
          </a:stretch>
        </p:blipFill>
        <p:spPr>
          <a:xfrm>
            <a:off x="3160441" y="2728963"/>
            <a:ext cx="6113423" cy="3648333"/>
          </a:xfrm>
          <a:prstGeom prst="rect">
            <a:avLst/>
          </a:prstGeom>
        </p:spPr>
      </p:pic>
      <p:sp>
        <p:nvSpPr>
          <p:cNvPr id="9" name="文字版面配置區 4"/>
          <p:cNvSpPr txBox="1">
            <a:spLocks/>
          </p:cNvSpPr>
          <p:nvPr/>
        </p:nvSpPr>
        <p:spPr bwMode="auto">
          <a:xfrm>
            <a:off x="12082088" y="72058"/>
            <a:ext cx="719512" cy="314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133" tIns="50566" rIns="101133" bIns="50566" numCol="1" anchor="t" anchorCtr="0" compatLnSpc="1">
            <a:prstTxWarp prst="textNoShape">
              <a:avLst/>
            </a:prstTxWarp>
            <a:noAutofit/>
          </a:bodyPr>
          <a:lstStyle>
            <a:lvl1pPr marL="0" indent="0" algn="l" defTabSz="1011238" rtl="0" eaLnBrk="0" fontAlgn="base" hangingPunct="0">
              <a:spcBef>
                <a:spcPct val="20000"/>
              </a:spcBef>
              <a:spcAft>
                <a:spcPct val="0"/>
              </a:spcAft>
              <a:buNone/>
              <a:defRPr kumimoji="1" sz="2000" baseline="0">
                <a:solidFill>
                  <a:schemeClr val="tx1"/>
                </a:solidFill>
                <a:latin typeface="微軟正黑體" panose="020B0604030504040204" pitchFamily="34" charset="-120"/>
                <a:ea typeface="微軟正黑體" panose="020B0604030504040204" pitchFamily="34" charset="-120"/>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a:defRPr/>
            </a:pPr>
            <a:r>
              <a:rPr lang="en-US" altLang="zh-TW" kern="0" dirty="0" smtClean="0">
                <a:solidFill>
                  <a:srgbClr val="000000"/>
                </a:solidFill>
              </a:rPr>
              <a:t>173</a:t>
            </a:r>
            <a:endParaRPr lang="zh-TW" altLang="en-US" kern="0" dirty="0">
              <a:solidFill>
                <a:srgbClr val="000000"/>
              </a:solidFill>
            </a:endParaRPr>
          </a:p>
        </p:txBody>
      </p:sp>
    </p:spTree>
    <p:extLst>
      <p:ext uri="{BB962C8B-B14F-4D97-AF65-F5344CB8AC3E}">
        <p14:creationId xmlns:p14="http://schemas.microsoft.com/office/powerpoint/2010/main" val="334118555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矩形 3">
            <a:extLst>
              <a:ext uri="{FF2B5EF4-FFF2-40B4-BE49-F238E27FC236}">
                <a16:creationId xmlns="" xmlns:a16="http://schemas.microsoft.com/office/drawing/2014/main" id="{0BCF2CC0-50A4-4646-AE23-A0817EB33945}"/>
              </a:ext>
            </a:extLst>
          </p:cNvPr>
          <p:cNvSpPr>
            <a:spLocks noChangeArrowheads="1"/>
          </p:cNvSpPr>
          <p:nvPr/>
        </p:nvSpPr>
        <p:spPr bwMode="auto">
          <a:xfrm>
            <a:off x="2232862" y="1"/>
            <a:ext cx="451736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000" baseline="-25000">
                <a:solidFill>
                  <a:schemeClr val="tx1"/>
                </a:solidFill>
                <a:latin typeface="Arial" panose="020B0604020202020204" pitchFamily="34" charset="0"/>
                <a:ea typeface="新細明體" panose="02020500000000000000" pitchFamily="18" charset="-120"/>
              </a:defRPr>
            </a:lvl1pPr>
            <a:lvl2pPr marL="742950" indent="-28575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pPr eaLnBrk="1" hangingPunct="1"/>
            <a:r>
              <a:rPr lang="zh-TW" altLang="en-US" sz="4800" b="1" baseline="0" dirty="0">
                <a:solidFill>
                  <a:srgbClr val="FFFFFF"/>
                </a:solidFill>
                <a:latin typeface="Microsoft JhengHei" panose="020B0604030504040204" pitchFamily="34" charset="-120"/>
                <a:ea typeface="Microsoft JhengHei" panose="020B0604030504040204" pitchFamily="34" charset="-120"/>
              </a:rPr>
              <a:t>如何進行洗牌</a:t>
            </a:r>
            <a:r>
              <a:rPr lang="en-US" altLang="zh-TW" sz="4800" b="1" baseline="0" dirty="0">
                <a:solidFill>
                  <a:srgbClr val="FFFFFF"/>
                </a:solidFill>
                <a:latin typeface="Microsoft JhengHei" panose="020B0604030504040204" pitchFamily="34" charset="-120"/>
                <a:ea typeface="Microsoft JhengHei" panose="020B0604030504040204" pitchFamily="34" charset="-120"/>
              </a:rPr>
              <a:t>?</a:t>
            </a:r>
            <a:endParaRPr lang="zh-TW" altLang="en-US" sz="4800" b="1" baseline="0" dirty="0">
              <a:solidFill>
                <a:srgbClr val="FFFFFF"/>
              </a:solidFill>
              <a:latin typeface="Microsoft JhengHei" panose="020B0604030504040204" pitchFamily="34" charset="-120"/>
              <a:ea typeface="Microsoft JhengHei" panose="020B0604030504040204" pitchFamily="34" charset="-120"/>
            </a:endParaRPr>
          </a:p>
        </p:txBody>
      </p:sp>
      <p:sp>
        <p:nvSpPr>
          <p:cNvPr id="7" name="文字方塊 3">
            <a:extLst>
              <a:ext uri="{FF2B5EF4-FFF2-40B4-BE49-F238E27FC236}">
                <a16:creationId xmlns="" xmlns:a16="http://schemas.microsoft.com/office/drawing/2014/main" id="{E12C7E6E-4E77-5C4D-855E-181A55D8518A}"/>
              </a:ext>
            </a:extLst>
          </p:cNvPr>
          <p:cNvSpPr txBox="1">
            <a:spLocks noChangeArrowheads="1"/>
          </p:cNvSpPr>
          <p:nvPr/>
        </p:nvSpPr>
        <p:spPr bwMode="auto">
          <a:xfrm>
            <a:off x="1648272" y="1251710"/>
            <a:ext cx="3096344" cy="5588828"/>
          </a:xfrm>
          <a:prstGeom prst="rect">
            <a:avLst/>
          </a:prstGeom>
          <a:noFill/>
          <a:ln w="50800">
            <a:noFill/>
            <a:miter lim="800000"/>
            <a:headEnd/>
            <a:tailEnd/>
          </a:ln>
        </p:spPr>
        <p:txBody>
          <a:bodyPr lIns="36000" tIns="36000" rIns="36000" bIns="36000"/>
          <a:lstStyle/>
          <a:p>
            <a:pPr marL="312738" indent="-312738" eaLnBrk="1" hangingPunct="1">
              <a:lnSpc>
                <a:spcPct val="120000"/>
              </a:lnSpc>
              <a:defRPr/>
            </a:pPr>
            <a:r>
              <a:rPr lang="zh-TW" altLang="en-US" sz="3200" b="1" kern="0" baseline="0" dirty="0">
                <a:latin typeface="Microsoft JhengHei" panose="020B0604030504040204" pitchFamily="34" charset="-120"/>
                <a:ea typeface="Microsoft JhengHei" panose="020B0604030504040204" pitchFamily="34" charset="-120"/>
                <a:cs typeface="Arial Unicode MS"/>
              </a:rPr>
              <a:t>想想看：</a:t>
            </a:r>
          </a:p>
          <a:p>
            <a:pPr marL="312738" indent="-312738" eaLnBrk="1" hangingPunct="1">
              <a:lnSpc>
                <a:spcPct val="120000"/>
              </a:lnSpc>
              <a:buFont typeface="Arial" panose="020B0604020202020204" pitchFamily="34" charset="0"/>
              <a:buChar char="•"/>
              <a:defRPr/>
            </a:pPr>
            <a:r>
              <a:rPr lang="zh-TW" altLang="en-US" sz="3200" b="1" kern="0" baseline="0" dirty="0">
                <a:latin typeface="Microsoft JhengHei" panose="020B0604030504040204" pitchFamily="34" charset="-120"/>
                <a:ea typeface="Microsoft JhengHei" panose="020B0604030504040204" pitchFamily="34" charset="-120"/>
                <a:cs typeface="Arial Unicode MS"/>
              </a:rPr>
              <a:t>要在哪一個角色上組裝積木</a:t>
            </a:r>
            <a:r>
              <a:rPr lang="en-US" altLang="zh-TW" sz="3200" b="1" kern="0" baseline="0" dirty="0">
                <a:latin typeface="Microsoft JhengHei" panose="020B0604030504040204" pitchFamily="34" charset="-120"/>
                <a:ea typeface="Microsoft JhengHei" panose="020B0604030504040204" pitchFamily="34" charset="-120"/>
                <a:cs typeface="Arial Unicode MS"/>
              </a:rPr>
              <a:t>?</a:t>
            </a:r>
          </a:p>
          <a:p>
            <a:pPr marL="312738" indent="-312738" eaLnBrk="1" hangingPunct="1">
              <a:lnSpc>
                <a:spcPct val="120000"/>
              </a:lnSpc>
              <a:buFont typeface="Arial" panose="020B0604020202020204" pitchFamily="34" charset="0"/>
              <a:buChar char="•"/>
              <a:defRPr/>
            </a:pPr>
            <a:r>
              <a:rPr lang="zh-TW" altLang="en-US" sz="3200" b="1" kern="0" baseline="0" dirty="0">
                <a:latin typeface="Microsoft JhengHei" panose="020B0604030504040204" pitchFamily="34" charset="-120"/>
                <a:ea typeface="Microsoft JhengHei" panose="020B0604030504040204" pitchFamily="34" charset="-120"/>
                <a:cs typeface="Arial Unicode MS"/>
              </a:rPr>
              <a:t>將 </a:t>
            </a:r>
            <a:r>
              <a:rPr lang="en-US" altLang="zh-TW" sz="3200" b="1" kern="0" baseline="0" dirty="0">
                <a:latin typeface="Microsoft JhengHei" panose="020B0604030504040204" pitchFamily="34" charset="-120"/>
                <a:ea typeface="Microsoft JhengHei" panose="020B0604030504040204" pitchFamily="34" charset="-120"/>
                <a:cs typeface="Arial Unicode MS"/>
              </a:rPr>
              <a:t>1∼13 </a:t>
            </a:r>
            <a:r>
              <a:rPr lang="zh-TW" altLang="en-US" sz="3200" b="1" kern="0" baseline="0" dirty="0">
                <a:latin typeface="Microsoft JhengHei" panose="020B0604030504040204" pitchFamily="34" charset="-120"/>
                <a:ea typeface="Microsoft JhengHei" panose="020B0604030504040204" pitchFamily="34" charset="-120"/>
                <a:cs typeface="Arial Unicode MS"/>
              </a:rPr>
              <a:t>的點數</a:t>
            </a:r>
            <a:r>
              <a:rPr lang="zh-TW" altLang="en-US" sz="3200" b="1" kern="0" baseline="0" dirty="0">
                <a:solidFill>
                  <a:srgbClr val="C00000"/>
                </a:solidFill>
                <a:latin typeface="Microsoft JhengHei" panose="020B0604030504040204" pitchFamily="34" charset="-120"/>
                <a:ea typeface="Microsoft JhengHei" panose="020B0604030504040204" pitchFamily="34" charset="-120"/>
                <a:cs typeface="Arial Unicode MS"/>
              </a:rPr>
              <a:t>依序</a:t>
            </a:r>
            <a:r>
              <a:rPr lang="zh-TW" altLang="en-US" sz="3200" b="1" kern="0" baseline="0" dirty="0">
                <a:latin typeface="Microsoft JhengHei" panose="020B0604030504040204" pitchFamily="34" charset="-120"/>
                <a:ea typeface="Microsoft JhengHei" panose="020B0604030504040204" pitchFamily="34" charset="-120"/>
                <a:cs typeface="Arial Unicode MS"/>
              </a:rPr>
              <a:t>放入牌堆清單中。</a:t>
            </a:r>
          </a:p>
          <a:p>
            <a:pPr marL="312738" indent="-312738" eaLnBrk="1" hangingPunct="1">
              <a:lnSpc>
                <a:spcPct val="120000"/>
              </a:lnSpc>
              <a:buFont typeface="Arial" panose="020B0604020202020204" pitchFamily="34" charset="0"/>
              <a:buChar char="•"/>
              <a:defRPr/>
            </a:pPr>
            <a:r>
              <a:rPr lang="zh-TW" altLang="en-US" sz="3200" b="1" kern="0" baseline="0" dirty="0">
                <a:latin typeface="Microsoft JhengHei" panose="020B0604030504040204" pitchFamily="34" charset="-120"/>
                <a:ea typeface="Microsoft JhengHei" panose="020B0604030504040204" pitchFamily="34" charset="-120"/>
                <a:cs typeface="Arial Unicode MS"/>
              </a:rPr>
              <a:t>為什麼最初要</a:t>
            </a:r>
            <a:r>
              <a:rPr lang="zh-TW" altLang="en-US" sz="3200" b="1" kern="0" baseline="0" dirty="0">
                <a:solidFill>
                  <a:srgbClr val="C00000"/>
                </a:solidFill>
                <a:latin typeface="Microsoft JhengHei" panose="020B0604030504040204" pitchFamily="34" charset="-120"/>
                <a:ea typeface="Microsoft JhengHei" panose="020B0604030504040204" pitchFamily="34" charset="-120"/>
                <a:cs typeface="Arial Unicode MS"/>
              </a:rPr>
              <a:t>顯示</a:t>
            </a:r>
            <a:r>
              <a:rPr lang="zh-TW" altLang="en-US" sz="3200" b="1" kern="0" baseline="0" dirty="0">
                <a:latin typeface="Microsoft JhengHei" panose="020B0604030504040204" pitchFamily="34" charset="-120"/>
                <a:ea typeface="Microsoft JhengHei" panose="020B0604030504040204" pitchFamily="34" charset="-120"/>
                <a:cs typeface="Arial Unicode MS"/>
              </a:rPr>
              <a:t>此發牌角色</a:t>
            </a:r>
            <a:r>
              <a:rPr lang="en-US" altLang="zh-TW" sz="3200" b="1" kern="0" baseline="0" dirty="0">
                <a:latin typeface="Microsoft JhengHei" panose="020B0604030504040204" pitchFamily="34" charset="-120"/>
                <a:ea typeface="Microsoft JhengHei" panose="020B0604030504040204" pitchFamily="34" charset="-120"/>
                <a:cs typeface="Arial Unicode MS"/>
              </a:rPr>
              <a:t>?</a:t>
            </a:r>
            <a:endParaRPr lang="zh-TW" altLang="en-US" sz="3200" b="1" kern="0" baseline="0" dirty="0">
              <a:latin typeface="Microsoft JhengHei" panose="020B0604030504040204" pitchFamily="34" charset="-120"/>
              <a:ea typeface="Microsoft JhengHei" panose="020B0604030504040204" pitchFamily="34" charset="-120"/>
              <a:cs typeface="Arial Unicode MS"/>
            </a:endParaRPr>
          </a:p>
        </p:txBody>
      </p:sp>
      <p:sp>
        <p:nvSpPr>
          <p:cNvPr id="4" name="Rectangle 3">
            <a:extLst>
              <a:ext uri="{FF2B5EF4-FFF2-40B4-BE49-F238E27FC236}">
                <a16:creationId xmlns="" xmlns:a16="http://schemas.microsoft.com/office/drawing/2014/main" id="{A00B677A-1B84-FC26-D899-7B77AE0E361C}"/>
              </a:ext>
            </a:extLst>
          </p:cNvPr>
          <p:cNvSpPr/>
          <p:nvPr/>
        </p:nvSpPr>
        <p:spPr>
          <a:xfrm>
            <a:off x="5654442" y="3400395"/>
            <a:ext cx="1492716" cy="400110"/>
          </a:xfrm>
          <a:prstGeom prst="rect">
            <a:avLst/>
          </a:prstGeom>
        </p:spPr>
        <p:txBody>
          <a:bodyPr wrap="none">
            <a:spAutoFit/>
          </a:bodyPr>
          <a:lstStyle/>
          <a:p>
            <a:r>
              <a:rPr lang="zh-TW" altLang="en-US" b="1" baseline="0" dirty="0">
                <a:solidFill>
                  <a:srgbClr val="FFFFFF"/>
                </a:solidFill>
                <a:latin typeface="Microsoft JhengHei" panose="020B0604030504040204" pitchFamily="34" charset="-120"/>
                <a:ea typeface="Microsoft JhengHei" panose="020B0604030504040204" pitchFamily="34" charset="-120"/>
              </a:rPr>
              <a:t>解題步驟</a:t>
            </a:r>
            <a:r>
              <a:rPr lang="en-US" altLang="zh-TW" b="1" baseline="0" dirty="0">
                <a:solidFill>
                  <a:srgbClr val="FFFFFF"/>
                </a:solidFill>
                <a:latin typeface="Microsoft JhengHei" panose="020B0604030504040204" pitchFamily="34" charset="-120"/>
                <a:ea typeface="Microsoft JhengHei" panose="020B0604030504040204" pitchFamily="34" charset="-120"/>
              </a:rPr>
              <a:t>1: </a:t>
            </a:r>
            <a:endParaRPr lang="x-none" dirty="0"/>
          </a:p>
        </p:txBody>
      </p:sp>
      <p:pic>
        <p:nvPicPr>
          <p:cNvPr id="3" name="Picture 2">
            <a:extLst>
              <a:ext uri="{FF2B5EF4-FFF2-40B4-BE49-F238E27FC236}">
                <a16:creationId xmlns="" xmlns:a16="http://schemas.microsoft.com/office/drawing/2014/main" id="{599029E4-5CC3-1195-EB21-956AF64622AF}"/>
              </a:ext>
            </a:extLst>
          </p:cNvPr>
          <p:cNvPicPr>
            <a:picLocks noChangeAspect="1"/>
          </p:cNvPicPr>
          <p:nvPr/>
        </p:nvPicPr>
        <p:blipFill>
          <a:blip r:embed="rId2"/>
          <a:stretch>
            <a:fillRect/>
          </a:stretch>
        </p:blipFill>
        <p:spPr>
          <a:xfrm>
            <a:off x="4612960" y="1872258"/>
            <a:ext cx="6742428" cy="4032448"/>
          </a:xfrm>
          <a:prstGeom prst="rect">
            <a:avLst/>
          </a:prstGeom>
        </p:spPr>
      </p:pic>
      <p:sp>
        <p:nvSpPr>
          <p:cNvPr id="8" name="文字版面配置區 4"/>
          <p:cNvSpPr txBox="1">
            <a:spLocks/>
          </p:cNvSpPr>
          <p:nvPr/>
        </p:nvSpPr>
        <p:spPr bwMode="auto">
          <a:xfrm>
            <a:off x="12082088" y="72058"/>
            <a:ext cx="719512" cy="314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133" tIns="50566" rIns="101133" bIns="50566" numCol="1" anchor="t" anchorCtr="0" compatLnSpc="1">
            <a:prstTxWarp prst="textNoShape">
              <a:avLst/>
            </a:prstTxWarp>
            <a:noAutofit/>
          </a:bodyPr>
          <a:lstStyle>
            <a:lvl1pPr marL="0" indent="0" algn="l" defTabSz="1011238" rtl="0" eaLnBrk="0" fontAlgn="base" hangingPunct="0">
              <a:spcBef>
                <a:spcPct val="20000"/>
              </a:spcBef>
              <a:spcAft>
                <a:spcPct val="0"/>
              </a:spcAft>
              <a:buNone/>
              <a:defRPr kumimoji="1" sz="2000" baseline="0">
                <a:solidFill>
                  <a:schemeClr val="tx1"/>
                </a:solidFill>
                <a:latin typeface="微軟正黑體" panose="020B0604030504040204" pitchFamily="34" charset="-120"/>
                <a:ea typeface="微軟正黑體" panose="020B0604030504040204" pitchFamily="34" charset="-120"/>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a:defRPr/>
            </a:pPr>
            <a:r>
              <a:rPr lang="en-US" altLang="zh-TW" kern="0" dirty="0" smtClean="0">
                <a:solidFill>
                  <a:srgbClr val="000000"/>
                </a:solidFill>
              </a:rPr>
              <a:t>173</a:t>
            </a:r>
            <a:endParaRPr lang="zh-TW" altLang="en-US" kern="0" dirty="0">
              <a:solidFill>
                <a:srgbClr val="000000"/>
              </a:solidFill>
            </a:endParaRPr>
          </a:p>
        </p:txBody>
      </p:sp>
    </p:spTree>
    <p:extLst>
      <p:ext uri="{BB962C8B-B14F-4D97-AF65-F5344CB8AC3E}">
        <p14:creationId xmlns:p14="http://schemas.microsoft.com/office/powerpoint/2010/main" val="282563586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矩形 3">
            <a:extLst>
              <a:ext uri="{FF2B5EF4-FFF2-40B4-BE49-F238E27FC236}">
                <a16:creationId xmlns="" xmlns:a16="http://schemas.microsoft.com/office/drawing/2014/main" id="{0BCF2CC0-50A4-4646-AE23-A0817EB33945}"/>
              </a:ext>
            </a:extLst>
          </p:cNvPr>
          <p:cNvSpPr>
            <a:spLocks noChangeArrowheads="1"/>
          </p:cNvSpPr>
          <p:nvPr/>
        </p:nvSpPr>
        <p:spPr bwMode="auto">
          <a:xfrm>
            <a:off x="2232862" y="1"/>
            <a:ext cx="451736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000" baseline="-25000">
                <a:solidFill>
                  <a:schemeClr val="tx1"/>
                </a:solidFill>
                <a:latin typeface="Arial" panose="020B0604020202020204" pitchFamily="34" charset="0"/>
                <a:ea typeface="新細明體" panose="02020500000000000000" pitchFamily="18" charset="-120"/>
              </a:defRPr>
            </a:lvl1pPr>
            <a:lvl2pPr marL="742950" indent="-28575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pPr eaLnBrk="1" hangingPunct="1"/>
            <a:r>
              <a:rPr lang="zh-TW" altLang="en-US" sz="4800" b="1" baseline="0" dirty="0">
                <a:solidFill>
                  <a:srgbClr val="FFFFFF"/>
                </a:solidFill>
                <a:latin typeface="Microsoft JhengHei" panose="020B0604030504040204" pitchFamily="34" charset="-120"/>
                <a:ea typeface="Microsoft JhengHei" panose="020B0604030504040204" pitchFamily="34" charset="-120"/>
              </a:rPr>
              <a:t>如何進行洗牌</a:t>
            </a:r>
            <a:r>
              <a:rPr lang="en-US" altLang="zh-TW" sz="4800" b="1" baseline="0" dirty="0">
                <a:solidFill>
                  <a:srgbClr val="FFFFFF"/>
                </a:solidFill>
                <a:latin typeface="Microsoft JhengHei" panose="020B0604030504040204" pitchFamily="34" charset="-120"/>
                <a:ea typeface="Microsoft JhengHei" panose="020B0604030504040204" pitchFamily="34" charset="-120"/>
              </a:rPr>
              <a:t>?</a:t>
            </a:r>
            <a:endParaRPr lang="zh-TW" altLang="en-US" sz="4800" b="1" baseline="0" dirty="0">
              <a:solidFill>
                <a:srgbClr val="FFFFFF"/>
              </a:solidFill>
              <a:latin typeface="Microsoft JhengHei" panose="020B0604030504040204" pitchFamily="34" charset="-120"/>
              <a:ea typeface="Microsoft JhengHei" panose="020B0604030504040204" pitchFamily="34" charset="-120"/>
            </a:endParaRPr>
          </a:p>
        </p:txBody>
      </p:sp>
      <p:sp>
        <p:nvSpPr>
          <p:cNvPr id="7" name="文字方塊 3">
            <a:extLst>
              <a:ext uri="{FF2B5EF4-FFF2-40B4-BE49-F238E27FC236}">
                <a16:creationId xmlns="" xmlns:a16="http://schemas.microsoft.com/office/drawing/2014/main" id="{E12C7E6E-4E77-5C4D-855E-181A55D8518A}"/>
              </a:ext>
            </a:extLst>
          </p:cNvPr>
          <p:cNvSpPr txBox="1">
            <a:spLocks noChangeArrowheads="1"/>
          </p:cNvSpPr>
          <p:nvPr/>
        </p:nvSpPr>
        <p:spPr bwMode="auto">
          <a:xfrm>
            <a:off x="1648272" y="1936874"/>
            <a:ext cx="9505056" cy="4471888"/>
          </a:xfrm>
          <a:prstGeom prst="rect">
            <a:avLst/>
          </a:prstGeom>
          <a:noFill/>
          <a:ln w="50800">
            <a:noFill/>
            <a:miter lim="800000"/>
            <a:headEnd/>
            <a:tailEnd/>
          </a:ln>
        </p:spPr>
        <p:txBody>
          <a:bodyPr lIns="36000" tIns="36000" rIns="36000" bIns="36000"/>
          <a:lstStyle/>
          <a:p>
            <a:pPr marL="406400" indent="-406400" eaLnBrk="1" hangingPunct="1">
              <a:lnSpc>
                <a:spcPct val="120000"/>
              </a:lnSpc>
              <a:defRPr/>
            </a:pPr>
            <a:r>
              <a:rPr lang="en-US" altLang="zh-TW" sz="3600" b="1" kern="0" baseline="0" dirty="0">
                <a:latin typeface="Microsoft JhengHei" panose="020B0604030504040204" pitchFamily="34" charset="-120"/>
                <a:ea typeface="Microsoft JhengHei" panose="020B0604030504040204" pitchFamily="34" charset="-120"/>
                <a:cs typeface="Arial Unicode MS"/>
              </a:rPr>
              <a:t>5.</a:t>
            </a:r>
            <a:r>
              <a:rPr lang="zh-TW" altLang="en-US" sz="3600" b="1" kern="0" baseline="0" dirty="0">
                <a:latin typeface="Microsoft JhengHei" panose="020B0604030504040204" pitchFamily="34" charset="-120"/>
                <a:ea typeface="Microsoft JhengHei" panose="020B0604030504040204" pitchFamily="34" charset="-120"/>
                <a:cs typeface="Arial Unicode MS"/>
              </a:rPr>
              <a:t> 依下方提示的積木</a:t>
            </a:r>
            <a:endParaRPr lang="en-US" altLang="zh-TW" sz="3600" b="1" kern="0" baseline="0" dirty="0">
              <a:latin typeface="Microsoft JhengHei" panose="020B0604030504040204" pitchFamily="34" charset="-120"/>
              <a:ea typeface="Microsoft JhengHei" panose="020B0604030504040204" pitchFamily="34" charset="-120"/>
              <a:cs typeface="Arial Unicode MS"/>
            </a:endParaRPr>
          </a:p>
          <a:p>
            <a:pPr marL="406400" indent="-406400" eaLnBrk="1" hangingPunct="1">
              <a:lnSpc>
                <a:spcPct val="120000"/>
              </a:lnSpc>
              <a:defRPr/>
            </a:pPr>
            <a:r>
              <a:rPr lang="en-US" altLang="zh-TW" sz="3600" b="1" kern="0" baseline="0" dirty="0">
                <a:latin typeface="Microsoft JhengHei" panose="020B0604030504040204" pitchFamily="34" charset="-120"/>
                <a:ea typeface="Microsoft JhengHei" panose="020B0604030504040204" pitchFamily="34" charset="-120"/>
                <a:cs typeface="Arial Unicode MS"/>
              </a:rPr>
              <a:t>     </a:t>
            </a:r>
            <a:r>
              <a:rPr lang="zh-TW" altLang="en-US" sz="3600" b="1" kern="0" baseline="0" dirty="0">
                <a:latin typeface="Microsoft JhengHei" panose="020B0604030504040204" pitchFamily="34" charset="-120"/>
                <a:ea typeface="Microsoft JhengHei" panose="020B0604030504040204" pitchFamily="34" charset="-120"/>
                <a:cs typeface="Arial Unicode MS"/>
              </a:rPr>
              <a:t>進行組裝，依序將</a:t>
            </a:r>
            <a:endParaRPr lang="en-US" altLang="zh-TW" sz="3600" b="1" kern="0" baseline="0" dirty="0">
              <a:latin typeface="Microsoft JhengHei" panose="020B0604030504040204" pitchFamily="34" charset="-120"/>
              <a:ea typeface="Microsoft JhengHei" panose="020B0604030504040204" pitchFamily="34" charset="-120"/>
              <a:cs typeface="Arial Unicode MS"/>
            </a:endParaRPr>
          </a:p>
          <a:p>
            <a:pPr marL="406400" indent="-406400" eaLnBrk="1" hangingPunct="1">
              <a:lnSpc>
                <a:spcPct val="120000"/>
              </a:lnSpc>
              <a:defRPr/>
            </a:pPr>
            <a:r>
              <a:rPr lang="en-US" altLang="zh-TW" sz="3600" b="1" kern="0" baseline="0" dirty="0">
                <a:latin typeface="Microsoft JhengHei" panose="020B0604030504040204" pitchFamily="34" charset="-120"/>
                <a:ea typeface="Microsoft JhengHei" panose="020B0604030504040204" pitchFamily="34" charset="-120"/>
                <a:cs typeface="Arial Unicode MS"/>
              </a:rPr>
              <a:t>     </a:t>
            </a:r>
            <a:r>
              <a:rPr lang="zh-TW" altLang="en-US" sz="3600" b="1" kern="0" baseline="0" dirty="0">
                <a:latin typeface="Microsoft JhengHei" panose="020B0604030504040204" pitchFamily="34" charset="-120"/>
                <a:ea typeface="Microsoft JhengHei" panose="020B0604030504040204" pitchFamily="34" charset="-120"/>
                <a:cs typeface="Arial Unicode MS"/>
              </a:rPr>
              <a:t>點數放入牌堆清單。</a:t>
            </a:r>
          </a:p>
        </p:txBody>
      </p:sp>
      <p:pic>
        <p:nvPicPr>
          <p:cNvPr id="16" name="圖片 15">
            <a:extLst>
              <a:ext uri="{FF2B5EF4-FFF2-40B4-BE49-F238E27FC236}">
                <a16:creationId xmlns="" xmlns:a16="http://schemas.microsoft.com/office/drawing/2014/main" id="{26884D44-C619-8ACB-0101-3F574D7284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79264" y="1224186"/>
            <a:ext cx="3365952" cy="5506352"/>
          </a:xfrm>
          <a:prstGeom prst="rect">
            <a:avLst/>
          </a:prstGeom>
        </p:spPr>
      </p:pic>
      <p:sp>
        <p:nvSpPr>
          <p:cNvPr id="6" name="文字方塊 3">
            <a:extLst>
              <a:ext uri="{FF2B5EF4-FFF2-40B4-BE49-F238E27FC236}">
                <a16:creationId xmlns="" xmlns:a16="http://schemas.microsoft.com/office/drawing/2014/main" id="{359D7C4C-154D-F49C-111B-9B58D956CEE4}"/>
              </a:ext>
            </a:extLst>
          </p:cNvPr>
          <p:cNvSpPr txBox="1">
            <a:spLocks noChangeArrowheads="1"/>
          </p:cNvSpPr>
          <p:nvPr/>
        </p:nvSpPr>
        <p:spPr bwMode="auto">
          <a:xfrm>
            <a:off x="4744617" y="4536555"/>
            <a:ext cx="2034648" cy="936104"/>
          </a:xfrm>
          <a:prstGeom prst="rect">
            <a:avLst/>
          </a:prstGeom>
          <a:noFill/>
          <a:ln w="50800">
            <a:noFill/>
            <a:miter lim="800000"/>
            <a:headEnd/>
            <a:tailEnd/>
          </a:ln>
        </p:spPr>
        <p:txBody>
          <a:bodyPr lIns="36000" tIns="36000" rIns="36000" bIns="36000"/>
          <a:lstStyle/>
          <a:p>
            <a:pPr eaLnBrk="1" hangingPunct="1">
              <a:lnSpc>
                <a:spcPct val="120000"/>
              </a:lnSpc>
              <a:defRPr/>
            </a:pPr>
            <a:r>
              <a:rPr lang="zh-TW" altLang="en-US" sz="3600" b="1" kern="0" baseline="0" dirty="0">
                <a:solidFill>
                  <a:srgbClr val="C00000"/>
                </a:solidFill>
                <a:latin typeface="Microsoft JhengHei" panose="020B0604030504040204" pitchFamily="34" charset="-120"/>
                <a:ea typeface="Microsoft JhengHei" panose="020B0604030504040204" pitchFamily="34" charset="-120"/>
                <a:cs typeface="Arial Unicode MS"/>
              </a:rPr>
              <a:t>組裝結果</a:t>
            </a:r>
          </a:p>
        </p:txBody>
      </p:sp>
      <p:sp>
        <p:nvSpPr>
          <p:cNvPr id="9" name="文字版面配置區 4"/>
          <p:cNvSpPr txBox="1">
            <a:spLocks/>
          </p:cNvSpPr>
          <p:nvPr/>
        </p:nvSpPr>
        <p:spPr bwMode="auto">
          <a:xfrm>
            <a:off x="12082088" y="72058"/>
            <a:ext cx="719512" cy="314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133" tIns="50566" rIns="101133" bIns="50566" numCol="1" anchor="t" anchorCtr="0" compatLnSpc="1">
            <a:prstTxWarp prst="textNoShape">
              <a:avLst/>
            </a:prstTxWarp>
            <a:noAutofit/>
          </a:bodyPr>
          <a:lstStyle>
            <a:lvl1pPr marL="0" indent="0" algn="l" defTabSz="1011238" rtl="0" eaLnBrk="0" fontAlgn="base" hangingPunct="0">
              <a:spcBef>
                <a:spcPct val="20000"/>
              </a:spcBef>
              <a:spcAft>
                <a:spcPct val="0"/>
              </a:spcAft>
              <a:buNone/>
              <a:defRPr kumimoji="1" sz="2000" baseline="0">
                <a:solidFill>
                  <a:schemeClr val="tx1"/>
                </a:solidFill>
                <a:latin typeface="微軟正黑體" panose="020B0604030504040204" pitchFamily="34" charset="-120"/>
                <a:ea typeface="微軟正黑體" panose="020B0604030504040204" pitchFamily="34" charset="-120"/>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a:defRPr/>
            </a:pPr>
            <a:r>
              <a:rPr lang="en-US" altLang="zh-TW" kern="0" dirty="0" smtClean="0">
                <a:solidFill>
                  <a:srgbClr val="000000"/>
                </a:solidFill>
              </a:rPr>
              <a:t>173</a:t>
            </a:r>
            <a:endParaRPr lang="zh-TW" altLang="en-US" kern="0" dirty="0">
              <a:solidFill>
                <a:srgbClr val="000000"/>
              </a:solidFill>
            </a:endParaRPr>
          </a:p>
        </p:txBody>
      </p:sp>
    </p:spTree>
    <p:extLst>
      <p:ext uri="{BB962C8B-B14F-4D97-AF65-F5344CB8AC3E}">
        <p14:creationId xmlns:p14="http://schemas.microsoft.com/office/powerpoint/2010/main" val="42351344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 電腦輔助學習趨勢…">
            <a:extLst>
              <a:ext uri="{FF2B5EF4-FFF2-40B4-BE49-F238E27FC236}">
                <a16:creationId xmlns="" xmlns:a16="http://schemas.microsoft.com/office/drawing/2014/main" id="{690533B2-CAE1-4D43-B912-23EE379DF7CC}"/>
              </a:ext>
            </a:extLst>
          </p:cNvPr>
          <p:cNvSpPr txBox="1">
            <a:spLocks/>
          </p:cNvSpPr>
          <p:nvPr/>
        </p:nvSpPr>
        <p:spPr bwMode="auto">
          <a:xfrm>
            <a:off x="1648272" y="1152179"/>
            <a:ext cx="8713414" cy="1368424"/>
          </a:xfrm>
          <a:prstGeom prst="rect">
            <a:avLst/>
          </a:prstGeom>
          <a:noFill/>
          <a:ln>
            <a:noFill/>
          </a:ln>
          <a:effectLst/>
        </p:spPr>
        <p:txBody>
          <a:bodyPr lIns="101133" tIns="50566" rIns="101133" bIns="50566"/>
          <a:lstStyle>
            <a:lvl1pPr marL="379413" indent="-379413" algn="l" defTabSz="1011238" rtl="0" eaLnBrk="0" fontAlgn="base" hangingPunct="0">
              <a:spcBef>
                <a:spcPct val="20000"/>
              </a:spcBef>
              <a:spcAft>
                <a:spcPct val="0"/>
              </a:spcAft>
              <a:buChar char="•"/>
              <a:defRPr kumimoji="1" sz="3500">
                <a:solidFill>
                  <a:schemeClr val="tx1"/>
                </a:solidFill>
                <a:latin typeface="+mn-lt"/>
                <a:ea typeface="+mn-ea"/>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marL="454025" indent="-439738">
              <a:spcBef>
                <a:spcPts val="800"/>
              </a:spcBef>
              <a:buNone/>
              <a:defRPr>
                <a:latin typeface="Arial Unicode MS"/>
                <a:ea typeface="Arial Unicode MS"/>
                <a:cs typeface="Arial Unicode MS"/>
                <a:sym typeface="Arial Unicode MS"/>
              </a:defRPr>
            </a:pPr>
            <a:r>
              <a:rPr lang="zh-TW" altLang="en-US" sz="3600" b="1" kern="0" baseline="0" dirty="0">
                <a:latin typeface="Microsoft JhengHei" panose="020B0604030504040204" pitchFamily="34" charset="-120"/>
                <a:ea typeface="Microsoft JhengHei" panose="020B0604030504040204" pitchFamily="34" charset="-120"/>
                <a:cs typeface="Arial Unicode MS"/>
                <a:sym typeface="Arial Unicode MS"/>
              </a:rPr>
              <a:t>◼︎班級置物櫃是</a:t>
            </a:r>
            <a:r>
              <a:rPr lang="zh-TW" altLang="en-US" sz="3600" b="1" kern="0" baseline="0" dirty="0">
                <a:solidFill>
                  <a:srgbClr val="C00000"/>
                </a:solidFill>
                <a:latin typeface="Microsoft JhengHei" panose="020B0604030504040204" pitchFamily="34" charset="-120"/>
                <a:ea typeface="Microsoft JhengHei" panose="020B0604030504040204" pitchFamily="34" charset="-120"/>
                <a:cs typeface="Arial Unicode MS"/>
                <a:sym typeface="Arial Unicode MS"/>
              </a:rPr>
              <a:t>陣列名稱</a:t>
            </a:r>
            <a:r>
              <a:rPr lang="zh-TW" altLang="en-US" sz="3600" b="1" kern="0" baseline="0" dirty="0">
                <a:latin typeface="Microsoft JhengHei" panose="020B0604030504040204" pitchFamily="34" charset="-120"/>
                <a:ea typeface="Microsoft JhengHei" panose="020B0604030504040204" pitchFamily="34" charset="-120"/>
                <a:cs typeface="Arial Unicode MS"/>
                <a:sym typeface="Arial Unicode MS"/>
              </a:rPr>
              <a:t>，置物櫃的編號是</a:t>
            </a:r>
            <a:r>
              <a:rPr lang="zh-TW" altLang="en-US" sz="3600" b="1" kern="0" baseline="0" dirty="0">
                <a:solidFill>
                  <a:srgbClr val="C00000"/>
                </a:solidFill>
                <a:latin typeface="Microsoft JhengHei" panose="020B0604030504040204" pitchFamily="34" charset="-120"/>
                <a:ea typeface="Microsoft JhengHei" panose="020B0604030504040204" pitchFamily="34" charset="-120"/>
                <a:cs typeface="Arial Unicode MS"/>
                <a:sym typeface="Arial Unicode MS"/>
              </a:rPr>
              <a:t>索引值</a:t>
            </a:r>
            <a:r>
              <a:rPr lang="zh-TW" altLang="en-US" sz="3600" b="1" kern="0" baseline="0" dirty="0">
                <a:latin typeface="Microsoft JhengHei" panose="020B0604030504040204" pitchFamily="34" charset="-120"/>
                <a:ea typeface="Microsoft JhengHei" panose="020B0604030504040204" pitchFamily="34" charset="-120"/>
                <a:cs typeface="Arial Unicode MS"/>
                <a:sym typeface="Arial Unicode MS"/>
              </a:rPr>
              <a:t>， 置物櫃裡的物品是</a:t>
            </a:r>
            <a:r>
              <a:rPr lang="zh-TW" altLang="en-US" sz="3600" b="1" kern="0" baseline="0" dirty="0">
                <a:solidFill>
                  <a:srgbClr val="C00000"/>
                </a:solidFill>
                <a:latin typeface="Microsoft JhengHei" panose="020B0604030504040204" pitchFamily="34" charset="-120"/>
                <a:ea typeface="Microsoft JhengHei" panose="020B0604030504040204" pitchFamily="34" charset="-120"/>
                <a:cs typeface="Arial Unicode MS"/>
                <a:sym typeface="Arial Unicode MS"/>
              </a:rPr>
              <a:t>元素</a:t>
            </a:r>
            <a:r>
              <a:rPr lang="zh-TW" altLang="en-US" sz="3600" b="1" kern="0" baseline="0" dirty="0">
                <a:latin typeface="Microsoft JhengHei" panose="020B0604030504040204" pitchFamily="34" charset="-120"/>
                <a:ea typeface="Microsoft JhengHei" panose="020B0604030504040204" pitchFamily="34" charset="-120"/>
                <a:cs typeface="Arial Unicode MS"/>
                <a:sym typeface="Arial Unicode MS"/>
              </a:rPr>
              <a:t>。</a:t>
            </a:r>
            <a:endParaRPr lang="zh-TW" altLang="en-US" sz="2400" b="1" kern="0" baseline="0" dirty="0">
              <a:solidFill>
                <a:srgbClr val="FF0000"/>
              </a:solidFill>
              <a:latin typeface="Microsoft JhengHei" panose="020B0604030504040204" pitchFamily="34" charset="-120"/>
              <a:ea typeface="Microsoft JhengHei" panose="020B0604030504040204" pitchFamily="34" charset="-120"/>
              <a:cs typeface="Arial Unicode MS"/>
              <a:sym typeface="Arial Unicode MS"/>
            </a:endParaRPr>
          </a:p>
          <a:p>
            <a:pPr marL="179387" indent="-358775">
              <a:spcBef>
                <a:spcPts val="800"/>
              </a:spcBef>
              <a:buNone/>
              <a:defRPr>
                <a:latin typeface="Arial Unicode MS"/>
                <a:ea typeface="Arial Unicode MS"/>
                <a:cs typeface="Arial Unicode MS"/>
                <a:sym typeface="Arial Unicode MS"/>
              </a:defRPr>
            </a:pPr>
            <a:endParaRPr lang="zh-TW" altLang="en-US" sz="2400" b="1" kern="0" baseline="0" dirty="0">
              <a:solidFill>
                <a:srgbClr val="FF0000"/>
              </a:solidFill>
              <a:latin typeface="HEITI SC MEDIUM" pitchFamily="2" charset="-128"/>
              <a:ea typeface="HEITI SC MEDIUM" pitchFamily="2" charset="-128"/>
              <a:cs typeface="Calibri"/>
              <a:sym typeface="Calibri"/>
            </a:endParaRPr>
          </a:p>
        </p:txBody>
      </p:sp>
      <p:pic>
        <p:nvPicPr>
          <p:cNvPr id="3" name="Picture 2">
            <a:extLst>
              <a:ext uri="{FF2B5EF4-FFF2-40B4-BE49-F238E27FC236}">
                <a16:creationId xmlns="" xmlns:a16="http://schemas.microsoft.com/office/drawing/2014/main" id="{EFB894A0-57E0-95C3-E5D1-AD2CAA7B4497}"/>
              </a:ext>
            </a:extLst>
          </p:cNvPr>
          <p:cNvPicPr>
            <a:picLocks noChangeAspect="1"/>
          </p:cNvPicPr>
          <p:nvPr/>
        </p:nvPicPr>
        <p:blipFill>
          <a:blip r:embed="rId3"/>
          <a:stretch>
            <a:fillRect/>
          </a:stretch>
        </p:blipFill>
        <p:spPr>
          <a:xfrm>
            <a:off x="2225629" y="3168675"/>
            <a:ext cx="8013795" cy="3312368"/>
          </a:xfrm>
          <a:prstGeom prst="rect">
            <a:avLst/>
          </a:prstGeom>
        </p:spPr>
      </p:pic>
      <p:sp>
        <p:nvSpPr>
          <p:cNvPr id="5" name="TextBox 4">
            <a:extLst>
              <a:ext uri="{FF2B5EF4-FFF2-40B4-BE49-F238E27FC236}">
                <a16:creationId xmlns="" xmlns:a16="http://schemas.microsoft.com/office/drawing/2014/main" id="{19DDFB7B-D1D5-E143-D2EE-6FE91771C53B}"/>
              </a:ext>
            </a:extLst>
          </p:cNvPr>
          <p:cNvSpPr txBox="1"/>
          <p:nvPr/>
        </p:nvSpPr>
        <p:spPr>
          <a:xfrm>
            <a:off x="4372447" y="2664892"/>
            <a:ext cx="3720157" cy="584775"/>
          </a:xfrm>
          <a:prstGeom prst="rect">
            <a:avLst/>
          </a:prstGeom>
          <a:noFill/>
        </p:spPr>
        <p:txBody>
          <a:bodyPr wrap="square" rtlCol="0">
            <a:spAutoFit/>
          </a:bodyPr>
          <a:lstStyle/>
          <a:p>
            <a:r>
              <a:rPr lang="zh-TW" altLang="en-US" sz="3200" b="1" kern="0" baseline="0" dirty="0">
                <a:solidFill>
                  <a:srgbClr val="C00000"/>
                </a:solidFill>
                <a:latin typeface="Microsoft JhengHei" panose="020B0604030504040204" pitchFamily="34" charset="-120"/>
                <a:ea typeface="Microsoft JhengHei" panose="020B0604030504040204" pitchFamily="34" charset="-120"/>
                <a:cs typeface="Arial Unicode MS"/>
                <a:sym typeface="Arial Unicode MS"/>
              </a:rPr>
              <a:t>陣列名稱</a:t>
            </a:r>
            <a:r>
              <a:rPr lang="zh-TW" altLang="en-US" sz="3200" b="1" kern="0" baseline="0" dirty="0">
                <a:latin typeface="Microsoft JhengHei" panose="020B0604030504040204" pitchFamily="34" charset="-120"/>
                <a:ea typeface="Microsoft JhengHei" panose="020B0604030504040204" pitchFamily="34" charset="-120"/>
                <a:cs typeface="Arial Unicode MS"/>
                <a:sym typeface="Arial Unicode MS"/>
              </a:rPr>
              <a:t>：置物櫃</a:t>
            </a:r>
            <a:endParaRPr lang="x-none" sz="3200" dirty="0">
              <a:latin typeface=""/>
              <a:ea typeface="Hei" pitchFamily="2" charset="-122"/>
            </a:endParaRPr>
          </a:p>
        </p:txBody>
      </p:sp>
      <p:sp>
        <p:nvSpPr>
          <p:cNvPr id="7" name="TextBox 6">
            <a:extLst>
              <a:ext uri="{FF2B5EF4-FFF2-40B4-BE49-F238E27FC236}">
                <a16:creationId xmlns="" xmlns:a16="http://schemas.microsoft.com/office/drawing/2014/main" id="{AEDA7594-7CEE-F2C6-9914-E747D789DD44}"/>
              </a:ext>
            </a:extLst>
          </p:cNvPr>
          <p:cNvSpPr txBox="1"/>
          <p:nvPr/>
        </p:nvSpPr>
        <p:spPr>
          <a:xfrm>
            <a:off x="5472736" y="6400052"/>
            <a:ext cx="1519581" cy="584775"/>
          </a:xfrm>
          <a:prstGeom prst="rect">
            <a:avLst/>
          </a:prstGeom>
          <a:noFill/>
        </p:spPr>
        <p:txBody>
          <a:bodyPr wrap="square" rtlCol="0">
            <a:spAutoFit/>
          </a:bodyPr>
          <a:lstStyle/>
          <a:p>
            <a:r>
              <a:rPr lang="zh-TW" altLang="en-US" sz="3200" b="1" kern="0" baseline="0" dirty="0">
                <a:solidFill>
                  <a:srgbClr val="C00000"/>
                </a:solidFill>
                <a:latin typeface="Microsoft JhengHei" panose="020B0604030504040204" pitchFamily="34" charset="-120"/>
                <a:ea typeface="Microsoft JhengHei" panose="020B0604030504040204" pitchFamily="34" charset="-120"/>
                <a:cs typeface="Arial Unicode MS"/>
                <a:sym typeface="Arial Unicode MS"/>
              </a:rPr>
              <a:t>索引值</a:t>
            </a:r>
            <a:endParaRPr lang="x-none" sz="3200" dirty="0">
              <a:latin typeface=""/>
              <a:ea typeface="Hei" pitchFamily="2" charset="-122"/>
            </a:endParaRPr>
          </a:p>
        </p:txBody>
      </p:sp>
      <p:sp>
        <p:nvSpPr>
          <p:cNvPr id="8" name="TextBox 7">
            <a:extLst>
              <a:ext uri="{FF2B5EF4-FFF2-40B4-BE49-F238E27FC236}">
                <a16:creationId xmlns="" xmlns:a16="http://schemas.microsoft.com/office/drawing/2014/main" id="{064398DD-3891-9B11-5313-F26BB801397D}"/>
              </a:ext>
            </a:extLst>
          </p:cNvPr>
          <p:cNvSpPr txBox="1"/>
          <p:nvPr/>
        </p:nvSpPr>
        <p:spPr>
          <a:xfrm>
            <a:off x="1640859" y="3913670"/>
            <a:ext cx="1519581" cy="584775"/>
          </a:xfrm>
          <a:prstGeom prst="rect">
            <a:avLst/>
          </a:prstGeom>
          <a:noFill/>
        </p:spPr>
        <p:txBody>
          <a:bodyPr wrap="square" rtlCol="0">
            <a:spAutoFit/>
          </a:bodyPr>
          <a:lstStyle/>
          <a:p>
            <a:r>
              <a:rPr lang="zh-TW" altLang="en-US" sz="3200" b="1" kern="0" baseline="0" dirty="0">
                <a:solidFill>
                  <a:srgbClr val="C00000"/>
                </a:solidFill>
                <a:latin typeface="Microsoft JhengHei" panose="020B0604030504040204" pitchFamily="34" charset="-120"/>
                <a:ea typeface="Microsoft JhengHei" panose="020B0604030504040204" pitchFamily="34" charset="-120"/>
                <a:cs typeface="Arial Unicode MS"/>
                <a:sym typeface="Arial Unicode MS"/>
              </a:rPr>
              <a:t>元素</a:t>
            </a:r>
            <a:endParaRPr lang="x-none" sz="3200" dirty="0">
              <a:latin typeface=""/>
              <a:ea typeface="Hei" pitchFamily="2" charset="-122"/>
            </a:endParaRPr>
          </a:p>
        </p:txBody>
      </p:sp>
      <p:cxnSp>
        <p:nvCxnSpPr>
          <p:cNvPr id="9" name="Straight Arrow Connector 8">
            <a:extLst>
              <a:ext uri="{FF2B5EF4-FFF2-40B4-BE49-F238E27FC236}">
                <a16:creationId xmlns="" xmlns:a16="http://schemas.microsoft.com/office/drawing/2014/main" id="{1E818E2D-315F-EAD4-2DC4-5913F53A7895}"/>
              </a:ext>
            </a:extLst>
          </p:cNvPr>
          <p:cNvCxnSpPr>
            <a:cxnSpLocks/>
            <a:stCxn id="7" idx="1"/>
          </p:cNvCxnSpPr>
          <p:nvPr/>
        </p:nvCxnSpPr>
        <p:spPr bwMode="auto">
          <a:xfrm flipH="1" flipV="1">
            <a:off x="4096545" y="5256907"/>
            <a:ext cx="1376191" cy="1435532"/>
          </a:xfrm>
          <a:prstGeom prst="straightConnector1">
            <a:avLst/>
          </a:prstGeom>
          <a:ln w="38100" cap="flat" cmpd="sng" algn="ctr">
            <a:solidFill>
              <a:srgbClr val="C0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3" name="Straight Arrow Connector 12">
            <a:extLst>
              <a:ext uri="{FF2B5EF4-FFF2-40B4-BE49-F238E27FC236}">
                <a16:creationId xmlns="" xmlns:a16="http://schemas.microsoft.com/office/drawing/2014/main" id="{831503F2-E722-E85A-0EB4-F678ADFE150E}"/>
              </a:ext>
            </a:extLst>
          </p:cNvPr>
          <p:cNvCxnSpPr>
            <a:cxnSpLocks/>
          </p:cNvCxnSpPr>
          <p:nvPr/>
        </p:nvCxnSpPr>
        <p:spPr bwMode="auto">
          <a:xfrm>
            <a:off x="2225629" y="4419123"/>
            <a:ext cx="986965" cy="637343"/>
          </a:xfrm>
          <a:prstGeom prst="straightConnector1">
            <a:avLst/>
          </a:prstGeom>
          <a:ln w="38100" cap="flat" cmpd="sng" algn="ctr">
            <a:solidFill>
              <a:srgbClr val="C0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2" name="標題 1">
            <a:extLst>
              <a:ext uri="{FF2B5EF4-FFF2-40B4-BE49-F238E27FC236}">
                <a16:creationId xmlns="" xmlns:a16="http://schemas.microsoft.com/office/drawing/2014/main" id="{B9A64325-FC4D-FD47-BB35-BFCDE4AE7D74}"/>
              </a:ext>
            </a:extLst>
          </p:cNvPr>
          <p:cNvSpPr txBox="1">
            <a:spLocks/>
          </p:cNvSpPr>
          <p:nvPr/>
        </p:nvSpPr>
        <p:spPr bwMode="auto">
          <a:xfrm>
            <a:off x="825501" y="-215900"/>
            <a:ext cx="9072563" cy="124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133" tIns="50566" rIns="101133" bIns="50566" numCol="1" anchor="ctr" anchorCtr="0" compatLnSpc="1">
            <a:prstTxWarp prst="textNoShape">
              <a:avLst/>
            </a:prstTxWarp>
          </a:bodyPr>
          <a:lstStyle>
            <a:lvl1pPr algn="ctr" defTabSz="1011238" rtl="0" eaLnBrk="0" fontAlgn="base" hangingPunct="0">
              <a:spcBef>
                <a:spcPct val="0"/>
              </a:spcBef>
              <a:spcAft>
                <a:spcPct val="0"/>
              </a:spcAft>
              <a:defRPr kumimoji="1" sz="4900">
                <a:solidFill>
                  <a:schemeClr val="tx2"/>
                </a:solidFill>
                <a:latin typeface="+mj-lt"/>
                <a:ea typeface="+mj-ea"/>
                <a:cs typeface="+mj-cs"/>
              </a:defRPr>
            </a:lvl1pPr>
            <a:lvl2pPr algn="ctr" defTabSz="1011238" rtl="0" eaLnBrk="0" fontAlgn="base" hangingPunct="0">
              <a:spcBef>
                <a:spcPct val="0"/>
              </a:spcBef>
              <a:spcAft>
                <a:spcPct val="0"/>
              </a:spcAft>
              <a:defRPr kumimoji="1" sz="4900">
                <a:solidFill>
                  <a:schemeClr val="tx2"/>
                </a:solidFill>
                <a:latin typeface="Arial" charset="0"/>
                <a:ea typeface="新細明體" charset="-120"/>
              </a:defRPr>
            </a:lvl2pPr>
            <a:lvl3pPr algn="ctr" defTabSz="1011238" rtl="0" eaLnBrk="0" fontAlgn="base" hangingPunct="0">
              <a:spcBef>
                <a:spcPct val="0"/>
              </a:spcBef>
              <a:spcAft>
                <a:spcPct val="0"/>
              </a:spcAft>
              <a:defRPr kumimoji="1" sz="4900">
                <a:solidFill>
                  <a:schemeClr val="tx2"/>
                </a:solidFill>
                <a:latin typeface="Arial" charset="0"/>
                <a:ea typeface="新細明體" charset="-120"/>
              </a:defRPr>
            </a:lvl3pPr>
            <a:lvl4pPr algn="ctr" defTabSz="1011238" rtl="0" eaLnBrk="0" fontAlgn="base" hangingPunct="0">
              <a:spcBef>
                <a:spcPct val="0"/>
              </a:spcBef>
              <a:spcAft>
                <a:spcPct val="0"/>
              </a:spcAft>
              <a:defRPr kumimoji="1" sz="4900">
                <a:solidFill>
                  <a:schemeClr val="tx2"/>
                </a:solidFill>
                <a:latin typeface="Arial" charset="0"/>
                <a:ea typeface="新細明體" charset="-120"/>
              </a:defRPr>
            </a:lvl4pPr>
            <a:lvl5pPr algn="ctr" defTabSz="1011238" rtl="0" eaLnBrk="0" fontAlgn="base" hangingPunct="0">
              <a:spcBef>
                <a:spcPct val="0"/>
              </a:spcBef>
              <a:spcAft>
                <a:spcPct val="0"/>
              </a:spcAft>
              <a:defRPr kumimoji="1" sz="4900">
                <a:solidFill>
                  <a:schemeClr val="tx2"/>
                </a:solidFill>
                <a:latin typeface="Arial" charset="0"/>
                <a:ea typeface="新細明體" charset="-120"/>
              </a:defRPr>
            </a:lvl5pPr>
            <a:lvl6pPr marL="457200" algn="ctr" defTabSz="1011238" rtl="0" fontAlgn="base">
              <a:spcBef>
                <a:spcPct val="0"/>
              </a:spcBef>
              <a:spcAft>
                <a:spcPct val="0"/>
              </a:spcAft>
              <a:defRPr kumimoji="1" sz="4900">
                <a:solidFill>
                  <a:schemeClr val="tx2"/>
                </a:solidFill>
                <a:latin typeface="Arial" charset="0"/>
                <a:ea typeface="新細明體" charset="-120"/>
              </a:defRPr>
            </a:lvl6pPr>
            <a:lvl7pPr marL="914400" algn="ctr" defTabSz="1011238" rtl="0" fontAlgn="base">
              <a:spcBef>
                <a:spcPct val="0"/>
              </a:spcBef>
              <a:spcAft>
                <a:spcPct val="0"/>
              </a:spcAft>
              <a:defRPr kumimoji="1" sz="4900">
                <a:solidFill>
                  <a:schemeClr val="tx2"/>
                </a:solidFill>
                <a:latin typeface="Arial" charset="0"/>
                <a:ea typeface="新細明體" charset="-120"/>
              </a:defRPr>
            </a:lvl7pPr>
            <a:lvl8pPr marL="1371600" algn="ctr" defTabSz="1011238" rtl="0" fontAlgn="base">
              <a:spcBef>
                <a:spcPct val="0"/>
              </a:spcBef>
              <a:spcAft>
                <a:spcPct val="0"/>
              </a:spcAft>
              <a:defRPr kumimoji="1" sz="4900">
                <a:solidFill>
                  <a:schemeClr val="tx2"/>
                </a:solidFill>
                <a:latin typeface="Arial" charset="0"/>
                <a:ea typeface="新細明體" charset="-120"/>
              </a:defRPr>
            </a:lvl8pPr>
            <a:lvl9pPr marL="1828800" algn="ctr" defTabSz="1011238" rtl="0" fontAlgn="base">
              <a:spcBef>
                <a:spcPct val="0"/>
              </a:spcBef>
              <a:spcAft>
                <a:spcPct val="0"/>
              </a:spcAft>
              <a:defRPr kumimoji="1" sz="4900">
                <a:solidFill>
                  <a:schemeClr val="tx2"/>
                </a:solidFill>
                <a:latin typeface="Arial" charset="0"/>
                <a:ea typeface="新細明體" charset="-120"/>
              </a:defRPr>
            </a:lvl9pPr>
          </a:lstStyle>
          <a:p>
            <a:pPr eaLnBrk="1" hangingPunct="1">
              <a:defRPr/>
            </a:pPr>
            <a:r>
              <a:rPr lang="zh-TW" altLang="zh-TW" sz="4800" b="1" baseline="0">
                <a:solidFill>
                  <a:srgbClr val="FFFFFF"/>
                </a:solidFill>
                <a:latin typeface="Microsoft JhengHei" panose="020B0604030504040204" pitchFamily="34" charset="-120"/>
                <a:ea typeface="Microsoft JhengHei" panose="020B0604030504040204" pitchFamily="34" charset="-120"/>
                <a:cs typeface="+mn-cs"/>
              </a:rPr>
              <a:t>陣列的概念</a:t>
            </a:r>
            <a:endParaRPr lang="zh-TW" altLang="zh-TW" kern="0" baseline="0" dirty="0"/>
          </a:p>
        </p:txBody>
      </p:sp>
      <p:sp>
        <p:nvSpPr>
          <p:cNvPr id="14" name="文字版面配置區 4"/>
          <p:cNvSpPr txBox="1">
            <a:spLocks/>
          </p:cNvSpPr>
          <p:nvPr/>
        </p:nvSpPr>
        <p:spPr bwMode="auto">
          <a:xfrm>
            <a:off x="12082088" y="72058"/>
            <a:ext cx="719512" cy="314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133" tIns="50566" rIns="101133" bIns="50566" numCol="1" anchor="t" anchorCtr="0" compatLnSpc="1">
            <a:prstTxWarp prst="textNoShape">
              <a:avLst/>
            </a:prstTxWarp>
            <a:noAutofit/>
          </a:bodyPr>
          <a:lstStyle>
            <a:lvl1pPr marL="0" indent="0" algn="l" defTabSz="1011238" rtl="0" eaLnBrk="0" fontAlgn="base" hangingPunct="0">
              <a:spcBef>
                <a:spcPct val="20000"/>
              </a:spcBef>
              <a:spcAft>
                <a:spcPct val="0"/>
              </a:spcAft>
              <a:buNone/>
              <a:defRPr kumimoji="1" sz="2000" baseline="0">
                <a:solidFill>
                  <a:schemeClr val="tx1"/>
                </a:solidFill>
                <a:latin typeface="微軟正黑體" panose="020B0604030504040204" pitchFamily="34" charset="-120"/>
                <a:ea typeface="微軟正黑體" panose="020B0604030504040204" pitchFamily="34" charset="-120"/>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a:defRPr/>
            </a:pPr>
            <a:r>
              <a:rPr lang="en-US" altLang="zh-TW" kern="0" dirty="0" smtClean="0">
                <a:solidFill>
                  <a:srgbClr val="000000"/>
                </a:solidFill>
              </a:rPr>
              <a:t>157</a:t>
            </a:r>
            <a:endParaRPr lang="zh-TW" altLang="en-US" kern="0" dirty="0">
              <a:solidFill>
                <a:srgbClr val="000000"/>
              </a:solidFill>
            </a:endParaRPr>
          </a:p>
        </p:txBody>
      </p:sp>
    </p:spTree>
    <p:extLst>
      <p:ext uri="{BB962C8B-B14F-4D97-AF65-F5344CB8AC3E}">
        <p14:creationId xmlns:p14="http://schemas.microsoft.com/office/powerpoint/2010/main" val="346127682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矩形 3">
            <a:extLst>
              <a:ext uri="{FF2B5EF4-FFF2-40B4-BE49-F238E27FC236}">
                <a16:creationId xmlns="" xmlns:a16="http://schemas.microsoft.com/office/drawing/2014/main" id="{0BCF2CC0-50A4-4646-AE23-A0817EB33945}"/>
              </a:ext>
            </a:extLst>
          </p:cNvPr>
          <p:cNvSpPr>
            <a:spLocks noChangeArrowheads="1"/>
          </p:cNvSpPr>
          <p:nvPr/>
        </p:nvSpPr>
        <p:spPr bwMode="auto">
          <a:xfrm>
            <a:off x="2232862" y="1"/>
            <a:ext cx="451736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000" baseline="-25000">
                <a:solidFill>
                  <a:schemeClr val="tx1"/>
                </a:solidFill>
                <a:latin typeface="Arial" panose="020B0604020202020204" pitchFamily="34" charset="0"/>
                <a:ea typeface="新細明體" panose="02020500000000000000" pitchFamily="18" charset="-120"/>
              </a:defRPr>
            </a:lvl1pPr>
            <a:lvl2pPr marL="742950" indent="-28575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pPr eaLnBrk="1" hangingPunct="1"/>
            <a:r>
              <a:rPr lang="zh-TW" altLang="en-US" sz="4800" b="1" baseline="0" dirty="0">
                <a:solidFill>
                  <a:srgbClr val="FFFFFF"/>
                </a:solidFill>
                <a:latin typeface="Microsoft JhengHei" panose="020B0604030504040204" pitchFamily="34" charset="-120"/>
                <a:ea typeface="Microsoft JhengHei" panose="020B0604030504040204" pitchFamily="34" charset="-120"/>
              </a:rPr>
              <a:t>如何進行洗牌</a:t>
            </a:r>
          </a:p>
        </p:txBody>
      </p:sp>
      <p:sp>
        <p:nvSpPr>
          <p:cNvPr id="7" name="文字方塊 3">
            <a:extLst>
              <a:ext uri="{FF2B5EF4-FFF2-40B4-BE49-F238E27FC236}">
                <a16:creationId xmlns="" xmlns:a16="http://schemas.microsoft.com/office/drawing/2014/main" id="{E12C7E6E-4E77-5C4D-855E-181A55D8518A}"/>
              </a:ext>
            </a:extLst>
          </p:cNvPr>
          <p:cNvSpPr txBox="1">
            <a:spLocks noChangeArrowheads="1"/>
          </p:cNvSpPr>
          <p:nvPr/>
        </p:nvSpPr>
        <p:spPr bwMode="auto">
          <a:xfrm>
            <a:off x="1648272" y="1564561"/>
            <a:ext cx="9505056" cy="4471888"/>
          </a:xfrm>
          <a:prstGeom prst="rect">
            <a:avLst/>
          </a:prstGeom>
          <a:noFill/>
          <a:ln w="50800">
            <a:noFill/>
            <a:miter lim="800000"/>
            <a:headEnd/>
            <a:tailEnd/>
          </a:ln>
        </p:spPr>
        <p:txBody>
          <a:bodyPr lIns="36000" tIns="36000" rIns="36000" bIns="36000"/>
          <a:lstStyle/>
          <a:p>
            <a:pPr marL="406400" indent="-406400" eaLnBrk="1" hangingPunct="1">
              <a:lnSpc>
                <a:spcPct val="120000"/>
              </a:lnSpc>
              <a:defRPr/>
            </a:pPr>
            <a:r>
              <a:rPr lang="en-US" altLang="zh-TW" sz="3600" b="1" kern="0" baseline="0" dirty="0">
                <a:latin typeface="Microsoft JhengHei" panose="020B0604030504040204" pitchFamily="34" charset="-120"/>
                <a:ea typeface="Microsoft JhengHei" panose="020B0604030504040204" pitchFamily="34" charset="-120"/>
                <a:cs typeface="Arial Unicode MS"/>
              </a:rPr>
              <a:t>6.</a:t>
            </a:r>
            <a:r>
              <a:rPr lang="zh-TW" altLang="en-US" sz="3600" b="1" kern="0" baseline="0" dirty="0">
                <a:latin typeface="Microsoft JhengHei" panose="020B0604030504040204" pitchFamily="34" charset="-120"/>
                <a:ea typeface="Microsoft JhengHei" panose="020B0604030504040204" pitchFamily="34" charset="-120"/>
                <a:cs typeface="Arial Unicode MS"/>
              </a:rPr>
              <a:t> 依下方提示的積木進行組裝，隨機抽出一張</a:t>
            </a:r>
            <a:endParaRPr lang="en-US" altLang="zh-TW" sz="3600" b="1" kern="0" baseline="0" dirty="0">
              <a:latin typeface="Microsoft JhengHei" panose="020B0604030504040204" pitchFamily="34" charset="-120"/>
              <a:ea typeface="Microsoft JhengHei" panose="020B0604030504040204" pitchFamily="34" charset="-120"/>
              <a:cs typeface="Arial Unicode MS"/>
            </a:endParaRPr>
          </a:p>
          <a:p>
            <a:pPr marL="406400" indent="-406400" eaLnBrk="1" hangingPunct="1">
              <a:lnSpc>
                <a:spcPct val="120000"/>
              </a:lnSpc>
              <a:defRPr/>
            </a:pPr>
            <a:r>
              <a:rPr lang="en-US" altLang="zh-TW" sz="3600" b="1" kern="0" baseline="0" dirty="0">
                <a:latin typeface="Microsoft JhengHei" panose="020B0604030504040204" pitchFamily="34" charset="-120"/>
                <a:ea typeface="Microsoft JhengHei" panose="020B0604030504040204" pitchFamily="34" charset="-120"/>
                <a:cs typeface="Arial Unicode MS"/>
              </a:rPr>
              <a:t>     </a:t>
            </a:r>
            <a:r>
              <a:rPr lang="zh-TW" altLang="en-US" sz="3600" b="1" kern="0" baseline="0" dirty="0">
                <a:latin typeface="Microsoft JhengHei" panose="020B0604030504040204" pitchFamily="34" charset="-120"/>
                <a:ea typeface="Microsoft JhengHei" panose="020B0604030504040204" pitchFamily="34" charset="-120"/>
                <a:cs typeface="Arial Unicode MS"/>
              </a:rPr>
              <a:t>牌放入洗 牌清單中，直到 </a:t>
            </a:r>
            <a:r>
              <a:rPr lang="en-US" altLang="zh-TW" sz="3600" b="1" kern="0" baseline="0" dirty="0">
                <a:latin typeface="Microsoft JhengHei" panose="020B0604030504040204" pitchFamily="34" charset="-120"/>
                <a:ea typeface="Microsoft JhengHei" panose="020B0604030504040204" pitchFamily="34" charset="-120"/>
                <a:cs typeface="Arial Unicode MS"/>
              </a:rPr>
              <a:t>13 </a:t>
            </a:r>
            <a:r>
              <a:rPr lang="zh-TW" altLang="en-US" sz="3600" b="1" kern="0" baseline="0" dirty="0">
                <a:latin typeface="Microsoft JhengHei" panose="020B0604030504040204" pitchFamily="34" charset="-120"/>
                <a:ea typeface="Microsoft JhengHei" panose="020B0604030504040204" pitchFamily="34" charset="-120"/>
                <a:cs typeface="Arial Unicode MS"/>
              </a:rPr>
              <a:t>張牌被抽完。</a:t>
            </a:r>
          </a:p>
        </p:txBody>
      </p:sp>
      <p:sp>
        <p:nvSpPr>
          <p:cNvPr id="4" name="Rectangle 3">
            <a:extLst>
              <a:ext uri="{FF2B5EF4-FFF2-40B4-BE49-F238E27FC236}">
                <a16:creationId xmlns="" xmlns:a16="http://schemas.microsoft.com/office/drawing/2014/main" id="{A00B677A-1B84-FC26-D899-7B77AE0E361C}"/>
              </a:ext>
            </a:extLst>
          </p:cNvPr>
          <p:cNvSpPr/>
          <p:nvPr/>
        </p:nvSpPr>
        <p:spPr>
          <a:xfrm>
            <a:off x="5654442" y="3400395"/>
            <a:ext cx="1492716" cy="400110"/>
          </a:xfrm>
          <a:prstGeom prst="rect">
            <a:avLst/>
          </a:prstGeom>
        </p:spPr>
        <p:txBody>
          <a:bodyPr wrap="none">
            <a:spAutoFit/>
          </a:bodyPr>
          <a:lstStyle/>
          <a:p>
            <a:r>
              <a:rPr lang="zh-TW" altLang="en-US" b="1" baseline="0" dirty="0">
                <a:solidFill>
                  <a:srgbClr val="FFFFFF"/>
                </a:solidFill>
                <a:latin typeface="Microsoft JhengHei" panose="020B0604030504040204" pitchFamily="34" charset="-120"/>
                <a:ea typeface="Microsoft JhengHei" panose="020B0604030504040204" pitchFamily="34" charset="-120"/>
              </a:rPr>
              <a:t>解題步驟</a:t>
            </a:r>
            <a:r>
              <a:rPr lang="en-US" altLang="zh-TW" b="1" baseline="0" dirty="0">
                <a:solidFill>
                  <a:srgbClr val="FFFFFF"/>
                </a:solidFill>
                <a:latin typeface="Microsoft JhengHei" panose="020B0604030504040204" pitchFamily="34" charset="-120"/>
                <a:ea typeface="Microsoft JhengHei" panose="020B0604030504040204" pitchFamily="34" charset="-120"/>
              </a:rPr>
              <a:t>1: </a:t>
            </a:r>
            <a:endParaRPr lang="x-none" dirty="0"/>
          </a:p>
        </p:txBody>
      </p:sp>
      <p:pic>
        <p:nvPicPr>
          <p:cNvPr id="2" name="Picture 1">
            <a:extLst>
              <a:ext uri="{FF2B5EF4-FFF2-40B4-BE49-F238E27FC236}">
                <a16:creationId xmlns="" xmlns:a16="http://schemas.microsoft.com/office/drawing/2014/main" id="{6425B108-4582-5A89-B608-07CEBE97D66C}"/>
              </a:ext>
            </a:extLst>
          </p:cNvPr>
          <p:cNvPicPr>
            <a:picLocks noChangeAspect="1"/>
          </p:cNvPicPr>
          <p:nvPr/>
        </p:nvPicPr>
        <p:blipFill>
          <a:blip r:embed="rId2"/>
          <a:stretch>
            <a:fillRect/>
          </a:stretch>
        </p:blipFill>
        <p:spPr>
          <a:xfrm>
            <a:off x="2368352" y="2996654"/>
            <a:ext cx="7950200" cy="3340100"/>
          </a:xfrm>
          <a:prstGeom prst="rect">
            <a:avLst/>
          </a:prstGeom>
        </p:spPr>
      </p:pic>
      <p:sp>
        <p:nvSpPr>
          <p:cNvPr id="8" name="文字版面配置區 4"/>
          <p:cNvSpPr txBox="1">
            <a:spLocks/>
          </p:cNvSpPr>
          <p:nvPr/>
        </p:nvSpPr>
        <p:spPr bwMode="auto">
          <a:xfrm>
            <a:off x="12082088" y="72058"/>
            <a:ext cx="719512" cy="314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133" tIns="50566" rIns="101133" bIns="50566" numCol="1" anchor="t" anchorCtr="0" compatLnSpc="1">
            <a:prstTxWarp prst="textNoShape">
              <a:avLst/>
            </a:prstTxWarp>
            <a:noAutofit/>
          </a:bodyPr>
          <a:lstStyle>
            <a:lvl1pPr marL="0" indent="0" algn="l" defTabSz="1011238" rtl="0" eaLnBrk="0" fontAlgn="base" hangingPunct="0">
              <a:spcBef>
                <a:spcPct val="20000"/>
              </a:spcBef>
              <a:spcAft>
                <a:spcPct val="0"/>
              </a:spcAft>
              <a:buNone/>
              <a:defRPr kumimoji="1" sz="2000" baseline="0">
                <a:solidFill>
                  <a:schemeClr val="tx1"/>
                </a:solidFill>
                <a:latin typeface="微軟正黑體" panose="020B0604030504040204" pitchFamily="34" charset="-120"/>
                <a:ea typeface="微軟正黑體" panose="020B0604030504040204" pitchFamily="34" charset="-120"/>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a:defRPr/>
            </a:pPr>
            <a:r>
              <a:rPr lang="en-US" altLang="zh-TW" kern="0" dirty="0" smtClean="0">
                <a:solidFill>
                  <a:srgbClr val="000000"/>
                </a:solidFill>
              </a:rPr>
              <a:t>174</a:t>
            </a:r>
            <a:endParaRPr lang="zh-TW" altLang="en-US" kern="0" dirty="0">
              <a:solidFill>
                <a:srgbClr val="000000"/>
              </a:solidFill>
            </a:endParaRPr>
          </a:p>
        </p:txBody>
      </p:sp>
    </p:spTree>
    <p:extLst>
      <p:ext uri="{BB962C8B-B14F-4D97-AF65-F5344CB8AC3E}">
        <p14:creationId xmlns:p14="http://schemas.microsoft.com/office/powerpoint/2010/main" val="59907548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矩形 3">
            <a:extLst>
              <a:ext uri="{FF2B5EF4-FFF2-40B4-BE49-F238E27FC236}">
                <a16:creationId xmlns="" xmlns:a16="http://schemas.microsoft.com/office/drawing/2014/main" id="{0BCF2CC0-50A4-4646-AE23-A0817EB33945}"/>
              </a:ext>
            </a:extLst>
          </p:cNvPr>
          <p:cNvSpPr>
            <a:spLocks noChangeArrowheads="1"/>
          </p:cNvSpPr>
          <p:nvPr/>
        </p:nvSpPr>
        <p:spPr bwMode="auto">
          <a:xfrm>
            <a:off x="2232862" y="1"/>
            <a:ext cx="451736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000" baseline="-25000">
                <a:solidFill>
                  <a:schemeClr val="tx1"/>
                </a:solidFill>
                <a:latin typeface="Arial" panose="020B0604020202020204" pitchFamily="34" charset="0"/>
                <a:ea typeface="新細明體" panose="02020500000000000000" pitchFamily="18" charset="-120"/>
              </a:defRPr>
            </a:lvl1pPr>
            <a:lvl2pPr marL="742950" indent="-28575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pPr eaLnBrk="1" hangingPunct="1"/>
            <a:r>
              <a:rPr lang="zh-TW" altLang="en-US" sz="4800" b="1" baseline="0" dirty="0">
                <a:solidFill>
                  <a:srgbClr val="FFFFFF"/>
                </a:solidFill>
                <a:latin typeface="Microsoft JhengHei" panose="020B0604030504040204" pitchFamily="34" charset="-120"/>
                <a:ea typeface="Microsoft JhengHei" panose="020B0604030504040204" pitchFamily="34" charset="-120"/>
              </a:rPr>
              <a:t>如何進行洗牌</a:t>
            </a:r>
          </a:p>
        </p:txBody>
      </p:sp>
      <p:sp>
        <p:nvSpPr>
          <p:cNvPr id="7" name="文字方塊 3">
            <a:extLst>
              <a:ext uri="{FF2B5EF4-FFF2-40B4-BE49-F238E27FC236}">
                <a16:creationId xmlns="" xmlns:a16="http://schemas.microsoft.com/office/drawing/2014/main" id="{E12C7E6E-4E77-5C4D-855E-181A55D8518A}"/>
              </a:ext>
            </a:extLst>
          </p:cNvPr>
          <p:cNvSpPr txBox="1">
            <a:spLocks noChangeArrowheads="1"/>
          </p:cNvSpPr>
          <p:nvPr/>
        </p:nvSpPr>
        <p:spPr bwMode="auto">
          <a:xfrm>
            <a:off x="1648272" y="1564561"/>
            <a:ext cx="9505056" cy="4471888"/>
          </a:xfrm>
          <a:prstGeom prst="rect">
            <a:avLst/>
          </a:prstGeom>
          <a:noFill/>
          <a:ln w="50800">
            <a:noFill/>
            <a:miter lim="800000"/>
            <a:headEnd/>
            <a:tailEnd/>
          </a:ln>
        </p:spPr>
        <p:txBody>
          <a:bodyPr lIns="36000" tIns="36000" rIns="36000" bIns="36000"/>
          <a:lstStyle/>
          <a:p>
            <a:pPr marL="406400" indent="-406400" eaLnBrk="1" hangingPunct="1">
              <a:lnSpc>
                <a:spcPct val="120000"/>
              </a:lnSpc>
              <a:defRPr/>
            </a:pPr>
            <a:r>
              <a:rPr lang="en-US" altLang="zh-TW" sz="3600" b="1" kern="0" baseline="0" dirty="0">
                <a:latin typeface="Microsoft JhengHei" panose="020B0604030504040204" pitchFamily="34" charset="-120"/>
                <a:ea typeface="Microsoft JhengHei" panose="020B0604030504040204" pitchFamily="34" charset="-120"/>
                <a:cs typeface="Arial Unicode MS"/>
              </a:rPr>
              <a:t>6.</a:t>
            </a:r>
            <a:r>
              <a:rPr lang="zh-TW" altLang="en-US" sz="3600" b="1" kern="0" baseline="0" dirty="0">
                <a:latin typeface="Microsoft JhengHei" panose="020B0604030504040204" pitchFamily="34" charset="-120"/>
                <a:ea typeface="Microsoft JhengHei" panose="020B0604030504040204" pitchFamily="34" charset="-120"/>
                <a:cs typeface="Arial Unicode MS"/>
              </a:rPr>
              <a:t> 依下方提示的積木進行組裝，隨機抽出一張</a:t>
            </a:r>
            <a:endParaRPr lang="en-US" altLang="zh-TW" sz="3600" b="1" kern="0" baseline="0" dirty="0">
              <a:latin typeface="Microsoft JhengHei" panose="020B0604030504040204" pitchFamily="34" charset="-120"/>
              <a:ea typeface="Microsoft JhengHei" panose="020B0604030504040204" pitchFamily="34" charset="-120"/>
              <a:cs typeface="Arial Unicode MS"/>
            </a:endParaRPr>
          </a:p>
          <a:p>
            <a:pPr marL="406400" indent="-406400" eaLnBrk="1" hangingPunct="1">
              <a:lnSpc>
                <a:spcPct val="120000"/>
              </a:lnSpc>
              <a:defRPr/>
            </a:pPr>
            <a:r>
              <a:rPr lang="en-US" altLang="zh-TW" sz="3600" b="1" kern="0" baseline="0" dirty="0">
                <a:latin typeface="Microsoft JhengHei" panose="020B0604030504040204" pitchFamily="34" charset="-120"/>
                <a:ea typeface="Microsoft JhengHei" panose="020B0604030504040204" pitchFamily="34" charset="-120"/>
                <a:cs typeface="Arial Unicode MS"/>
              </a:rPr>
              <a:t>     </a:t>
            </a:r>
            <a:r>
              <a:rPr lang="zh-TW" altLang="en-US" sz="3600" b="1" kern="0" baseline="0" dirty="0">
                <a:latin typeface="Microsoft JhengHei" panose="020B0604030504040204" pitchFamily="34" charset="-120"/>
                <a:ea typeface="Microsoft JhengHei" panose="020B0604030504040204" pitchFamily="34" charset="-120"/>
                <a:cs typeface="Arial Unicode MS"/>
              </a:rPr>
              <a:t>牌放入洗 牌清單中，直到 </a:t>
            </a:r>
            <a:r>
              <a:rPr lang="en-US" altLang="zh-TW" sz="3600" b="1" kern="0" baseline="0" dirty="0">
                <a:latin typeface="Microsoft JhengHei" panose="020B0604030504040204" pitchFamily="34" charset="-120"/>
                <a:ea typeface="Microsoft JhengHei" panose="020B0604030504040204" pitchFamily="34" charset="-120"/>
                <a:cs typeface="Arial Unicode MS"/>
              </a:rPr>
              <a:t>13 </a:t>
            </a:r>
            <a:r>
              <a:rPr lang="zh-TW" altLang="en-US" sz="3600" b="1" kern="0" baseline="0" dirty="0">
                <a:latin typeface="Microsoft JhengHei" panose="020B0604030504040204" pitchFamily="34" charset="-120"/>
                <a:ea typeface="Microsoft JhengHei" panose="020B0604030504040204" pitchFamily="34" charset="-120"/>
                <a:cs typeface="Arial Unicode MS"/>
              </a:rPr>
              <a:t>張牌被抽完。</a:t>
            </a:r>
          </a:p>
        </p:txBody>
      </p:sp>
      <p:sp>
        <p:nvSpPr>
          <p:cNvPr id="4" name="Rectangle 3">
            <a:extLst>
              <a:ext uri="{FF2B5EF4-FFF2-40B4-BE49-F238E27FC236}">
                <a16:creationId xmlns="" xmlns:a16="http://schemas.microsoft.com/office/drawing/2014/main" id="{A00B677A-1B84-FC26-D899-7B77AE0E361C}"/>
              </a:ext>
            </a:extLst>
          </p:cNvPr>
          <p:cNvSpPr/>
          <p:nvPr/>
        </p:nvSpPr>
        <p:spPr>
          <a:xfrm>
            <a:off x="5654442" y="3400395"/>
            <a:ext cx="1492716" cy="400110"/>
          </a:xfrm>
          <a:prstGeom prst="rect">
            <a:avLst/>
          </a:prstGeom>
        </p:spPr>
        <p:txBody>
          <a:bodyPr wrap="none">
            <a:spAutoFit/>
          </a:bodyPr>
          <a:lstStyle/>
          <a:p>
            <a:r>
              <a:rPr lang="zh-TW" altLang="en-US" b="1" baseline="0" dirty="0">
                <a:solidFill>
                  <a:srgbClr val="FFFFFF"/>
                </a:solidFill>
                <a:latin typeface="Microsoft JhengHei" panose="020B0604030504040204" pitchFamily="34" charset="-120"/>
                <a:ea typeface="Microsoft JhengHei" panose="020B0604030504040204" pitchFamily="34" charset="-120"/>
              </a:rPr>
              <a:t>解題步驟</a:t>
            </a:r>
            <a:r>
              <a:rPr lang="en-US" altLang="zh-TW" b="1" baseline="0" dirty="0">
                <a:solidFill>
                  <a:srgbClr val="FFFFFF"/>
                </a:solidFill>
                <a:latin typeface="Microsoft JhengHei" panose="020B0604030504040204" pitchFamily="34" charset="-120"/>
                <a:ea typeface="Microsoft JhengHei" panose="020B0604030504040204" pitchFamily="34" charset="-120"/>
              </a:rPr>
              <a:t>1: </a:t>
            </a:r>
            <a:endParaRPr lang="x-none" dirty="0"/>
          </a:p>
        </p:txBody>
      </p:sp>
      <p:pic>
        <p:nvPicPr>
          <p:cNvPr id="3" name="圖片 2">
            <a:extLst>
              <a:ext uri="{FF2B5EF4-FFF2-40B4-BE49-F238E27FC236}">
                <a16:creationId xmlns="" xmlns:a16="http://schemas.microsoft.com/office/drawing/2014/main" id="{A167E382-0BC6-7D83-DD1C-EF042C6274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4376" y="3854396"/>
            <a:ext cx="7698104" cy="3130431"/>
          </a:xfrm>
          <a:prstGeom prst="rect">
            <a:avLst/>
          </a:prstGeom>
        </p:spPr>
      </p:pic>
      <p:sp>
        <p:nvSpPr>
          <p:cNvPr id="9" name="文字方塊 3">
            <a:extLst>
              <a:ext uri="{FF2B5EF4-FFF2-40B4-BE49-F238E27FC236}">
                <a16:creationId xmlns="" xmlns:a16="http://schemas.microsoft.com/office/drawing/2014/main" id="{521C2DC8-5251-15E0-0DFA-A0ECB272F817}"/>
              </a:ext>
            </a:extLst>
          </p:cNvPr>
          <p:cNvSpPr txBox="1">
            <a:spLocks noChangeArrowheads="1"/>
          </p:cNvSpPr>
          <p:nvPr/>
        </p:nvSpPr>
        <p:spPr bwMode="auto">
          <a:xfrm>
            <a:off x="3151742" y="3028981"/>
            <a:ext cx="2034648" cy="936104"/>
          </a:xfrm>
          <a:prstGeom prst="rect">
            <a:avLst/>
          </a:prstGeom>
          <a:noFill/>
          <a:ln w="50800">
            <a:noFill/>
            <a:miter lim="800000"/>
            <a:headEnd/>
            <a:tailEnd/>
          </a:ln>
        </p:spPr>
        <p:txBody>
          <a:bodyPr lIns="36000" tIns="36000" rIns="36000" bIns="36000"/>
          <a:lstStyle/>
          <a:p>
            <a:pPr eaLnBrk="1" hangingPunct="1">
              <a:lnSpc>
                <a:spcPct val="120000"/>
              </a:lnSpc>
              <a:defRPr/>
            </a:pPr>
            <a:r>
              <a:rPr lang="zh-TW" altLang="en-US" sz="3600" b="1" kern="0" baseline="0" dirty="0">
                <a:solidFill>
                  <a:srgbClr val="C00000"/>
                </a:solidFill>
                <a:latin typeface="Microsoft JhengHei" panose="020B0604030504040204" pitchFamily="34" charset="-120"/>
                <a:ea typeface="Microsoft JhengHei" panose="020B0604030504040204" pitchFamily="34" charset="-120"/>
                <a:cs typeface="Arial Unicode MS"/>
              </a:rPr>
              <a:t>組裝結果</a:t>
            </a:r>
          </a:p>
        </p:txBody>
      </p:sp>
      <p:sp>
        <p:nvSpPr>
          <p:cNvPr id="8" name="文字版面配置區 4"/>
          <p:cNvSpPr txBox="1">
            <a:spLocks/>
          </p:cNvSpPr>
          <p:nvPr/>
        </p:nvSpPr>
        <p:spPr bwMode="auto">
          <a:xfrm>
            <a:off x="12082088" y="72058"/>
            <a:ext cx="719512" cy="314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133" tIns="50566" rIns="101133" bIns="50566" numCol="1" anchor="t" anchorCtr="0" compatLnSpc="1">
            <a:prstTxWarp prst="textNoShape">
              <a:avLst/>
            </a:prstTxWarp>
            <a:noAutofit/>
          </a:bodyPr>
          <a:lstStyle>
            <a:lvl1pPr marL="0" indent="0" algn="l" defTabSz="1011238" rtl="0" eaLnBrk="0" fontAlgn="base" hangingPunct="0">
              <a:spcBef>
                <a:spcPct val="20000"/>
              </a:spcBef>
              <a:spcAft>
                <a:spcPct val="0"/>
              </a:spcAft>
              <a:buNone/>
              <a:defRPr kumimoji="1" sz="2000" baseline="0">
                <a:solidFill>
                  <a:schemeClr val="tx1"/>
                </a:solidFill>
                <a:latin typeface="微軟正黑體" panose="020B0604030504040204" pitchFamily="34" charset="-120"/>
                <a:ea typeface="微軟正黑體" panose="020B0604030504040204" pitchFamily="34" charset="-120"/>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a:defRPr/>
            </a:pPr>
            <a:r>
              <a:rPr lang="en-US" altLang="zh-TW" kern="0" dirty="0" smtClean="0">
                <a:solidFill>
                  <a:srgbClr val="000000"/>
                </a:solidFill>
              </a:rPr>
              <a:t>174</a:t>
            </a:r>
            <a:endParaRPr lang="zh-TW" altLang="en-US" kern="0" dirty="0">
              <a:solidFill>
                <a:srgbClr val="000000"/>
              </a:solidFill>
            </a:endParaRPr>
          </a:p>
        </p:txBody>
      </p:sp>
    </p:spTree>
    <p:extLst>
      <p:ext uri="{BB962C8B-B14F-4D97-AF65-F5344CB8AC3E}">
        <p14:creationId xmlns:p14="http://schemas.microsoft.com/office/powerpoint/2010/main" val="358590203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矩形 3">
            <a:extLst>
              <a:ext uri="{FF2B5EF4-FFF2-40B4-BE49-F238E27FC236}">
                <a16:creationId xmlns="" xmlns:a16="http://schemas.microsoft.com/office/drawing/2014/main" id="{0BCF2CC0-50A4-4646-AE23-A0817EB33945}"/>
              </a:ext>
            </a:extLst>
          </p:cNvPr>
          <p:cNvSpPr>
            <a:spLocks noChangeArrowheads="1"/>
          </p:cNvSpPr>
          <p:nvPr/>
        </p:nvSpPr>
        <p:spPr bwMode="auto">
          <a:xfrm>
            <a:off x="2008313" y="8033"/>
            <a:ext cx="553609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000" baseline="-25000">
                <a:solidFill>
                  <a:schemeClr val="tx1"/>
                </a:solidFill>
                <a:latin typeface="Arial" panose="020B0604020202020204" pitchFamily="34" charset="0"/>
                <a:ea typeface="新細明體" panose="02020500000000000000" pitchFamily="18" charset="-120"/>
              </a:defRPr>
            </a:lvl1pPr>
            <a:lvl2pPr marL="742950" indent="-28575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pPr eaLnBrk="1" hangingPunct="1"/>
            <a:r>
              <a:rPr lang="zh-TW" altLang="en-US" sz="4800" b="1" baseline="0" dirty="0">
                <a:solidFill>
                  <a:srgbClr val="FFFFFF"/>
                </a:solidFill>
                <a:latin typeface="Microsoft JhengHei" panose="020B0604030504040204" pitchFamily="34" charset="-120"/>
                <a:ea typeface="Microsoft JhengHei" panose="020B0604030504040204" pitchFamily="34" charset="-120"/>
              </a:rPr>
              <a:t>如何處理發牌動畫</a:t>
            </a:r>
          </a:p>
        </p:txBody>
      </p:sp>
      <p:sp>
        <p:nvSpPr>
          <p:cNvPr id="7" name="文字方塊 3">
            <a:extLst>
              <a:ext uri="{FF2B5EF4-FFF2-40B4-BE49-F238E27FC236}">
                <a16:creationId xmlns="" xmlns:a16="http://schemas.microsoft.com/office/drawing/2014/main" id="{E12C7E6E-4E77-5C4D-855E-181A55D8518A}"/>
              </a:ext>
            </a:extLst>
          </p:cNvPr>
          <p:cNvSpPr txBox="1">
            <a:spLocks noChangeArrowheads="1"/>
          </p:cNvSpPr>
          <p:nvPr/>
        </p:nvSpPr>
        <p:spPr bwMode="auto">
          <a:xfrm>
            <a:off x="1930365" y="1104650"/>
            <a:ext cx="8064896" cy="1368152"/>
          </a:xfrm>
          <a:prstGeom prst="rect">
            <a:avLst/>
          </a:prstGeom>
          <a:noFill/>
          <a:ln w="50800">
            <a:noFill/>
            <a:miter lim="800000"/>
            <a:headEnd/>
            <a:tailEnd/>
          </a:ln>
        </p:spPr>
        <p:txBody>
          <a:bodyPr lIns="36000" tIns="36000" rIns="36000" bIns="36000"/>
          <a:lstStyle/>
          <a:p>
            <a:pPr marL="406400" indent="-406400" eaLnBrk="1" hangingPunct="1">
              <a:lnSpc>
                <a:spcPct val="120000"/>
              </a:lnSpc>
              <a:defRPr/>
            </a:pPr>
            <a:r>
              <a:rPr lang="en-US" altLang="zh-TW" sz="3600" b="1" kern="0" baseline="0" dirty="0">
                <a:latin typeface="Microsoft JhengHei" panose="020B0604030504040204" pitchFamily="34" charset="-120"/>
                <a:ea typeface="Microsoft JhengHei" panose="020B0604030504040204" pitchFamily="34" charset="-120"/>
                <a:cs typeface="Arial Unicode MS"/>
              </a:rPr>
              <a:t>7.</a:t>
            </a:r>
            <a:r>
              <a:rPr lang="zh-TW" altLang="en-US" sz="3600" b="1" kern="0" baseline="0" dirty="0">
                <a:latin typeface="Microsoft JhengHei" panose="020B0604030504040204" pitchFamily="34" charset="-120"/>
                <a:ea typeface="Microsoft JhengHei" panose="020B0604030504040204" pitchFamily="34" charset="-120"/>
                <a:cs typeface="Arial Unicode MS"/>
              </a:rPr>
              <a:t> 依下方提示的積木進行組裝，完成</a:t>
            </a:r>
            <a:endParaRPr lang="en-US" altLang="zh-TW" sz="3600" b="1" kern="0" baseline="0" dirty="0">
              <a:latin typeface="Microsoft JhengHei" panose="020B0604030504040204" pitchFamily="34" charset="-120"/>
              <a:ea typeface="Microsoft JhengHei" panose="020B0604030504040204" pitchFamily="34" charset="-120"/>
              <a:cs typeface="Arial Unicode MS"/>
            </a:endParaRPr>
          </a:p>
          <a:p>
            <a:pPr marL="406400" indent="-406400" eaLnBrk="1" hangingPunct="1">
              <a:lnSpc>
                <a:spcPct val="120000"/>
              </a:lnSpc>
              <a:defRPr/>
            </a:pPr>
            <a:r>
              <a:rPr lang="en-US" altLang="zh-TW" sz="3600" b="1" kern="0" baseline="0" dirty="0">
                <a:latin typeface="Microsoft JhengHei" panose="020B0604030504040204" pitchFamily="34" charset="-120"/>
                <a:ea typeface="Microsoft JhengHei" panose="020B0604030504040204" pitchFamily="34" charset="-120"/>
                <a:cs typeface="Arial Unicode MS"/>
              </a:rPr>
              <a:t>     </a:t>
            </a:r>
            <a:r>
              <a:rPr lang="zh-TW" altLang="en-US" sz="3600" b="1" kern="0" baseline="0" dirty="0">
                <a:latin typeface="Microsoft JhengHei" panose="020B0604030504040204" pitchFamily="34" charset="-120"/>
                <a:ea typeface="Microsoft JhengHei" panose="020B0604030504040204" pitchFamily="34" charset="-120"/>
                <a:cs typeface="Arial Unicode MS"/>
              </a:rPr>
              <a:t>發牌角色的動畫。</a:t>
            </a:r>
            <a:endParaRPr lang="en-US" altLang="zh-TW" sz="3600" b="1" kern="0" baseline="0" dirty="0">
              <a:latin typeface="Microsoft JhengHei" panose="020B0604030504040204" pitchFamily="34" charset="-120"/>
              <a:ea typeface="Microsoft JhengHei" panose="020B0604030504040204" pitchFamily="34" charset="-120"/>
              <a:cs typeface="Arial Unicode MS"/>
            </a:endParaRPr>
          </a:p>
        </p:txBody>
      </p:sp>
      <p:sp>
        <p:nvSpPr>
          <p:cNvPr id="4" name="Rectangle 3">
            <a:extLst>
              <a:ext uri="{FF2B5EF4-FFF2-40B4-BE49-F238E27FC236}">
                <a16:creationId xmlns="" xmlns:a16="http://schemas.microsoft.com/office/drawing/2014/main" id="{A00B677A-1B84-FC26-D899-7B77AE0E361C}"/>
              </a:ext>
            </a:extLst>
          </p:cNvPr>
          <p:cNvSpPr/>
          <p:nvPr/>
        </p:nvSpPr>
        <p:spPr>
          <a:xfrm>
            <a:off x="5654442" y="3400395"/>
            <a:ext cx="1492716" cy="400110"/>
          </a:xfrm>
          <a:prstGeom prst="rect">
            <a:avLst/>
          </a:prstGeom>
        </p:spPr>
        <p:txBody>
          <a:bodyPr wrap="none">
            <a:spAutoFit/>
          </a:bodyPr>
          <a:lstStyle/>
          <a:p>
            <a:r>
              <a:rPr lang="zh-TW" altLang="en-US" b="1" baseline="0" dirty="0">
                <a:solidFill>
                  <a:srgbClr val="FFFFFF"/>
                </a:solidFill>
                <a:latin typeface="Microsoft JhengHei" panose="020B0604030504040204" pitchFamily="34" charset="-120"/>
                <a:ea typeface="Microsoft JhengHei" panose="020B0604030504040204" pitchFamily="34" charset="-120"/>
              </a:rPr>
              <a:t>解題步驟</a:t>
            </a:r>
            <a:r>
              <a:rPr lang="en-US" altLang="zh-TW" b="1" baseline="0" dirty="0">
                <a:solidFill>
                  <a:srgbClr val="FFFFFF"/>
                </a:solidFill>
                <a:latin typeface="Microsoft JhengHei" panose="020B0604030504040204" pitchFamily="34" charset="-120"/>
                <a:ea typeface="Microsoft JhengHei" panose="020B0604030504040204" pitchFamily="34" charset="-120"/>
              </a:rPr>
              <a:t>1: </a:t>
            </a:r>
            <a:endParaRPr lang="x-none" dirty="0"/>
          </a:p>
        </p:txBody>
      </p:sp>
      <p:pic>
        <p:nvPicPr>
          <p:cNvPr id="5" name="圖片 4">
            <a:extLst>
              <a:ext uri="{FF2B5EF4-FFF2-40B4-BE49-F238E27FC236}">
                <a16:creationId xmlns="" xmlns:a16="http://schemas.microsoft.com/office/drawing/2014/main" id="{6887CAC5-2353-4A5A-FDD1-77BE7AE86B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7013" y="2738423"/>
            <a:ext cx="6451600" cy="3175000"/>
          </a:xfrm>
          <a:prstGeom prst="rect">
            <a:avLst/>
          </a:prstGeom>
        </p:spPr>
      </p:pic>
      <p:sp>
        <p:nvSpPr>
          <p:cNvPr id="9" name="文字版面配置區 4"/>
          <p:cNvSpPr txBox="1">
            <a:spLocks/>
          </p:cNvSpPr>
          <p:nvPr/>
        </p:nvSpPr>
        <p:spPr bwMode="auto">
          <a:xfrm>
            <a:off x="12082088" y="72058"/>
            <a:ext cx="719512" cy="314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133" tIns="50566" rIns="101133" bIns="50566" numCol="1" anchor="t" anchorCtr="0" compatLnSpc="1">
            <a:prstTxWarp prst="textNoShape">
              <a:avLst/>
            </a:prstTxWarp>
            <a:noAutofit/>
          </a:bodyPr>
          <a:lstStyle>
            <a:lvl1pPr marL="0" indent="0" algn="l" defTabSz="1011238" rtl="0" eaLnBrk="0" fontAlgn="base" hangingPunct="0">
              <a:spcBef>
                <a:spcPct val="20000"/>
              </a:spcBef>
              <a:spcAft>
                <a:spcPct val="0"/>
              </a:spcAft>
              <a:buNone/>
              <a:defRPr kumimoji="1" sz="2000" baseline="0">
                <a:solidFill>
                  <a:schemeClr val="tx1"/>
                </a:solidFill>
                <a:latin typeface="微軟正黑體" panose="020B0604030504040204" pitchFamily="34" charset="-120"/>
                <a:ea typeface="微軟正黑體" panose="020B0604030504040204" pitchFamily="34" charset="-120"/>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a:defRPr/>
            </a:pPr>
            <a:r>
              <a:rPr lang="en-US" altLang="zh-TW" kern="0" dirty="0" smtClean="0">
                <a:solidFill>
                  <a:srgbClr val="000000"/>
                </a:solidFill>
              </a:rPr>
              <a:t>174</a:t>
            </a:r>
            <a:endParaRPr lang="zh-TW" altLang="en-US" kern="0" dirty="0">
              <a:solidFill>
                <a:srgbClr val="000000"/>
              </a:solidFill>
            </a:endParaRPr>
          </a:p>
        </p:txBody>
      </p:sp>
    </p:spTree>
    <p:extLst>
      <p:ext uri="{BB962C8B-B14F-4D97-AF65-F5344CB8AC3E}">
        <p14:creationId xmlns:p14="http://schemas.microsoft.com/office/powerpoint/2010/main" val="203817946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矩形 3">
            <a:extLst>
              <a:ext uri="{FF2B5EF4-FFF2-40B4-BE49-F238E27FC236}">
                <a16:creationId xmlns="" xmlns:a16="http://schemas.microsoft.com/office/drawing/2014/main" id="{0BCF2CC0-50A4-4646-AE23-A0817EB33945}"/>
              </a:ext>
            </a:extLst>
          </p:cNvPr>
          <p:cNvSpPr>
            <a:spLocks noChangeArrowheads="1"/>
          </p:cNvSpPr>
          <p:nvPr/>
        </p:nvSpPr>
        <p:spPr bwMode="auto">
          <a:xfrm>
            <a:off x="2008313" y="8033"/>
            <a:ext cx="553609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000" baseline="-25000">
                <a:solidFill>
                  <a:schemeClr val="tx1"/>
                </a:solidFill>
                <a:latin typeface="Arial" panose="020B0604020202020204" pitchFamily="34" charset="0"/>
                <a:ea typeface="新細明體" panose="02020500000000000000" pitchFamily="18" charset="-120"/>
              </a:defRPr>
            </a:lvl1pPr>
            <a:lvl2pPr marL="742950" indent="-28575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pPr eaLnBrk="1" hangingPunct="1"/>
            <a:r>
              <a:rPr lang="zh-TW" altLang="en-US" sz="4800" b="1" baseline="0" dirty="0">
                <a:solidFill>
                  <a:srgbClr val="FFFFFF"/>
                </a:solidFill>
                <a:latin typeface="Microsoft JhengHei" panose="020B0604030504040204" pitchFamily="34" charset="-120"/>
                <a:ea typeface="Microsoft JhengHei" panose="020B0604030504040204" pitchFamily="34" charset="-120"/>
              </a:rPr>
              <a:t>如何處理發牌動畫</a:t>
            </a:r>
          </a:p>
        </p:txBody>
      </p:sp>
      <p:sp>
        <p:nvSpPr>
          <p:cNvPr id="7" name="文字方塊 3">
            <a:extLst>
              <a:ext uri="{FF2B5EF4-FFF2-40B4-BE49-F238E27FC236}">
                <a16:creationId xmlns="" xmlns:a16="http://schemas.microsoft.com/office/drawing/2014/main" id="{E12C7E6E-4E77-5C4D-855E-181A55D8518A}"/>
              </a:ext>
            </a:extLst>
          </p:cNvPr>
          <p:cNvSpPr txBox="1">
            <a:spLocks noChangeArrowheads="1"/>
          </p:cNvSpPr>
          <p:nvPr/>
        </p:nvSpPr>
        <p:spPr bwMode="auto">
          <a:xfrm>
            <a:off x="1407947" y="990893"/>
            <a:ext cx="8064896" cy="1368152"/>
          </a:xfrm>
          <a:prstGeom prst="rect">
            <a:avLst/>
          </a:prstGeom>
          <a:noFill/>
          <a:ln w="50800">
            <a:noFill/>
            <a:miter lim="800000"/>
            <a:headEnd/>
            <a:tailEnd/>
          </a:ln>
        </p:spPr>
        <p:txBody>
          <a:bodyPr lIns="36000" tIns="36000" rIns="36000" bIns="36000"/>
          <a:lstStyle/>
          <a:p>
            <a:pPr marL="406400" indent="-406400" eaLnBrk="1" hangingPunct="1">
              <a:lnSpc>
                <a:spcPct val="120000"/>
              </a:lnSpc>
              <a:defRPr/>
            </a:pPr>
            <a:r>
              <a:rPr lang="zh-TW" altLang="en-US" sz="3200" b="1" kern="0" baseline="0" dirty="0">
                <a:latin typeface="Microsoft JhengHei" panose="020B0604030504040204" pitchFamily="34" charset="-120"/>
                <a:ea typeface="Microsoft JhengHei" panose="020B0604030504040204" pitchFamily="34" charset="-120"/>
                <a:cs typeface="Arial Unicode MS"/>
              </a:rPr>
              <a:t>想一想：</a:t>
            </a:r>
            <a:endParaRPr lang="en-US" altLang="zh-TW" sz="3200" b="1" kern="0" baseline="0" dirty="0">
              <a:latin typeface="Microsoft JhengHei" panose="020B0604030504040204" pitchFamily="34" charset="-120"/>
              <a:ea typeface="Microsoft JhengHei" panose="020B0604030504040204" pitchFamily="34" charset="-120"/>
              <a:cs typeface="Arial Unicode MS"/>
            </a:endParaRPr>
          </a:p>
        </p:txBody>
      </p:sp>
      <p:sp>
        <p:nvSpPr>
          <p:cNvPr id="4" name="Rectangle 3">
            <a:extLst>
              <a:ext uri="{FF2B5EF4-FFF2-40B4-BE49-F238E27FC236}">
                <a16:creationId xmlns="" xmlns:a16="http://schemas.microsoft.com/office/drawing/2014/main" id="{A00B677A-1B84-FC26-D899-7B77AE0E361C}"/>
              </a:ext>
            </a:extLst>
          </p:cNvPr>
          <p:cNvSpPr/>
          <p:nvPr/>
        </p:nvSpPr>
        <p:spPr>
          <a:xfrm>
            <a:off x="5654442" y="3400395"/>
            <a:ext cx="1492716" cy="400110"/>
          </a:xfrm>
          <a:prstGeom prst="rect">
            <a:avLst/>
          </a:prstGeom>
        </p:spPr>
        <p:txBody>
          <a:bodyPr wrap="none">
            <a:spAutoFit/>
          </a:bodyPr>
          <a:lstStyle/>
          <a:p>
            <a:r>
              <a:rPr lang="zh-TW" altLang="en-US" b="1" baseline="0" dirty="0">
                <a:solidFill>
                  <a:srgbClr val="FFFFFF"/>
                </a:solidFill>
                <a:latin typeface="Microsoft JhengHei" panose="020B0604030504040204" pitchFamily="34" charset="-120"/>
                <a:ea typeface="Microsoft JhengHei" panose="020B0604030504040204" pitchFamily="34" charset="-120"/>
              </a:rPr>
              <a:t>解題步驟</a:t>
            </a:r>
            <a:r>
              <a:rPr lang="en-US" altLang="zh-TW" b="1" baseline="0" dirty="0">
                <a:solidFill>
                  <a:srgbClr val="FFFFFF"/>
                </a:solidFill>
                <a:latin typeface="Microsoft JhengHei" panose="020B0604030504040204" pitchFamily="34" charset="-120"/>
                <a:ea typeface="Microsoft JhengHei" panose="020B0604030504040204" pitchFamily="34" charset="-120"/>
              </a:rPr>
              <a:t>1: </a:t>
            </a:r>
            <a:endParaRPr lang="x-none" dirty="0"/>
          </a:p>
        </p:txBody>
      </p:sp>
      <p:sp>
        <p:nvSpPr>
          <p:cNvPr id="8" name="文字方塊 3">
            <a:extLst>
              <a:ext uri="{FF2B5EF4-FFF2-40B4-BE49-F238E27FC236}">
                <a16:creationId xmlns="" xmlns:a16="http://schemas.microsoft.com/office/drawing/2014/main" id="{33987757-0AFE-4176-42EE-8918C00216FD}"/>
              </a:ext>
            </a:extLst>
          </p:cNvPr>
          <p:cNvSpPr txBox="1">
            <a:spLocks noChangeArrowheads="1"/>
          </p:cNvSpPr>
          <p:nvPr/>
        </p:nvSpPr>
        <p:spPr bwMode="auto">
          <a:xfrm>
            <a:off x="1646879" y="1674969"/>
            <a:ext cx="9171295" cy="4429142"/>
          </a:xfrm>
          <a:prstGeom prst="rect">
            <a:avLst/>
          </a:prstGeom>
          <a:noFill/>
          <a:ln w="50800">
            <a:noFill/>
            <a:miter lim="800000"/>
            <a:headEnd/>
            <a:tailEnd/>
          </a:ln>
        </p:spPr>
        <p:txBody>
          <a:bodyPr lIns="36000" tIns="36000" rIns="36000" bIns="36000"/>
          <a:lstStyle/>
          <a:p>
            <a:pPr marL="406400" indent="-406400" eaLnBrk="1" hangingPunct="1">
              <a:lnSpc>
                <a:spcPct val="120000"/>
              </a:lnSpc>
              <a:defRPr/>
            </a:pPr>
            <a:r>
              <a:rPr lang="en-US" altLang="zh-TW" sz="3200" b="1" kern="0" baseline="0" dirty="0">
                <a:latin typeface="Microsoft JhengHei" panose="020B0604030504040204" pitchFamily="34" charset="-120"/>
                <a:ea typeface="Microsoft JhengHei" panose="020B0604030504040204" pitchFamily="34" charset="-120"/>
                <a:cs typeface="Arial Unicode MS"/>
                <a:sym typeface="Arial Unicode MS"/>
              </a:rPr>
              <a:t>1.</a:t>
            </a:r>
            <a:r>
              <a:rPr lang="zh-TW" altLang="en-US" sz="3200" b="1" kern="0" baseline="0" dirty="0">
                <a:latin typeface="Microsoft JhengHei" panose="020B0604030504040204" pitchFamily="34" charset="-120"/>
                <a:ea typeface="Microsoft JhengHei" panose="020B0604030504040204" pitchFamily="34" charset="-120"/>
                <a:cs typeface="Arial Unicode MS"/>
                <a:sym typeface="Arial Unicode MS"/>
              </a:rPr>
              <a:t> </a:t>
            </a:r>
            <a:r>
              <a:rPr lang="zh-TW" altLang="en-US" sz="3200" b="1" kern="0" baseline="0" dirty="0">
                <a:latin typeface="Microsoft JhengHei" panose="020B0604030504040204" pitchFamily="34" charset="-120"/>
                <a:ea typeface="Microsoft JhengHei" panose="020B0604030504040204" pitchFamily="34" charset="-120"/>
                <a:cs typeface="Arial Unicode MS"/>
              </a:rPr>
              <a:t>如何執行當按下發牌角色， 撲克牌角色就會顯示第一張 點數的程式</a:t>
            </a:r>
            <a:r>
              <a:rPr lang="en-US" altLang="zh-TW" sz="3200" b="1" kern="0" baseline="0" dirty="0">
                <a:latin typeface="Microsoft JhengHei" panose="020B0604030504040204" pitchFamily="34" charset="-120"/>
                <a:ea typeface="Microsoft JhengHei" panose="020B0604030504040204" pitchFamily="34" charset="-120"/>
                <a:cs typeface="Arial Unicode MS"/>
              </a:rPr>
              <a:t>?</a:t>
            </a:r>
          </a:p>
          <a:p>
            <a:pPr marL="406400" indent="-406400" eaLnBrk="1" hangingPunct="1">
              <a:lnSpc>
                <a:spcPct val="120000"/>
              </a:lnSpc>
              <a:defRPr/>
            </a:pPr>
            <a:r>
              <a:rPr lang="en-US" altLang="zh-TW" sz="3200" b="1" kern="0" baseline="0" dirty="0">
                <a:latin typeface="Microsoft JhengHei" panose="020B0604030504040204" pitchFamily="34" charset="-120"/>
                <a:ea typeface="Microsoft JhengHei" panose="020B0604030504040204" pitchFamily="34" charset="-120"/>
                <a:cs typeface="Arial Unicode MS"/>
              </a:rPr>
              <a:t>2.</a:t>
            </a:r>
            <a:r>
              <a:rPr lang="zh-TW" altLang="en-US" sz="3200" b="1" kern="0" baseline="0" dirty="0">
                <a:latin typeface="Microsoft JhengHei" panose="020B0604030504040204" pitchFamily="34" charset="-120"/>
                <a:ea typeface="Microsoft JhengHei" panose="020B0604030504040204" pitchFamily="34" charset="-120"/>
                <a:cs typeface="Arial Unicode MS"/>
              </a:rPr>
              <a:t> 如何執行每按一下發牌角色，撲克牌角色就會依洗牌清單中的項目編號依序選取相對應點數的程式</a:t>
            </a:r>
            <a:r>
              <a:rPr lang="en-US" altLang="zh-TW" sz="3200" b="1" kern="0" baseline="0" dirty="0">
                <a:latin typeface="Microsoft JhengHei" panose="020B0604030504040204" pitchFamily="34" charset="-120"/>
                <a:ea typeface="Microsoft JhengHei" panose="020B0604030504040204" pitchFamily="34" charset="-120"/>
                <a:cs typeface="Arial Unicode MS"/>
              </a:rPr>
              <a:t>?</a:t>
            </a:r>
          </a:p>
        </p:txBody>
      </p:sp>
      <p:sp>
        <p:nvSpPr>
          <p:cNvPr id="9" name="文字方塊 3">
            <a:extLst>
              <a:ext uri="{FF2B5EF4-FFF2-40B4-BE49-F238E27FC236}">
                <a16:creationId xmlns="" xmlns:a16="http://schemas.microsoft.com/office/drawing/2014/main" id="{96BDB96E-BCAB-4171-5758-6F68CC249B65}"/>
              </a:ext>
            </a:extLst>
          </p:cNvPr>
          <p:cNvSpPr txBox="1">
            <a:spLocks noChangeArrowheads="1"/>
          </p:cNvSpPr>
          <p:nvPr/>
        </p:nvSpPr>
        <p:spPr bwMode="auto">
          <a:xfrm>
            <a:off x="1646879" y="4680570"/>
            <a:ext cx="3385770" cy="1944216"/>
          </a:xfrm>
          <a:prstGeom prst="rect">
            <a:avLst/>
          </a:prstGeom>
          <a:noFill/>
          <a:ln w="50800">
            <a:noFill/>
            <a:miter lim="800000"/>
            <a:headEnd/>
            <a:tailEnd/>
          </a:ln>
        </p:spPr>
        <p:txBody>
          <a:bodyPr lIns="36000" tIns="36000" rIns="36000" bIns="36000"/>
          <a:lstStyle/>
          <a:p>
            <a:pPr marL="406400" indent="-406400" eaLnBrk="1" hangingPunct="1">
              <a:lnSpc>
                <a:spcPct val="120000"/>
              </a:lnSpc>
              <a:defRPr/>
            </a:pPr>
            <a:r>
              <a:rPr lang="en-US" altLang="zh-TW" sz="3200" b="1" kern="0" baseline="0" dirty="0">
                <a:latin typeface="Microsoft JhengHei" panose="020B0604030504040204" pitchFamily="34" charset="-120"/>
                <a:ea typeface="Microsoft JhengHei" panose="020B0604030504040204" pitchFamily="34" charset="-120"/>
                <a:cs typeface="Arial Unicode MS"/>
                <a:sym typeface="Arial Unicode MS"/>
              </a:rPr>
              <a:t>3.</a:t>
            </a:r>
            <a:r>
              <a:rPr lang="zh-TW" altLang="en-US" sz="3200" b="1" kern="0" baseline="0" dirty="0">
                <a:latin typeface="Microsoft JhengHei" panose="020B0604030504040204" pitchFamily="34" charset="-120"/>
                <a:ea typeface="Microsoft JhengHei" panose="020B0604030504040204" pitchFamily="34" charset="-120"/>
                <a:cs typeface="Arial Unicode MS"/>
                <a:sym typeface="Arial Unicode MS"/>
              </a:rPr>
              <a:t> 為什麼最後發牌角色要隱藏</a:t>
            </a:r>
            <a:r>
              <a:rPr lang="en-US" altLang="zh-TW" sz="3200" b="1" kern="0" baseline="0" dirty="0">
                <a:latin typeface="Microsoft JhengHei" panose="020B0604030504040204" pitchFamily="34" charset="-120"/>
                <a:ea typeface="Microsoft JhengHei" panose="020B0604030504040204" pitchFamily="34" charset="-120"/>
                <a:cs typeface="Arial Unicode MS"/>
                <a:sym typeface="Arial Unicode MS"/>
              </a:rPr>
              <a:t>?</a:t>
            </a:r>
            <a:endParaRPr lang="en-US" altLang="zh-TW" sz="3200" b="1" kern="0" baseline="0" dirty="0">
              <a:latin typeface="Microsoft JhengHei" panose="020B0604030504040204" pitchFamily="34" charset="-120"/>
              <a:ea typeface="Microsoft JhengHei" panose="020B0604030504040204" pitchFamily="34" charset="-120"/>
              <a:cs typeface="Arial Unicode MS"/>
            </a:endParaRPr>
          </a:p>
        </p:txBody>
      </p:sp>
      <p:sp>
        <p:nvSpPr>
          <p:cNvPr id="10" name="矩形 9">
            <a:extLst>
              <a:ext uri="{FF2B5EF4-FFF2-40B4-BE49-F238E27FC236}">
                <a16:creationId xmlns="" xmlns:a16="http://schemas.microsoft.com/office/drawing/2014/main" id="{8206174C-74BE-41BD-C95C-32F8E1A6E74B}"/>
              </a:ext>
            </a:extLst>
          </p:cNvPr>
          <p:cNvSpPr/>
          <p:nvPr/>
        </p:nvSpPr>
        <p:spPr bwMode="auto">
          <a:xfrm>
            <a:off x="8272077" y="5973310"/>
            <a:ext cx="3168352" cy="1224136"/>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011238" eaLnBrk="1" hangingPunct="1"/>
            <a:endParaRPr lang="zh-TW" altLang="en-US" dirty="0">
              <a:latin typeface="Arial" charset="0"/>
              <a:ea typeface="新細明體" charset="-120"/>
            </a:endParaRPr>
          </a:p>
        </p:txBody>
      </p:sp>
      <p:pic>
        <p:nvPicPr>
          <p:cNvPr id="11" name="圖片 10">
            <a:extLst>
              <a:ext uri="{FF2B5EF4-FFF2-40B4-BE49-F238E27FC236}">
                <a16:creationId xmlns="" xmlns:a16="http://schemas.microsoft.com/office/drawing/2014/main" id="{7C392149-CD3E-77AC-64F1-A02B95612C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6065" y="4157414"/>
            <a:ext cx="5452109" cy="2683125"/>
          </a:xfrm>
          <a:prstGeom prst="rect">
            <a:avLst/>
          </a:prstGeom>
        </p:spPr>
      </p:pic>
      <p:sp>
        <p:nvSpPr>
          <p:cNvPr id="12" name="文字版面配置區 4"/>
          <p:cNvSpPr txBox="1">
            <a:spLocks/>
          </p:cNvSpPr>
          <p:nvPr/>
        </p:nvSpPr>
        <p:spPr bwMode="auto">
          <a:xfrm>
            <a:off x="12082088" y="72058"/>
            <a:ext cx="719512" cy="314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133" tIns="50566" rIns="101133" bIns="50566" numCol="1" anchor="t" anchorCtr="0" compatLnSpc="1">
            <a:prstTxWarp prst="textNoShape">
              <a:avLst/>
            </a:prstTxWarp>
            <a:noAutofit/>
          </a:bodyPr>
          <a:lstStyle>
            <a:lvl1pPr marL="0" indent="0" algn="l" defTabSz="1011238" rtl="0" eaLnBrk="0" fontAlgn="base" hangingPunct="0">
              <a:spcBef>
                <a:spcPct val="20000"/>
              </a:spcBef>
              <a:spcAft>
                <a:spcPct val="0"/>
              </a:spcAft>
              <a:buNone/>
              <a:defRPr kumimoji="1" sz="2000" baseline="0">
                <a:solidFill>
                  <a:schemeClr val="tx1"/>
                </a:solidFill>
                <a:latin typeface="微軟正黑體" panose="020B0604030504040204" pitchFamily="34" charset="-120"/>
                <a:ea typeface="微軟正黑體" panose="020B0604030504040204" pitchFamily="34" charset="-120"/>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a:defRPr/>
            </a:pPr>
            <a:r>
              <a:rPr lang="en-US" altLang="zh-TW" kern="0" dirty="0" smtClean="0">
                <a:solidFill>
                  <a:srgbClr val="000000"/>
                </a:solidFill>
              </a:rPr>
              <a:t>174</a:t>
            </a:r>
            <a:endParaRPr lang="zh-TW" altLang="en-US" kern="0" dirty="0">
              <a:solidFill>
                <a:srgbClr val="000000"/>
              </a:solidFill>
            </a:endParaRPr>
          </a:p>
        </p:txBody>
      </p:sp>
    </p:spTree>
    <p:extLst>
      <p:ext uri="{BB962C8B-B14F-4D97-AF65-F5344CB8AC3E}">
        <p14:creationId xmlns:p14="http://schemas.microsoft.com/office/powerpoint/2010/main" val="123236730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矩形 3">
            <a:extLst>
              <a:ext uri="{FF2B5EF4-FFF2-40B4-BE49-F238E27FC236}">
                <a16:creationId xmlns="" xmlns:a16="http://schemas.microsoft.com/office/drawing/2014/main" id="{0BCF2CC0-50A4-4646-AE23-A0817EB33945}"/>
              </a:ext>
            </a:extLst>
          </p:cNvPr>
          <p:cNvSpPr>
            <a:spLocks noChangeArrowheads="1"/>
          </p:cNvSpPr>
          <p:nvPr/>
        </p:nvSpPr>
        <p:spPr bwMode="auto">
          <a:xfrm>
            <a:off x="2008313" y="8033"/>
            <a:ext cx="553609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000" baseline="-25000">
                <a:solidFill>
                  <a:schemeClr val="tx1"/>
                </a:solidFill>
                <a:latin typeface="Arial" panose="020B0604020202020204" pitchFamily="34" charset="0"/>
                <a:ea typeface="新細明體" panose="02020500000000000000" pitchFamily="18" charset="-120"/>
              </a:defRPr>
            </a:lvl1pPr>
            <a:lvl2pPr marL="742950" indent="-28575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pPr eaLnBrk="1" hangingPunct="1"/>
            <a:r>
              <a:rPr lang="zh-TW" altLang="en-US" sz="4800" b="1" baseline="0" dirty="0">
                <a:solidFill>
                  <a:srgbClr val="FFFFFF"/>
                </a:solidFill>
                <a:latin typeface="Microsoft JhengHei" panose="020B0604030504040204" pitchFamily="34" charset="-120"/>
                <a:ea typeface="Microsoft JhengHei" panose="020B0604030504040204" pitchFamily="34" charset="-120"/>
              </a:rPr>
              <a:t>如何處理發牌動畫</a:t>
            </a:r>
          </a:p>
        </p:txBody>
      </p:sp>
      <p:sp>
        <p:nvSpPr>
          <p:cNvPr id="7" name="文字方塊 3">
            <a:extLst>
              <a:ext uri="{FF2B5EF4-FFF2-40B4-BE49-F238E27FC236}">
                <a16:creationId xmlns="" xmlns:a16="http://schemas.microsoft.com/office/drawing/2014/main" id="{E12C7E6E-4E77-5C4D-855E-181A55D8518A}"/>
              </a:ext>
            </a:extLst>
          </p:cNvPr>
          <p:cNvSpPr txBox="1">
            <a:spLocks noChangeArrowheads="1"/>
          </p:cNvSpPr>
          <p:nvPr/>
        </p:nvSpPr>
        <p:spPr bwMode="auto">
          <a:xfrm>
            <a:off x="1930365" y="1104650"/>
            <a:ext cx="8064896" cy="1368152"/>
          </a:xfrm>
          <a:prstGeom prst="rect">
            <a:avLst/>
          </a:prstGeom>
          <a:noFill/>
          <a:ln w="50800">
            <a:noFill/>
            <a:miter lim="800000"/>
            <a:headEnd/>
            <a:tailEnd/>
          </a:ln>
        </p:spPr>
        <p:txBody>
          <a:bodyPr lIns="36000" tIns="36000" rIns="36000" bIns="36000"/>
          <a:lstStyle/>
          <a:p>
            <a:pPr marL="406400" indent="-406400" eaLnBrk="1" hangingPunct="1">
              <a:lnSpc>
                <a:spcPct val="120000"/>
              </a:lnSpc>
              <a:defRPr/>
            </a:pPr>
            <a:r>
              <a:rPr lang="en-US" altLang="zh-TW" sz="3600" b="1" kern="0" baseline="0" dirty="0">
                <a:latin typeface="Microsoft JhengHei" panose="020B0604030504040204" pitchFamily="34" charset="-120"/>
                <a:ea typeface="Microsoft JhengHei" panose="020B0604030504040204" pitchFamily="34" charset="-120"/>
                <a:cs typeface="Arial Unicode MS"/>
              </a:rPr>
              <a:t>7.</a:t>
            </a:r>
            <a:r>
              <a:rPr lang="zh-TW" altLang="en-US" sz="3600" b="1" kern="0" baseline="0" dirty="0">
                <a:latin typeface="Microsoft JhengHei" panose="020B0604030504040204" pitchFamily="34" charset="-120"/>
                <a:ea typeface="Microsoft JhengHei" panose="020B0604030504040204" pitchFamily="34" charset="-120"/>
                <a:cs typeface="Arial Unicode MS"/>
              </a:rPr>
              <a:t> 依下方提示的積木進行組裝，完成</a:t>
            </a:r>
            <a:endParaRPr lang="en-US" altLang="zh-TW" sz="3600" b="1" kern="0" baseline="0" dirty="0">
              <a:latin typeface="Microsoft JhengHei" panose="020B0604030504040204" pitchFamily="34" charset="-120"/>
              <a:ea typeface="Microsoft JhengHei" panose="020B0604030504040204" pitchFamily="34" charset="-120"/>
              <a:cs typeface="Arial Unicode MS"/>
            </a:endParaRPr>
          </a:p>
          <a:p>
            <a:pPr marL="406400" indent="-406400" eaLnBrk="1" hangingPunct="1">
              <a:lnSpc>
                <a:spcPct val="120000"/>
              </a:lnSpc>
              <a:defRPr/>
            </a:pPr>
            <a:r>
              <a:rPr lang="en-US" altLang="zh-TW" sz="3600" b="1" kern="0" baseline="0" dirty="0">
                <a:latin typeface="Microsoft JhengHei" panose="020B0604030504040204" pitchFamily="34" charset="-120"/>
                <a:ea typeface="Microsoft JhengHei" panose="020B0604030504040204" pitchFamily="34" charset="-120"/>
                <a:cs typeface="Arial Unicode MS"/>
              </a:rPr>
              <a:t>     </a:t>
            </a:r>
            <a:r>
              <a:rPr lang="zh-TW" altLang="en-US" sz="3600" b="1" kern="0" baseline="0" dirty="0">
                <a:latin typeface="Microsoft JhengHei" panose="020B0604030504040204" pitchFamily="34" charset="-120"/>
                <a:ea typeface="Microsoft JhengHei" panose="020B0604030504040204" pitchFamily="34" charset="-120"/>
                <a:cs typeface="Arial Unicode MS"/>
              </a:rPr>
              <a:t>發牌角色的動畫。</a:t>
            </a:r>
            <a:endParaRPr lang="en-US" altLang="zh-TW" sz="3600" b="1" kern="0" baseline="0" dirty="0">
              <a:latin typeface="Microsoft JhengHei" panose="020B0604030504040204" pitchFamily="34" charset="-120"/>
              <a:ea typeface="Microsoft JhengHei" panose="020B0604030504040204" pitchFamily="34" charset="-120"/>
              <a:cs typeface="Arial Unicode MS"/>
            </a:endParaRPr>
          </a:p>
        </p:txBody>
      </p:sp>
      <p:sp>
        <p:nvSpPr>
          <p:cNvPr id="4" name="Rectangle 3">
            <a:extLst>
              <a:ext uri="{FF2B5EF4-FFF2-40B4-BE49-F238E27FC236}">
                <a16:creationId xmlns="" xmlns:a16="http://schemas.microsoft.com/office/drawing/2014/main" id="{A00B677A-1B84-FC26-D899-7B77AE0E361C}"/>
              </a:ext>
            </a:extLst>
          </p:cNvPr>
          <p:cNvSpPr/>
          <p:nvPr/>
        </p:nvSpPr>
        <p:spPr>
          <a:xfrm>
            <a:off x="5654442" y="3400395"/>
            <a:ext cx="1492716" cy="400110"/>
          </a:xfrm>
          <a:prstGeom prst="rect">
            <a:avLst/>
          </a:prstGeom>
        </p:spPr>
        <p:txBody>
          <a:bodyPr wrap="none">
            <a:spAutoFit/>
          </a:bodyPr>
          <a:lstStyle/>
          <a:p>
            <a:r>
              <a:rPr lang="zh-TW" altLang="en-US" b="1" baseline="0" dirty="0">
                <a:solidFill>
                  <a:srgbClr val="FFFFFF"/>
                </a:solidFill>
                <a:latin typeface="Microsoft JhengHei" panose="020B0604030504040204" pitchFamily="34" charset="-120"/>
                <a:ea typeface="Microsoft JhengHei" panose="020B0604030504040204" pitchFamily="34" charset="-120"/>
              </a:rPr>
              <a:t>解題步驟</a:t>
            </a:r>
            <a:r>
              <a:rPr lang="en-US" altLang="zh-TW" b="1" baseline="0" dirty="0">
                <a:solidFill>
                  <a:srgbClr val="FFFFFF"/>
                </a:solidFill>
                <a:latin typeface="Microsoft JhengHei" panose="020B0604030504040204" pitchFamily="34" charset="-120"/>
                <a:ea typeface="Microsoft JhengHei" panose="020B0604030504040204" pitchFamily="34" charset="-120"/>
              </a:rPr>
              <a:t>1: </a:t>
            </a:r>
            <a:endParaRPr lang="x-none" dirty="0"/>
          </a:p>
        </p:txBody>
      </p:sp>
      <p:pic>
        <p:nvPicPr>
          <p:cNvPr id="8" name="圖片 7">
            <a:extLst>
              <a:ext uri="{FF2B5EF4-FFF2-40B4-BE49-F238E27FC236}">
                <a16:creationId xmlns="" xmlns:a16="http://schemas.microsoft.com/office/drawing/2014/main" id="{4F3C6E12-1560-92E3-954F-E888062FB9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3976" y="3158440"/>
            <a:ext cx="6277675" cy="3682098"/>
          </a:xfrm>
          <a:prstGeom prst="rect">
            <a:avLst/>
          </a:prstGeom>
        </p:spPr>
      </p:pic>
      <p:sp>
        <p:nvSpPr>
          <p:cNvPr id="10" name="文字方塊 3">
            <a:extLst>
              <a:ext uri="{FF2B5EF4-FFF2-40B4-BE49-F238E27FC236}">
                <a16:creationId xmlns="" xmlns:a16="http://schemas.microsoft.com/office/drawing/2014/main" id="{27F72C2F-F9EF-C878-D374-E7F9D83B587F}"/>
              </a:ext>
            </a:extLst>
          </p:cNvPr>
          <p:cNvSpPr txBox="1">
            <a:spLocks noChangeArrowheads="1"/>
          </p:cNvSpPr>
          <p:nvPr/>
        </p:nvSpPr>
        <p:spPr bwMode="auto">
          <a:xfrm>
            <a:off x="6454384" y="3158440"/>
            <a:ext cx="2034648" cy="936104"/>
          </a:xfrm>
          <a:prstGeom prst="rect">
            <a:avLst/>
          </a:prstGeom>
          <a:noFill/>
          <a:ln w="50800">
            <a:noFill/>
            <a:miter lim="800000"/>
            <a:headEnd/>
            <a:tailEnd/>
          </a:ln>
        </p:spPr>
        <p:txBody>
          <a:bodyPr lIns="36000" tIns="36000" rIns="36000" bIns="36000"/>
          <a:lstStyle/>
          <a:p>
            <a:pPr eaLnBrk="1" hangingPunct="1">
              <a:lnSpc>
                <a:spcPct val="120000"/>
              </a:lnSpc>
              <a:defRPr/>
            </a:pPr>
            <a:r>
              <a:rPr lang="zh-TW" altLang="en-US" sz="3600" b="1" kern="0" baseline="0" dirty="0">
                <a:solidFill>
                  <a:srgbClr val="C00000"/>
                </a:solidFill>
                <a:latin typeface="Microsoft JhengHei" panose="020B0604030504040204" pitchFamily="34" charset="-120"/>
                <a:ea typeface="Microsoft JhengHei" panose="020B0604030504040204" pitchFamily="34" charset="-120"/>
                <a:cs typeface="Arial Unicode MS"/>
              </a:rPr>
              <a:t>組裝結果</a:t>
            </a:r>
          </a:p>
        </p:txBody>
      </p:sp>
      <p:sp>
        <p:nvSpPr>
          <p:cNvPr id="9" name="文字版面配置區 4"/>
          <p:cNvSpPr txBox="1">
            <a:spLocks/>
          </p:cNvSpPr>
          <p:nvPr/>
        </p:nvSpPr>
        <p:spPr bwMode="auto">
          <a:xfrm>
            <a:off x="12082088" y="72058"/>
            <a:ext cx="719512" cy="314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133" tIns="50566" rIns="101133" bIns="50566" numCol="1" anchor="t" anchorCtr="0" compatLnSpc="1">
            <a:prstTxWarp prst="textNoShape">
              <a:avLst/>
            </a:prstTxWarp>
            <a:noAutofit/>
          </a:bodyPr>
          <a:lstStyle>
            <a:lvl1pPr marL="0" indent="0" algn="l" defTabSz="1011238" rtl="0" eaLnBrk="0" fontAlgn="base" hangingPunct="0">
              <a:spcBef>
                <a:spcPct val="20000"/>
              </a:spcBef>
              <a:spcAft>
                <a:spcPct val="0"/>
              </a:spcAft>
              <a:buNone/>
              <a:defRPr kumimoji="1" sz="2000" baseline="0">
                <a:solidFill>
                  <a:schemeClr val="tx1"/>
                </a:solidFill>
                <a:latin typeface="微軟正黑體" panose="020B0604030504040204" pitchFamily="34" charset="-120"/>
                <a:ea typeface="微軟正黑體" panose="020B0604030504040204" pitchFamily="34" charset="-120"/>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a:defRPr/>
            </a:pPr>
            <a:r>
              <a:rPr lang="en-US" altLang="zh-TW" kern="0" dirty="0" smtClean="0">
                <a:solidFill>
                  <a:srgbClr val="000000"/>
                </a:solidFill>
              </a:rPr>
              <a:t>174</a:t>
            </a:r>
            <a:endParaRPr lang="zh-TW" altLang="en-US" kern="0" dirty="0">
              <a:solidFill>
                <a:srgbClr val="000000"/>
              </a:solidFill>
            </a:endParaRPr>
          </a:p>
        </p:txBody>
      </p:sp>
    </p:spTree>
    <p:extLst>
      <p:ext uri="{BB962C8B-B14F-4D97-AF65-F5344CB8AC3E}">
        <p14:creationId xmlns:p14="http://schemas.microsoft.com/office/powerpoint/2010/main" val="366051993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矩形 3">
            <a:extLst>
              <a:ext uri="{FF2B5EF4-FFF2-40B4-BE49-F238E27FC236}">
                <a16:creationId xmlns="" xmlns:a16="http://schemas.microsoft.com/office/drawing/2014/main" id="{0BCF2CC0-50A4-4646-AE23-A0817EB33945}"/>
              </a:ext>
            </a:extLst>
          </p:cNvPr>
          <p:cNvSpPr>
            <a:spLocks noChangeArrowheads="1"/>
          </p:cNvSpPr>
          <p:nvPr/>
        </p:nvSpPr>
        <p:spPr bwMode="auto">
          <a:xfrm>
            <a:off x="2008313" y="8033"/>
            <a:ext cx="553609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000" baseline="-25000">
                <a:solidFill>
                  <a:schemeClr val="tx1"/>
                </a:solidFill>
                <a:latin typeface="Arial" panose="020B0604020202020204" pitchFamily="34" charset="0"/>
                <a:ea typeface="新細明體" panose="02020500000000000000" pitchFamily="18" charset="-120"/>
              </a:defRPr>
            </a:lvl1pPr>
            <a:lvl2pPr marL="742950" indent="-28575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pPr eaLnBrk="1" hangingPunct="1"/>
            <a:r>
              <a:rPr lang="zh-TW" altLang="en-US" sz="4800" b="1" baseline="0" dirty="0">
                <a:solidFill>
                  <a:srgbClr val="FFFFFF"/>
                </a:solidFill>
                <a:latin typeface="Microsoft JhengHei" panose="020B0604030504040204" pitchFamily="34" charset="-120"/>
                <a:ea typeface="Microsoft JhengHei" panose="020B0604030504040204" pitchFamily="34" charset="-120"/>
              </a:rPr>
              <a:t>如何處理發牌動畫</a:t>
            </a:r>
          </a:p>
        </p:txBody>
      </p:sp>
      <p:sp>
        <p:nvSpPr>
          <p:cNvPr id="7" name="文字方塊 3">
            <a:extLst>
              <a:ext uri="{FF2B5EF4-FFF2-40B4-BE49-F238E27FC236}">
                <a16:creationId xmlns="" xmlns:a16="http://schemas.microsoft.com/office/drawing/2014/main" id="{E12C7E6E-4E77-5C4D-855E-181A55D8518A}"/>
              </a:ext>
            </a:extLst>
          </p:cNvPr>
          <p:cNvSpPr txBox="1">
            <a:spLocks noChangeArrowheads="1"/>
          </p:cNvSpPr>
          <p:nvPr/>
        </p:nvSpPr>
        <p:spPr bwMode="auto">
          <a:xfrm>
            <a:off x="1930365" y="1104650"/>
            <a:ext cx="8064896" cy="1368152"/>
          </a:xfrm>
          <a:prstGeom prst="rect">
            <a:avLst/>
          </a:prstGeom>
          <a:noFill/>
          <a:ln w="50800">
            <a:noFill/>
            <a:miter lim="800000"/>
            <a:headEnd/>
            <a:tailEnd/>
          </a:ln>
        </p:spPr>
        <p:txBody>
          <a:bodyPr lIns="36000" tIns="36000" rIns="36000" bIns="36000"/>
          <a:lstStyle/>
          <a:p>
            <a:pPr marL="406400" indent="-406400" eaLnBrk="1" hangingPunct="1">
              <a:lnSpc>
                <a:spcPct val="120000"/>
              </a:lnSpc>
              <a:defRPr/>
            </a:pPr>
            <a:r>
              <a:rPr lang="en-US" altLang="zh-TW" sz="3600" b="1" kern="0" baseline="0" dirty="0">
                <a:latin typeface="Microsoft JhengHei" panose="020B0604030504040204" pitchFamily="34" charset="-120"/>
                <a:ea typeface="Microsoft JhengHei" panose="020B0604030504040204" pitchFamily="34" charset="-120"/>
                <a:cs typeface="Arial Unicode MS"/>
              </a:rPr>
              <a:t>8.</a:t>
            </a:r>
            <a:r>
              <a:rPr lang="zh-TW" altLang="en-US" sz="3600" b="1" kern="0" baseline="0" dirty="0">
                <a:latin typeface="Microsoft JhengHei" panose="020B0604030504040204" pitchFamily="34" charset="-120"/>
                <a:ea typeface="Microsoft JhengHei" panose="020B0604030504040204" pitchFamily="34" charset="-120"/>
                <a:cs typeface="Arial Unicode MS"/>
              </a:rPr>
              <a:t> 依下方提示的積木進行組裝，完成</a:t>
            </a:r>
            <a:endParaRPr lang="en-US" altLang="zh-TW" sz="3600" b="1" kern="0" baseline="0" dirty="0">
              <a:latin typeface="Microsoft JhengHei" panose="020B0604030504040204" pitchFamily="34" charset="-120"/>
              <a:ea typeface="Microsoft JhengHei" panose="020B0604030504040204" pitchFamily="34" charset="-120"/>
              <a:cs typeface="Arial Unicode MS"/>
            </a:endParaRPr>
          </a:p>
          <a:p>
            <a:pPr marL="406400" indent="-406400" eaLnBrk="1" hangingPunct="1">
              <a:lnSpc>
                <a:spcPct val="120000"/>
              </a:lnSpc>
              <a:defRPr/>
            </a:pPr>
            <a:r>
              <a:rPr lang="en-US" altLang="zh-TW" sz="3600" b="1" kern="0" baseline="0" dirty="0">
                <a:latin typeface="Microsoft JhengHei" panose="020B0604030504040204" pitchFamily="34" charset="-120"/>
                <a:ea typeface="Microsoft JhengHei" panose="020B0604030504040204" pitchFamily="34" charset="-120"/>
                <a:cs typeface="Arial Unicode MS"/>
              </a:rPr>
              <a:t>     </a:t>
            </a:r>
            <a:r>
              <a:rPr lang="zh-TW" altLang="en-US" sz="3600" b="1" kern="0" baseline="0" dirty="0">
                <a:latin typeface="Microsoft JhengHei" panose="020B0604030504040204" pitchFamily="34" charset="-120"/>
                <a:ea typeface="Microsoft JhengHei" panose="020B0604030504040204" pitchFamily="34" charset="-120"/>
                <a:cs typeface="Arial Unicode MS"/>
              </a:rPr>
              <a:t>發牌撲克牌的動畫。</a:t>
            </a:r>
            <a:endParaRPr lang="en-US" altLang="zh-TW" sz="3600" b="1" kern="0" baseline="0" dirty="0">
              <a:latin typeface="Microsoft JhengHei" panose="020B0604030504040204" pitchFamily="34" charset="-120"/>
              <a:ea typeface="Microsoft JhengHei" panose="020B0604030504040204" pitchFamily="34" charset="-120"/>
              <a:cs typeface="Arial Unicode MS"/>
            </a:endParaRPr>
          </a:p>
        </p:txBody>
      </p:sp>
      <p:sp>
        <p:nvSpPr>
          <p:cNvPr id="4" name="Rectangle 3">
            <a:extLst>
              <a:ext uri="{FF2B5EF4-FFF2-40B4-BE49-F238E27FC236}">
                <a16:creationId xmlns="" xmlns:a16="http://schemas.microsoft.com/office/drawing/2014/main" id="{A00B677A-1B84-FC26-D899-7B77AE0E361C}"/>
              </a:ext>
            </a:extLst>
          </p:cNvPr>
          <p:cNvSpPr/>
          <p:nvPr/>
        </p:nvSpPr>
        <p:spPr>
          <a:xfrm>
            <a:off x="5654442" y="3400395"/>
            <a:ext cx="1492716" cy="400110"/>
          </a:xfrm>
          <a:prstGeom prst="rect">
            <a:avLst/>
          </a:prstGeom>
        </p:spPr>
        <p:txBody>
          <a:bodyPr wrap="none">
            <a:spAutoFit/>
          </a:bodyPr>
          <a:lstStyle/>
          <a:p>
            <a:r>
              <a:rPr lang="zh-TW" altLang="en-US" b="1" baseline="0" dirty="0">
                <a:solidFill>
                  <a:srgbClr val="FFFFFF"/>
                </a:solidFill>
                <a:latin typeface="Microsoft JhengHei" panose="020B0604030504040204" pitchFamily="34" charset="-120"/>
                <a:ea typeface="Microsoft JhengHei" panose="020B0604030504040204" pitchFamily="34" charset="-120"/>
              </a:rPr>
              <a:t>解題步驟</a:t>
            </a:r>
            <a:r>
              <a:rPr lang="en-US" altLang="zh-TW" b="1" baseline="0" dirty="0">
                <a:solidFill>
                  <a:srgbClr val="FFFFFF"/>
                </a:solidFill>
                <a:latin typeface="Microsoft JhengHei" panose="020B0604030504040204" pitchFamily="34" charset="-120"/>
                <a:ea typeface="Microsoft JhengHei" panose="020B0604030504040204" pitchFamily="34" charset="-120"/>
              </a:rPr>
              <a:t>1: </a:t>
            </a:r>
            <a:endParaRPr lang="x-none" dirty="0"/>
          </a:p>
        </p:txBody>
      </p:sp>
      <p:pic>
        <p:nvPicPr>
          <p:cNvPr id="3" name="Picture 2">
            <a:extLst>
              <a:ext uri="{FF2B5EF4-FFF2-40B4-BE49-F238E27FC236}">
                <a16:creationId xmlns="" xmlns:a16="http://schemas.microsoft.com/office/drawing/2014/main" id="{357A852C-12EF-8621-C19A-7B083D19ACDA}"/>
              </a:ext>
            </a:extLst>
          </p:cNvPr>
          <p:cNvPicPr>
            <a:picLocks noChangeAspect="1"/>
          </p:cNvPicPr>
          <p:nvPr/>
        </p:nvPicPr>
        <p:blipFill>
          <a:blip r:embed="rId2"/>
          <a:stretch>
            <a:fillRect/>
          </a:stretch>
        </p:blipFill>
        <p:spPr>
          <a:xfrm>
            <a:off x="2806340" y="2704228"/>
            <a:ext cx="7194860" cy="3632526"/>
          </a:xfrm>
          <a:prstGeom prst="rect">
            <a:avLst/>
          </a:prstGeom>
        </p:spPr>
      </p:pic>
      <p:sp>
        <p:nvSpPr>
          <p:cNvPr id="8" name="文字版面配置區 4"/>
          <p:cNvSpPr txBox="1">
            <a:spLocks/>
          </p:cNvSpPr>
          <p:nvPr/>
        </p:nvSpPr>
        <p:spPr bwMode="auto">
          <a:xfrm>
            <a:off x="12082088" y="72058"/>
            <a:ext cx="719512" cy="314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133" tIns="50566" rIns="101133" bIns="50566" numCol="1" anchor="t" anchorCtr="0" compatLnSpc="1">
            <a:prstTxWarp prst="textNoShape">
              <a:avLst/>
            </a:prstTxWarp>
            <a:noAutofit/>
          </a:bodyPr>
          <a:lstStyle>
            <a:lvl1pPr marL="0" indent="0" algn="l" defTabSz="1011238" rtl="0" eaLnBrk="0" fontAlgn="base" hangingPunct="0">
              <a:spcBef>
                <a:spcPct val="20000"/>
              </a:spcBef>
              <a:spcAft>
                <a:spcPct val="0"/>
              </a:spcAft>
              <a:buNone/>
              <a:defRPr kumimoji="1" sz="2000" baseline="0">
                <a:solidFill>
                  <a:schemeClr val="tx1"/>
                </a:solidFill>
                <a:latin typeface="微軟正黑體" panose="020B0604030504040204" pitchFamily="34" charset="-120"/>
                <a:ea typeface="微軟正黑體" panose="020B0604030504040204" pitchFamily="34" charset="-120"/>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a:defRPr/>
            </a:pPr>
            <a:r>
              <a:rPr lang="en-US" altLang="zh-TW" kern="0" dirty="0" smtClean="0">
                <a:solidFill>
                  <a:srgbClr val="000000"/>
                </a:solidFill>
              </a:rPr>
              <a:t>174</a:t>
            </a:r>
            <a:endParaRPr lang="zh-TW" altLang="en-US" kern="0" dirty="0">
              <a:solidFill>
                <a:srgbClr val="000000"/>
              </a:solidFill>
            </a:endParaRPr>
          </a:p>
        </p:txBody>
      </p:sp>
    </p:spTree>
    <p:extLst>
      <p:ext uri="{BB962C8B-B14F-4D97-AF65-F5344CB8AC3E}">
        <p14:creationId xmlns:p14="http://schemas.microsoft.com/office/powerpoint/2010/main" val="140783246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矩形 3">
            <a:extLst>
              <a:ext uri="{FF2B5EF4-FFF2-40B4-BE49-F238E27FC236}">
                <a16:creationId xmlns="" xmlns:a16="http://schemas.microsoft.com/office/drawing/2014/main" id="{0BCF2CC0-50A4-4646-AE23-A0817EB33945}"/>
              </a:ext>
            </a:extLst>
          </p:cNvPr>
          <p:cNvSpPr>
            <a:spLocks noChangeArrowheads="1"/>
          </p:cNvSpPr>
          <p:nvPr/>
        </p:nvSpPr>
        <p:spPr bwMode="auto">
          <a:xfrm>
            <a:off x="2008313" y="8033"/>
            <a:ext cx="553609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000" baseline="-25000">
                <a:solidFill>
                  <a:schemeClr val="tx1"/>
                </a:solidFill>
                <a:latin typeface="Arial" panose="020B0604020202020204" pitchFamily="34" charset="0"/>
                <a:ea typeface="新細明體" panose="02020500000000000000" pitchFamily="18" charset="-120"/>
              </a:defRPr>
            </a:lvl1pPr>
            <a:lvl2pPr marL="742950" indent="-28575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pPr eaLnBrk="1" hangingPunct="1"/>
            <a:r>
              <a:rPr lang="zh-TW" altLang="en-US" sz="4800" b="1" baseline="0" dirty="0">
                <a:solidFill>
                  <a:srgbClr val="FFFFFF"/>
                </a:solidFill>
                <a:latin typeface="Microsoft JhengHei" panose="020B0604030504040204" pitchFamily="34" charset="-120"/>
                <a:ea typeface="Microsoft JhengHei" panose="020B0604030504040204" pitchFamily="34" charset="-120"/>
              </a:rPr>
              <a:t>如何處理發牌動畫</a:t>
            </a:r>
            <a:r>
              <a:rPr lang="en-US" altLang="zh-TW" sz="4800" b="1" baseline="0" dirty="0">
                <a:solidFill>
                  <a:srgbClr val="FFFFFF"/>
                </a:solidFill>
                <a:latin typeface="Microsoft JhengHei" panose="020B0604030504040204" pitchFamily="34" charset="-120"/>
                <a:ea typeface="Microsoft JhengHei" panose="020B0604030504040204" pitchFamily="34" charset="-120"/>
              </a:rPr>
              <a:t>?</a:t>
            </a:r>
            <a:endParaRPr lang="zh-TW" altLang="en-US" sz="4800" b="1" baseline="0" dirty="0">
              <a:solidFill>
                <a:srgbClr val="FFFFFF"/>
              </a:solidFill>
              <a:latin typeface="Microsoft JhengHei" panose="020B0604030504040204" pitchFamily="34" charset="-120"/>
              <a:ea typeface="Microsoft JhengHei" panose="020B0604030504040204" pitchFamily="34" charset="-120"/>
            </a:endParaRPr>
          </a:p>
        </p:txBody>
      </p:sp>
      <p:sp>
        <p:nvSpPr>
          <p:cNvPr id="7" name="文字方塊 3">
            <a:extLst>
              <a:ext uri="{FF2B5EF4-FFF2-40B4-BE49-F238E27FC236}">
                <a16:creationId xmlns="" xmlns:a16="http://schemas.microsoft.com/office/drawing/2014/main" id="{E12C7E6E-4E77-5C4D-855E-181A55D8518A}"/>
              </a:ext>
            </a:extLst>
          </p:cNvPr>
          <p:cNvSpPr txBox="1">
            <a:spLocks noChangeArrowheads="1"/>
          </p:cNvSpPr>
          <p:nvPr/>
        </p:nvSpPr>
        <p:spPr bwMode="auto">
          <a:xfrm>
            <a:off x="1407947" y="990893"/>
            <a:ext cx="8064896" cy="1368152"/>
          </a:xfrm>
          <a:prstGeom prst="rect">
            <a:avLst/>
          </a:prstGeom>
          <a:noFill/>
          <a:ln w="50800">
            <a:noFill/>
            <a:miter lim="800000"/>
            <a:headEnd/>
            <a:tailEnd/>
          </a:ln>
        </p:spPr>
        <p:txBody>
          <a:bodyPr lIns="36000" tIns="36000" rIns="36000" bIns="36000"/>
          <a:lstStyle/>
          <a:p>
            <a:pPr marL="406400" indent="-406400" eaLnBrk="1" hangingPunct="1">
              <a:lnSpc>
                <a:spcPct val="120000"/>
              </a:lnSpc>
              <a:defRPr/>
            </a:pPr>
            <a:r>
              <a:rPr lang="zh-TW" altLang="en-US" sz="3200" b="1" kern="0" baseline="0" dirty="0">
                <a:latin typeface="Microsoft JhengHei" panose="020B0604030504040204" pitchFamily="34" charset="-120"/>
                <a:ea typeface="Microsoft JhengHei" panose="020B0604030504040204" pitchFamily="34" charset="-120"/>
                <a:cs typeface="Arial Unicode MS"/>
              </a:rPr>
              <a:t>想一想：</a:t>
            </a:r>
            <a:endParaRPr lang="en-US" altLang="zh-TW" sz="3200" b="1" kern="0" baseline="0" dirty="0">
              <a:latin typeface="Microsoft JhengHei" panose="020B0604030504040204" pitchFamily="34" charset="-120"/>
              <a:ea typeface="Microsoft JhengHei" panose="020B0604030504040204" pitchFamily="34" charset="-120"/>
              <a:cs typeface="Arial Unicode MS"/>
            </a:endParaRPr>
          </a:p>
        </p:txBody>
      </p:sp>
      <p:sp>
        <p:nvSpPr>
          <p:cNvPr id="4" name="Rectangle 3">
            <a:extLst>
              <a:ext uri="{FF2B5EF4-FFF2-40B4-BE49-F238E27FC236}">
                <a16:creationId xmlns="" xmlns:a16="http://schemas.microsoft.com/office/drawing/2014/main" id="{A00B677A-1B84-FC26-D899-7B77AE0E361C}"/>
              </a:ext>
            </a:extLst>
          </p:cNvPr>
          <p:cNvSpPr/>
          <p:nvPr/>
        </p:nvSpPr>
        <p:spPr>
          <a:xfrm>
            <a:off x="5654442" y="3400395"/>
            <a:ext cx="1492716" cy="400110"/>
          </a:xfrm>
          <a:prstGeom prst="rect">
            <a:avLst/>
          </a:prstGeom>
        </p:spPr>
        <p:txBody>
          <a:bodyPr wrap="none">
            <a:spAutoFit/>
          </a:bodyPr>
          <a:lstStyle/>
          <a:p>
            <a:r>
              <a:rPr lang="zh-TW" altLang="en-US" b="1" baseline="0" dirty="0">
                <a:solidFill>
                  <a:srgbClr val="FFFFFF"/>
                </a:solidFill>
                <a:latin typeface="Microsoft JhengHei" panose="020B0604030504040204" pitchFamily="34" charset="-120"/>
                <a:ea typeface="Microsoft JhengHei" panose="020B0604030504040204" pitchFamily="34" charset="-120"/>
              </a:rPr>
              <a:t>解題步驟</a:t>
            </a:r>
            <a:r>
              <a:rPr lang="en-US" altLang="zh-TW" b="1" baseline="0" dirty="0">
                <a:solidFill>
                  <a:srgbClr val="FFFFFF"/>
                </a:solidFill>
                <a:latin typeface="Microsoft JhengHei" panose="020B0604030504040204" pitchFamily="34" charset="-120"/>
                <a:ea typeface="Microsoft JhengHei" panose="020B0604030504040204" pitchFamily="34" charset="-120"/>
              </a:rPr>
              <a:t>1: </a:t>
            </a:r>
            <a:endParaRPr lang="x-none" dirty="0"/>
          </a:p>
        </p:txBody>
      </p:sp>
      <p:sp>
        <p:nvSpPr>
          <p:cNvPr id="8" name="文字方塊 3">
            <a:extLst>
              <a:ext uri="{FF2B5EF4-FFF2-40B4-BE49-F238E27FC236}">
                <a16:creationId xmlns="" xmlns:a16="http://schemas.microsoft.com/office/drawing/2014/main" id="{33987757-0AFE-4176-42EE-8918C00216FD}"/>
              </a:ext>
            </a:extLst>
          </p:cNvPr>
          <p:cNvSpPr txBox="1">
            <a:spLocks noChangeArrowheads="1"/>
          </p:cNvSpPr>
          <p:nvPr/>
        </p:nvSpPr>
        <p:spPr bwMode="auto">
          <a:xfrm>
            <a:off x="1646879" y="1674969"/>
            <a:ext cx="9171295" cy="4429142"/>
          </a:xfrm>
          <a:prstGeom prst="rect">
            <a:avLst/>
          </a:prstGeom>
          <a:noFill/>
          <a:ln w="50800">
            <a:noFill/>
            <a:miter lim="800000"/>
            <a:headEnd/>
            <a:tailEnd/>
          </a:ln>
        </p:spPr>
        <p:txBody>
          <a:bodyPr lIns="36000" tIns="36000" rIns="36000" bIns="36000"/>
          <a:lstStyle/>
          <a:p>
            <a:pPr marL="406400" indent="-406400" eaLnBrk="1" hangingPunct="1">
              <a:lnSpc>
                <a:spcPct val="120000"/>
              </a:lnSpc>
              <a:defRPr/>
            </a:pPr>
            <a:r>
              <a:rPr lang="zh-TW" altLang="en-US" sz="3200" b="1" kern="0" baseline="0" dirty="0">
                <a:latin typeface="Microsoft JhengHei" panose="020B0604030504040204" pitchFamily="34" charset="-120"/>
                <a:ea typeface="Microsoft JhengHei" panose="020B0604030504040204" pitchFamily="34" charset="-120"/>
                <a:cs typeface="Arial Unicode MS"/>
                <a:sym typeface="Arial Unicode MS"/>
              </a:rPr>
              <a:t>◼︎</a:t>
            </a:r>
            <a:r>
              <a:rPr lang="zh-TW" altLang="en-US" sz="3200" b="1" kern="0" baseline="0" dirty="0">
                <a:latin typeface="Microsoft JhengHei" panose="020B0604030504040204" pitchFamily="34" charset="-120"/>
                <a:ea typeface="Microsoft JhengHei" panose="020B0604030504040204" pitchFamily="34" charset="-120"/>
                <a:cs typeface="Arial Unicode MS"/>
              </a:rPr>
              <a:t>當發牌角色被按下時，撲克牌角色如何知道，並執行下 一個指令</a:t>
            </a:r>
            <a:r>
              <a:rPr lang="en-US" altLang="zh-TW" sz="3200" b="1" kern="0" baseline="0" dirty="0">
                <a:latin typeface="Microsoft JhengHei" panose="020B0604030504040204" pitchFamily="34" charset="-120"/>
                <a:ea typeface="Microsoft JhengHei" panose="020B0604030504040204" pitchFamily="34" charset="-120"/>
                <a:cs typeface="Arial Unicode MS"/>
              </a:rPr>
              <a:t>?</a:t>
            </a:r>
          </a:p>
        </p:txBody>
      </p:sp>
      <p:pic>
        <p:nvPicPr>
          <p:cNvPr id="3" name="Picture 2">
            <a:extLst>
              <a:ext uri="{FF2B5EF4-FFF2-40B4-BE49-F238E27FC236}">
                <a16:creationId xmlns="" xmlns:a16="http://schemas.microsoft.com/office/drawing/2014/main" id="{357A852C-12EF-8621-C19A-7B083D19ACDA}"/>
              </a:ext>
            </a:extLst>
          </p:cNvPr>
          <p:cNvPicPr>
            <a:picLocks noChangeAspect="1"/>
          </p:cNvPicPr>
          <p:nvPr/>
        </p:nvPicPr>
        <p:blipFill>
          <a:blip r:embed="rId2"/>
          <a:stretch>
            <a:fillRect/>
          </a:stretch>
        </p:blipFill>
        <p:spPr>
          <a:xfrm>
            <a:off x="5032649" y="3308951"/>
            <a:ext cx="6048673" cy="3053842"/>
          </a:xfrm>
          <a:prstGeom prst="rect">
            <a:avLst/>
          </a:prstGeom>
        </p:spPr>
      </p:pic>
      <p:sp>
        <p:nvSpPr>
          <p:cNvPr id="9" name="文字方塊 3">
            <a:extLst>
              <a:ext uri="{FF2B5EF4-FFF2-40B4-BE49-F238E27FC236}">
                <a16:creationId xmlns="" xmlns:a16="http://schemas.microsoft.com/office/drawing/2014/main" id="{96BDB96E-BCAB-4171-5758-6F68CC249B65}"/>
              </a:ext>
            </a:extLst>
          </p:cNvPr>
          <p:cNvSpPr txBox="1">
            <a:spLocks noChangeArrowheads="1"/>
          </p:cNvSpPr>
          <p:nvPr/>
        </p:nvSpPr>
        <p:spPr bwMode="auto">
          <a:xfrm>
            <a:off x="1646878" y="3095472"/>
            <a:ext cx="3122623" cy="3260330"/>
          </a:xfrm>
          <a:prstGeom prst="rect">
            <a:avLst/>
          </a:prstGeom>
          <a:noFill/>
          <a:ln w="50800">
            <a:noFill/>
            <a:miter lim="800000"/>
            <a:headEnd/>
            <a:tailEnd/>
          </a:ln>
        </p:spPr>
        <p:txBody>
          <a:bodyPr lIns="36000" tIns="36000" rIns="36000" bIns="36000"/>
          <a:lstStyle/>
          <a:p>
            <a:pPr marL="406400" indent="-406400" eaLnBrk="1" hangingPunct="1">
              <a:lnSpc>
                <a:spcPct val="120000"/>
              </a:lnSpc>
              <a:defRPr/>
            </a:pPr>
            <a:r>
              <a:rPr lang="zh-TW" altLang="en-US" sz="3200" b="1" kern="0" baseline="0" dirty="0">
                <a:latin typeface="Microsoft JhengHei" panose="020B0604030504040204" pitchFamily="34" charset="-120"/>
                <a:ea typeface="Microsoft JhengHei" panose="020B0604030504040204" pitchFamily="34" charset="-120"/>
                <a:cs typeface="Arial Unicode MS"/>
                <a:sym typeface="Arial Unicode MS"/>
              </a:rPr>
              <a:t>◼︎</a:t>
            </a:r>
            <a:r>
              <a:rPr lang="zh-TW" altLang="en-US" sz="3200" b="1" kern="0" baseline="0" dirty="0">
                <a:latin typeface="Microsoft JhengHei" panose="020B0604030504040204" pitchFamily="34" charset="-120"/>
                <a:ea typeface="Microsoft JhengHei" panose="020B0604030504040204" pitchFamily="34" charset="-120"/>
                <a:cs typeface="Arial Unicode MS"/>
              </a:rPr>
              <a:t>當再次按下發牌角色時，撲克牌角色如何顯示與洗牌清 單中相對應的點數</a:t>
            </a:r>
            <a:r>
              <a:rPr lang="en-US" altLang="zh-TW" sz="3200" b="1" kern="0" baseline="0" dirty="0">
                <a:latin typeface="Microsoft JhengHei" panose="020B0604030504040204" pitchFamily="34" charset="-120"/>
                <a:ea typeface="Microsoft JhengHei" panose="020B0604030504040204" pitchFamily="34" charset="-120"/>
                <a:cs typeface="Arial Unicode MS"/>
              </a:rPr>
              <a:t>?</a:t>
            </a:r>
          </a:p>
        </p:txBody>
      </p:sp>
    </p:spTree>
    <p:extLst>
      <p:ext uri="{BB962C8B-B14F-4D97-AF65-F5344CB8AC3E}">
        <p14:creationId xmlns:p14="http://schemas.microsoft.com/office/powerpoint/2010/main" val="127013885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矩形 3">
            <a:extLst>
              <a:ext uri="{FF2B5EF4-FFF2-40B4-BE49-F238E27FC236}">
                <a16:creationId xmlns="" xmlns:a16="http://schemas.microsoft.com/office/drawing/2014/main" id="{0BCF2CC0-50A4-4646-AE23-A0817EB33945}"/>
              </a:ext>
            </a:extLst>
          </p:cNvPr>
          <p:cNvSpPr>
            <a:spLocks noChangeArrowheads="1"/>
          </p:cNvSpPr>
          <p:nvPr/>
        </p:nvSpPr>
        <p:spPr bwMode="auto">
          <a:xfrm>
            <a:off x="2008313" y="8033"/>
            <a:ext cx="553609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000" baseline="-25000">
                <a:solidFill>
                  <a:schemeClr val="tx1"/>
                </a:solidFill>
                <a:latin typeface="Arial" panose="020B0604020202020204" pitchFamily="34" charset="0"/>
                <a:ea typeface="新細明體" panose="02020500000000000000" pitchFamily="18" charset="-120"/>
              </a:defRPr>
            </a:lvl1pPr>
            <a:lvl2pPr marL="742950" indent="-285750">
              <a:defRPr kumimoji="1" sz="2000" baseline="-25000">
                <a:solidFill>
                  <a:schemeClr val="tx1"/>
                </a:solidFill>
                <a:latin typeface="Arial" panose="020B0604020202020204" pitchFamily="34" charset="0"/>
                <a:ea typeface="新細明體" panose="02020500000000000000" pitchFamily="18" charset="-120"/>
              </a:defRPr>
            </a:lvl2pPr>
            <a:lvl3pPr marL="1143000" indent="-228600">
              <a:defRPr kumimoji="1" sz="2000" baseline="-25000">
                <a:solidFill>
                  <a:schemeClr val="tx1"/>
                </a:solidFill>
                <a:latin typeface="Arial" panose="020B0604020202020204" pitchFamily="34" charset="0"/>
                <a:ea typeface="新細明體" panose="02020500000000000000" pitchFamily="18" charset="-120"/>
              </a:defRPr>
            </a:lvl3pPr>
            <a:lvl4pPr marL="1600200" indent="-228600">
              <a:defRPr kumimoji="1" sz="2000" baseline="-25000">
                <a:solidFill>
                  <a:schemeClr val="tx1"/>
                </a:solidFill>
                <a:latin typeface="Arial" panose="020B0604020202020204" pitchFamily="34" charset="0"/>
                <a:ea typeface="新細明體" panose="02020500000000000000" pitchFamily="18" charset="-120"/>
              </a:defRPr>
            </a:lvl4pPr>
            <a:lvl5pPr marL="2057400" indent="-228600">
              <a:defRPr kumimoji="1" sz="2000" baseline="-25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000" baseline="-25000">
                <a:solidFill>
                  <a:schemeClr val="tx1"/>
                </a:solidFill>
                <a:latin typeface="Arial" panose="020B0604020202020204" pitchFamily="34" charset="0"/>
                <a:ea typeface="新細明體" panose="02020500000000000000" pitchFamily="18" charset="-120"/>
              </a:defRPr>
            </a:lvl9pPr>
          </a:lstStyle>
          <a:p>
            <a:pPr eaLnBrk="1" hangingPunct="1"/>
            <a:r>
              <a:rPr lang="zh-TW" altLang="en-US" sz="4800" b="1" baseline="0" dirty="0">
                <a:solidFill>
                  <a:srgbClr val="FFFFFF"/>
                </a:solidFill>
                <a:latin typeface="Microsoft JhengHei" panose="020B0604030504040204" pitchFamily="34" charset="-120"/>
                <a:ea typeface="Microsoft JhengHei" panose="020B0604030504040204" pitchFamily="34" charset="-120"/>
              </a:rPr>
              <a:t>如何處理發牌動畫</a:t>
            </a:r>
          </a:p>
        </p:txBody>
      </p:sp>
      <p:sp>
        <p:nvSpPr>
          <p:cNvPr id="7" name="文字方塊 3">
            <a:extLst>
              <a:ext uri="{FF2B5EF4-FFF2-40B4-BE49-F238E27FC236}">
                <a16:creationId xmlns="" xmlns:a16="http://schemas.microsoft.com/office/drawing/2014/main" id="{E12C7E6E-4E77-5C4D-855E-181A55D8518A}"/>
              </a:ext>
            </a:extLst>
          </p:cNvPr>
          <p:cNvSpPr txBox="1">
            <a:spLocks noChangeArrowheads="1"/>
          </p:cNvSpPr>
          <p:nvPr/>
        </p:nvSpPr>
        <p:spPr bwMode="auto">
          <a:xfrm>
            <a:off x="1930365" y="1104650"/>
            <a:ext cx="8064896" cy="1368152"/>
          </a:xfrm>
          <a:prstGeom prst="rect">
            <a:avLst/>
          </a:prstGeom>
          <a:noFill/>
          <a:ln w="50800">
            <a:noFill/>
            <a:miter lim="800000"/>
            <a:headEnd/>
            <a:tailEnd/>
          </a:ln>
        </p:spPr>
        <p:txBody>
          <a:bodyPr lIns="36000" tIns="36000" rIns="36000" bIns="36000"/>
          <a:lstStyle/>
          <a:p>
            <a:pPr marL="406400" indent="-406400" eaLnBrk="1" hangingPunct="1">
              <a:lnSpc>
                <a:spcPct val="120000"/>
              </a:lnSpc>
              <a:defRPr/>
            </a:pPr>
            <a:r>
              <a:rPr lang="en-US" altLang="zh-TW" sz="3600" b="1" kern="0" baseline="0" dirty="0">
                <a:latin typeface="Microsoft JhengHei" panose="020B0604030504040204" pitchFamily="34" charset="-120"/>
                <a:ea typeface="Microsoft JhengHei" panose="020B0604030504040204" pitchFamily="34" charset="-120"/>
                <a:cs typeface="Arial Unicode MS"/>
              </a:rPr>
              <a:t>8.</a:t>
            </a:r>
            <a:r>
              <a:rPr lang="zh-TW" altLang="en-US" sz="3600" b="1" kern="0" baseline="0" dirty="0">
                <a:latin typeface="Microsoft JhengHei" panose="020B0604030504040204" pitchFamily="34" charset="-120"/>
                <a:ea typeface="Microsoft JhengHei" panose="020B0604030504040204" pitchFamily="34" charset="-120"/>
                <a:cs typeface="Arial Unicode MS"/>
              </a:rPr>
              <a:t> 依下方提示的積木進行組裝，完成</a:t>
            </a:r>
            <a:endParaRPr lang="en-US" altLang="zh-TW" sz="3600" b="1" kern="0" baseline="0" dirty="0">
              <a:latin typeface="Microsoft JhengHei" panose="020B0604030504040204" pitchFamily="34" charset="-120"/>
              <a:ea typeface="Microsoft JhengHei" panose="020B0604030504040204" pitchFamily="34" charset="-120"/>
              <a:cs typeface="Arial Unicode MS"/>
            </a:endParaRPr>
          </a:p>
          <a:p>
            <a:pPr marL="406400" indent="-406400" eaLnBrk="1" hangingPunct="1">
              <a:lnSpc>
                <a:spcPct val="120000"/>
              </a:lnSpc>
              <a:defRPr/>
            </a:pPr>
            <a:r>
              <a:rPr lang="en-US" altLang="zh-TW" sz="3600" b="1" kern="0" baseline="0" dirty="0">
                <a:latin typeface="Microsoft JhengHei" panose="020B0604030504040204" pitchFamily="34" charset="-120"/>
                <a:ea typeface="Microsoft JhengHei" panose="020B0604030504040204" pitchFamily="34" charset="-120"/>
                <a:cs typeface="Arial Unicode MS"/>
              </a:rPr>
              <a:t>     </a:t>
            </a:r>
            <a:r>
              <a:rPr lang="zh-TW" altLang="en-US" sz="3600" b="1" kern="0" baseline="0" dirty="0">
                <a:latin typeface="Microsoft JhengHei" panose="020B0604030504040204" pitchFamily="34" charset="-120"/>
                <a:ea typeface="Microsoft JhengHei" panose="020B0604030504040204" pitchFamily="34" charset="-120"/>
                <a:cs typeface="Arial Unicode MS"/>
              </a:rPr>
              <a:t>發牌撲克牌的動畫。</a:t>
            </a:r>
            <a:endParaRPr lang="en-US" altLang="zh-TW" sz="3600" b="1" kern="0" baseline="0" dirty="0">
              <a:latin typeface="Microsoft JhengHei" panose="020B0604030504040204" pitchFamily="34" charset="-120"/>
              <a:ea typeface="Microsoft JhengHei" panose="020B0604030504040204" pitchFamily="34" charset="-120"/>
              <a:cs typeface="Arial Unicode MS"/>
            </a:endParaRPr>
          </a:p>
        </p:txBody>
      </p:sp>
      <p:sp>
        <p:nvSpPr>
          <p:cNvPr id="4" name="Rectangle 3">
            <a:extLst>
              <a:ext uri="{FF2B5EF4-FFF2-40B4-BE49-F238E27FC236}">
                <a16:creationId xmlns="" xmlns:a16="http://schemas.microsoft.com/office/drawing/2014/main" id="{A00B677A-1B84-FC26-D899-7B77AE0E361C}"/>
              </a:ext>
            </a:extLst>
          </p:cNvPr>
          <p:cNvSpPr/>
          <p:nvPr/>
        </p:nvSpPr>
        <p:spPr>
          <a:xfrm>
            <a:off x="5692339" y="3400395"/>
            <a:ext cx="1492716" cy="400110"/>
          </a:xfrm>
          <a:prstGeom prst="rect">
            <a:avLst/>
          </a:prstGeom>
        </p:spPr>
        <p:txBody>
          <a:bodyPr wrap="none">
            <a:spAutoFit/>
          </a:bodyPr>
          <a:lstStyle/>
          <a:p>
            <a:r>
              <a:rPr lang="zh-TW" altLang="en-US" b="1" baseline="0" dirty="0">
                <a:solidFill>
                  <a:srgbClr val="FFFFFF"/>
                </a:solidFill>
                <a:latin typeface="Microsoft JhengHei" panose="020B0604030504040204" pitchFamily="34" charset="-120"/>
                <a:ea typeface="Microsoft JhengHei" panose="020B0604030504040204" pitchFamily="34" charset="-120"/>
              </a:rPr>
              <a:t>解題步驟</a:t>
            </a:r>
            <a:r>
              <a:rPr lang="en-US" altLang="zh-TW" b="1" baseline="0" dirty="0">
                <a:solidFill>
                  <a:srgbClr val="FFFFFF"/>
                </a:solidFill>
                <a:latin typeface="Microsoft JhengHei" panose="020B0604030504040204" pitchFamily="34" charset="-120"/>
                <a:ea typeface="Microsoft JhengHei" panose="020B0604030504040204" pitchFamily="34" charset="-120"/>
              </a:rPr>
              <a:t>1: </a:t>
            </a:r>
            <a:endParaRPr lang="x-none" dirty="0"/>
          </a:p>
        </p:txBody>
      </p:sp>
      <p:pic>
        <p:nvPicPr>
          <p:cNvPr id="3" name="圖片 2">
            <a:extLst>
              <a:ext uri="{FF2B5EF4-FFF2-40B4-BE49-F238E27FC236}">
                <a16:creationId xmlns="" xmlns:a16="http://schemas.microsoft.com/office/drawing/2014/main" id="{3A6918D5-3E90-8A19-A188-746E62E630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9926" y="2448322"/>
            <a:ext cx="4551194" cy="4968552"/>
          </a:xfrm>
          <a:prstGeom prst="rect">
            <a:avLst/>
          </a:prstGeom>
        </p:spPr>
      </p:pic>
      <p:sp>
        <p:nvSpPr>
          <p:cNvPr id="9" name="文字方塊 3">
            <a:extLst>
              <a:ext uri="{FF2B5EF4-FFF2-40B4-BE49-F238E27FC236}">
                <a16:creationId xmlns="" xmlns:a16="http://schemas.microsoft.com/office/drawing/2014/main" id="{2CCF14B7-99F8-0A73-60AC-D3AD2E42E8B8}"/>
              </a:ext>
            </a:extLst>
          </p:cNvPr>
          <p:cNvSpPr txBox="1">
            <a:spLocks noChangeArrowheads="1"/>
          </p:cNvSpPr>
          <p:nvPr/>
        </p:nvSpPr>
        <p:spPr bwMode="auto">
          <a:xfrm>
            <a:off x="2565952" y="4188618"/>
            <a:ext cx="2034648" cy="936104"/>
          </a:xfrm>
          <a:prstGeom prst="rect">
            <a:avLst/>
          </a:prstGeom>
          <a:noFill/>
          <a:ln w="50800">
            <a:noFill/>
            <a:miter lim="800000"/>
            <a:headEnd/>
            <a:tailEnd/>
          </a:ln>
        </p:spPr>
        <p:txBody>
          <a:bodyPr lIns="36000" tIns="36000" rIns="36000" bIns="36000"/>
          <a:lstStyle/>
          <a:p>
            <a:pPr eaLnBrk="1" hangingPunct="1">
              <a:lnSpc>
                <a:spcPct val="120000"/>
              </a:lnSpc>
              <a:defRPr/>
            </a:pPr>
            <a:r>
              <a:rPr lang="zh-TW" altLang="en-US" sz="3600" b="1" kern="0" baseline="0" dirty="0">
                <a:solidFill>
                  <a:srgbClr val="C00000"/>
                </a:solidFill>
                <a:latin typeface="Microsoft JhengHei" panose="020B0604030504040204" pitchFamily="34" charset="-120"/>
                <a:ea typeface="Microsoft JhengHei" panose="020B0604030504040204" pitchFamily="34" charset="-120"/>
                <a:cs typeface="Arial Unicode MS"/>
              </a:rPr>
              <a:t>組裝結果</a:t>
            </a:r>
          </a:p>
        </p:txBody>
      </p:sp>
      <p:sp>
        <p:nvSpPr>
          <p:cNvPr id="8" name="文字版面配置區 4"/>
          <p:cNvSpPr txBox="1">
            <a:spLocks/>
          </p:cNvSpPr>
          <p:nvPr/>
        </p:nvSpPr>
        <p:spPr bwMode="auto">
          <a:xfrm>
            <a:off x="12082088" y="72058"/>
            <a:ext cx="719512" cy="314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133" tIns="50566" rIns="101133" bIns="50566" numCol="1" anchor="t" anchorCtr="0" compatLnSpc="1">
            <a:prstTxWarp prst="textNoShape">
              <a:avLst/>
            </a:prstTxWarp>
            <a:noAutofit/>
          </a:bodyPr>
          <a:lstStyle>
            <a:lvl1pPr marL="0" indent="0" algn="l" defTabSz="1011238" rtl="0" eaLnBrk="0" fontAlgn="base" hangingPunct="0">
              <a:spcBef>
                <a:spcPct val="20000"/>
              </a:spcBef>
              <a:spcAft>
                <a:spcPct val="0"/>
              </a:spcAft>
              <a:buNone/>
              <a:defRPr kumimoji="1" sz="2000" baseline="0">
                <a:solidFill>
                  <a:schemeClr val="tx1"/>
                </a:solidFill>
                <a:latin typeface="微軟正黑體" panose="020B0604030504040204" pitchFamily="34" charset="-120"/>
                <a:ea typeface="微軟正黑體" panose="020B0604030504040204" pitchFamily="34" charset="-120"/>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a:defRPr/>
            </a:pPr>
            <a:r>
              <a:rPr lang="en-US" altLang="zh-TW" kern="0" dirty="0" smtClean="0">
                <a:solidFill>
                  <a:srgbClr val="000000"/>
                </a:solidFill>
              </a:rPr>
              <a:t>174</a:t>
            </a:r>
            <a:endParaRPr lang="zh-TW" altLang="en-US" kern="0" dirty="0">
              <a:solidFill>
                <a:srgbClr val="000000"/>
              </a:solidFill>
            </a:endParaRPr>
          </a:p>
        </p:txBody>
      </p:sp>
    </p:spTree>
    <p:extLst>
      <p:ext uri="{BB962C8B-B14F-4D97-AF65-F5344CB8AC3E}">
        <p14:creationId xmlns:p14="http://schemas.microsoft.com/office/powerpoint/2010/main" val="210620867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 xmlns:a16="http://schemas.microsoft.com/office/drawing/2014/main" id="{FC7DB3B4-E5F6-863E-51BE-E335DE573873}"/>
              </a:ext>
            </a:extLst>
          </p:cNvPr>
          <p:cNvSpPr/>
          <p:nvPr/>
        </p:nvSpPr>
        <p:spPr bwMode="auto">
          <a:xfrm>
            <a:off x="7264896" y="5832698"/>
            <a:ext cx="2520033" cy="1224186"/>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011238" eaLnBrk="1" hangingPunct="1"/>
            <a:endParaRPr lang="zh-TW" altLang="en-US" dirty="0">
              <a:latin typeface="Arial" charset="0"/>
              <a:ea typeface="新細明體" charset="-120"/>
            </a:endParaRPr>
          </a:p>
        </p:txBody>
      </p:sp>
      <p:sp>
        <p:nvSpPr>
          <p:cNvPr id="4" name="矩形 3">
            <a:extLst>
              <a:ext uri="{FF2B5EF4-FFF2-40B4-BE49-F238E27FC236}">
                <a16:creationId xmlns="" xmlns:a16="http://schemas.microsoft.com/office/drawing/2014/main" id="{80F461E0-A3C2-3F44-AF3A-216E6399220C}"/>
              </a:ext>
            </a:extLst>
          </p:cNvPr>
          <p:cNvSpPr/>
          <p:nvPr/>
        </p:nvSpPr>
        <p:spPr>
          <a:xfrm>
            <a:off x="3105850" y="72059"/>
            <a:ext cx="2646878" cy="830997"/>
          </a:xfrm>
          <a:prstGeom prst="rect">
            <a:avLst/>
          </a:prstGeom>
        </p:spPr>
        <p:txBody>
          <a:bodyPr wrap="none">
            <a:spAutoFit/>
          </a:bodyPr>
          <a:lstStyle/>
          <a:p>
            <a:pPr eaLnBrk="1" hangingPunct="1">
              <a:defRPr/>
            </a:pPr>
            <a:r>
              <a:rPr lang="zh-TW" altLang="en-US" sz="4800" b="1" kern="0" baseline="0" dirty="0">
                <a:solidFill>
                  <a:schemeClr val="bg1"/>
                </a:solidFill>
                <a:latin typeface="Microsoft JhengHei" panose="020B0604030504040204" pitchFamily="34" charset="-120"/>
                <a:ea typeface="Microsoft JhengHei" panose="020B0604030504040204" pitchFamily="34" charset="-120"/>
                <a:cs typeface="Arial Unicode MS"/>
              </a:rPr>
              <a:t>課堂練習</a:t>
            </a:r>
          </a:p>
        </p:txBody>
      </p:sp>
      <p:sp>
        <p:nvSpPr>
          <p:cNvPr id="5" name="文字方塊 3">
            <a:extLst>
              <a:ext uri="{FF2B5EF4-FFF2-40B4-BE49-F238E27FC236}">
                <a16:creationId xmlns="" xmlns:a16="http://schemas.microsoft.com/office/drawing/2014/main" id="{A979679F-059F-E145-AF07-C990292C8C36}"/>
              </a:ext>
            </a:extLst>
          </p:cNvPr>
          <p:cNvSpPr txBox="1">
            <a:spLocks noChangeArrowheads="1"/>
          </p:cNvSpPr>
          <p:nvPr/>
        </p:nvSpPr>
        <p:spPr bwMode="auto">
          <a:xfrm>
            <a:off x="1576388" y="936154"/>
            <a:ext cx="9504933" cy="1079500"/>
          </a:xfrm>
          <a:prstGeom prst="rect">
            <a:avLst/>
          </a:prstGeom>
          <a:noFill/>
          <a:ln w="50800">
            <a:noFill/>
            <a:miter lim="800000"/>
            <a:headEnd/>
            <a:tailEnd/>
          </a:ln>
        </p:spPr>
        <p:txBody>
          <a:bodyPr lIns="36000" tIns="36000" rIns="36000" bIns="36000"/>
          <a:lstStyle/>
          <a:p>
            <a:pPr eaLnBrk="1" hangingPunct="1">
              <a:lnSpc>
                <a:spcPct val="120000"/>
              </a:lnSpc>
              <a:defRPr/>
            </a:pPr>
            <a:r>
              <a:rPr lang="zh-TW" altLang="en-US" sz="4000" b="1" kern="0" baseline="0" dirty="0">
                <a:latin typeface="Microsoft JhengHei" panose="020B0604030504040204" pitchFamily="34" charset="-120"/>
                <a:ea typeface="Microsoft JhengHei" panose="020B0604030504040204" pitchFamily="34" charset="-120"/>
                <a:cs typeface="Arial Unicode MS"/>
              </a:rPr>
              <a:t>    飯後甜點吃什麼？</a:t>
            </a:r>
            <a:endParaRPr lang="en-US" altLang="zh-TW" sz="40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endParaRPr lang="en-US" altLang="zh-TW" sz="3200" b="1" kern="0" baseline="0" dirty="0">
              <a:solidFill>
                <a:srgbClr val="C00000"/>
              </a:solidFill>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r>
              <a:rPr lang="zh-TW" altLang="en-US" sz="3200" b="1" kern="0" baseline="0" dirty="0">
                <a:solidFill>
                  <a:srgbClr val="C00000"/>
                </a:solidFill>
                <a:latin typeface="Microsoft JhengHei" panose="020B0604030504040204" pitchFamily="34" charset="-120"/>
                <a:ea typeface="Microsoft JhengHei" panose="020B0604030504040204" pitchFamily="34" charset="-120"/>
                <a:cs typeface="Arial Unicode MS"/>
              </a:rPr>
              <a:t> 劇本</a:t>
            </a:r>
            <a:r>
              <a:rPr lang="en-US" altLang="zh-TW" sz="3200" b="1" kern="0" baseline="0" dirty="0">
                <a:solidFill>
                  <a:srgbClr val="C00000"/>
                </a:solidFill>
                <a:latin typeface="Microsoft JhengHei" panose="020B0604030504040204" pitchFamily="34" charset="-120"/>
                <a:ea typeface="Microsoft JhengHei" panose="020B0604030504040204" pitchFamily="34" charset="-120"/>
                <a:cs typeface="Arial Unicode MS"/>
              </a:rPr>
              <a:t>:</a:t>
            </a:r>
          </a:p>
          <a:p>
            <a:pPr eaLnBrk="1" hangingPunct="1">
              <a:lnSpc>
                <a:spcPct val="120000"/>
              </a:lnSpc>
              <a:defRPr/>
            </a:pPr>
            <a:r>
              <a:rPr lang="zh-TW" altLang="en-US" sz="3200" b="1" kern="0" baseline="0" dirty="0">
                <a:latin typeface="Microsoft JhengHei" panose="020B0604030504040204" pitchFamily="34" charset="-120"/>
                <a:ea typeface="Microsoft JhengHei" panose="020B0604030504040204" pitchFamily="34" charset="-120"/>
                <a:cs typeface="Arial Unicode MS"/>
              </a:rPr>
              <a:t> 餐廳最近舉辦活動，準備了不同的飯後甜點贈送給  </a:t>
            </a:r>
            <a:endParaRPr lang="en-US" altLang="zh-TW" sz="32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r>
              <a:rPr lang="zh-TW" altLang="en-US" sz="3200" b="1" kern="0" baseline="0" dirty="0">
                <a:latin typeface="Microsoft JhengHei" panose="020B0604030504040204" pitchFamily="34" charset="-120"/>
                <a:ea typeface="Microsoft JhengHei" panose="020B0604030504040204" pitchFamily="34" charset="-120"/>
                <a:cs typeface="Arial Unicode MS"/>
              </a:rPr>
              <a:t> 前五位客人，但每個甜點都只有一份，因此餐廳將 </a:t>
            </a:r>
            <a:endParaRPr lang="en-US" altLang="zh-TW" sz="32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r>
              <a:rPr lang="zh-TW" altLang="en-US" sz="3200" b="1" kern="0" baseline="0" dirty="0">
                <a:latin typeface="Microsoft JhengHei" panose="020B0604030504040204" pitchFamily="34" charset="-120"/>
                <a:ea typeface="Microsoft JhengHei" panose="020B0604030504040204" pitchFamily="34" charset="-120"/>
                <a:cs typeface="Arial Unicode MS"/>
              </a:rPr>
              <a:t> 甜點進行編號，讓客人點選碗的時候，就會隨機抽</a:t>
            </a:r>
            <a:endParaRPr lang="en-US" altLang="zh-TW" sz="32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r>
              <a:rPr lang="zh-TW" altLang="en-US" sz="3200" b="1" kern="0" baseline="0" dirty="0">
                <a:latin typeface="Microsoft JhengHei" panose="020B0604030504040204" pitchFamily="34" charset="-120"/>
                <a:ea typeface="Microsoft JhengHei" panose="020B0604030504040204" pitchFamily="34" charset="-120"/>
                <a:cs typeface="Arial Unicode MS"/>
              </a:rPr>
              <a:t> 出一個號碼，餐廳則提供對應的甜點。 </a:t>
            </a:r>
            <a:endParaRPr lang="en-US" altLang="zh-TW" sz="32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r>
              <a:rPr lang="zh-TW" altLang="en-US" sz="3200" b="1" kern="0" baseline="0" dirty="0">
                <a:latin typeface="Microsoft JhengHei" panose="020B0604030504040204" pitchFamily="34" charset="-120"/>
                <a:ea typeface="Microsoft JhengHei" panose="020B0604030504040204" pitchFamily="34" charset="-120"/>
                <a:cs typeface="Arial Unicode MS"/>
              </a:rPr>
              <a:t> </a:t>
            </a:r>
          </a:p>
          <a:p>
            <a:pPr eaLnBrk="1" hangingPunct="1">
              <a:lnSpc>
                <a:spcPct val="120000"/>
              </a:lnSpc>
              <a:defRPr/>
            </a:pPr>
            <a:endParaRPr lang="zh-TW" altLang="en-US" sz="32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endParaRPr lang="zh-TW" altLang="en-US" sz="3200" b="1" kern="0" baseline="0" dirty="0">
              <a:latin typeface="Microsoft JhengHei" panose="020B0604030504040204" pitchFamily="34" charset="-120"/>
              <a:ea typeface="Microsoft JhengHei" panose="020B0604030504040204" pitchFamily="34" charset="-120"/>
              <a:cs typeface="Arial Unicode MS"/>
            </a:endParaRPr>
          </a:p>
        </p:txBody>
      </p:sp>
    </p:spTree>
    <p:extLst>
      <p:ext uri="{BB962C8B-B14F-4D97-AF65-F5344CB8AC3E}">
        <p14:creationId xmlns:p14="http://schemas.microsoft.com/office/powerpoint/2010/main" val="256767632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 xmlns:a16="http://schemas.microsoft.com/office/drawing/2014/main" id="{FC7DB3B4-E5F6-863E-51BE-E335DE573873}"/>
              </a:ext>
            </a:extLst>
          </p:cNvPr>
          <p:cNvSpPr/>
          <p:nvPr/>
        </p:nvSpPr>
        <p:spPr bwMode="auto">
          <a:xfrm>
            <a:off x="7264896" y="5959524"/>
            <a:ext cx="2520033" cy="1224186"/>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011238" eaLnBrk="1" hangingPunct="1"/>
            <a:endParaRPr lang="zh-TW" altLang="en-US" dirty="0">
              <a:latin typeface="Arial" charset="0"/>
              <a:ea typeface="新細明體" charset="-120"/>
            </a:endParaRPr>
          </a:p>
        </p:txBody>
      </p:sp>
      <p:sp>
        <p:nvSpPr>
          <p:cNvPr id="4" name="矩形 3">
            <a:extLst>
              <a:ext uri="{FF2B5EF4-FFF2-40B4-BE49-F238E27FC236}">
                <a16:creationId xmlns="" xmlns:a16="http://schemas.microsoft.com/office/drawing/2014/main" id="{80F461E0-A3C2-3F44-AF3A-216E6399220C}"/>
              </a:ext>
            </a:extLst>
          </p:cNvPr>
          <p:cNvSpPr/>
          <p:nvPr/>
        </p:nvSpPr>
        <p:spPr>
          <a:xfrm>
            <a:off x="1720281" y="72059"/>
            <a:ext cx="5262979" cy="830997"/>
          </a:xfrm>
          <a:prstGeom prst="rect">
            <a:avLst/>
          </a:prstGeom>
        </p:spPr>
        <p:txBody>
          <a:bodyPr wrap="none">
            <a:spAutoFit/>
          </a:bodyPr>
          <a:lstStyle/>
          <a:p>
            <a:pPr eaLnBrk="1" hangingPunct="1">
              <a:defRPr/>
            </a:pPr>
            <a:r>
              <a:rPr lang="zh-TW" altLang="en-US" sz="4800" b="1" kern="0" baseline="0" dirty="0">
                <a:solidFill>
                  <a:schemeClr val="bg1"/>
                </a:solidFill>
                <a:latin typeface="Microsoft JhengHei" panose="020B0604030504040204" pitchFamily="34" charset="-120"/>
                <a:ea typeface="Microsoft JhengHei" panose="020B0604030504040204" pitchFamily="34" charset="-120"/>
                <a:cs typeface="Arial Unicode MS"/>
              </a:rPr>
              <a:t> 飯後甜點吃什麼？</a:t>
            </a:r>
          </a:p>
        </p:txBody>
      </p:sp>
      <p:sp>
        <p:nvSpPr>
          <p:cNvPr id="5" name="文字方塊 3">
            <a:extLst>
              <a:ext uri="{FF2B5EF4-FFF2-40B4-BE49-F238E27FC236}">
                <a16:creationId xmlns="" xmlns:a16="http://schemas.microsoft.com/office/drawing/2014/main" id="{A979679F-059F-E145-AF07-C990292C8C36}"/>
              </a:ext>
            </a:extLst>
          </p:cNvPr>
          <p:cNvSpPr txBox="1">
            <a:spLocks noChangeArrowheads="1"/>
          </p:cNvSpPr>
          <p:nvPr/>
        </p:nvSpPr>
        <p:spPr bwMode="auto">
          <a:xfrm>
            <a:off x="1751113" y="1368202"/>
            <a:ext cx="9144893" cy="1079500"/>
          </a:xfrm>
          <a:prstGeom prst="rect">
            <a:avLst/>
          </a:prstGeom>
          <a:noFill/>
          <a:ln w="50800">
            <a:noFill/>
            <a:miter lim="800000"/>
            <a:headEnd/>
            <a:tailEnd/>
          </a:ln>
        </p:spPr>
        <p:txBody>
          <a:bodyPr lIns="36000" tIns="36000" rIns="36000" bIns="36000"/>
          <a:lstStyle/>
          <a:p>
            <a:pPr eaLnBrk="1" hangingPunct="1">
              <a:defRPr/>
            </a:pPr>
            <a:r>
              <a:rPr lang="zh-TW" altLang="en-US" sz="3200" b="1" kern="0" baseline="0" dirty="0">
                <a:solidFill>
                  <a:srgbClr val="C00000"/>
                </a:solidFill>
                <a:latin typeface="Microsoft JhengHei" panose="020B0604030504040204" pitchFamily="34" charset="-120"/>
                <a:ea typeface="Microsoft JhengHei" panose="020B0604030504040204" pitchFamily="34" charset="-120"/>
                <a:cs typeface="Arial Unicode MS"/>
              </a:rPr>
              <a:t>完成條件</a:t>
            </a:r>
            <a:r>
              <a:rPr lang="en-US" altLang="zh-TW" sz="3200" b="1" kern="0" baseline="0" dirty="0">
                <a:solidFill>
                  <a:srgbClr val="C00000"/>
                </a:solidFill>
                <a:latin typeface="Microsoft JhengHei" panose="020B0604030504040204" pitchFamily="34" charset="-120"/>
                <a:ea typeface="Microsoft JhengHei" panose="020B0604030504040204" pitchFamily="34" charset="-120"/>
                <a:cs typeface="Arial Unicode MS"/>
              </a:rPr>
              <a:t>:</a:t>
            </a:r>
            <a:br>
              <a:rPr lang="en-US" altLang="zh-TW" sz="3200" b="1" kern="0" baseline="0" dirty="0">
                <a:solidFill>
                  <a:srgbClr val="C00000"/>
                </a:solidFill>
                <a:latin typeface="Microsoft JhengHei" panose="020B0604030504040204" pitchFamily="34" charset="-120"/>
                <a:ea typeface="Microsoft JhengHei" panose="020B0604030504040204" pitchFamily="34" charset="-120"/>
                <a:cs typeface="Arial Unicode MS"/>
              </a:rPr>
            </a:br>
            <a:r>
              <a:rPr lang="zh-TW" altLang="en-US" sz="3200" b="1" kern="0" baseline="0" dirty="0">
                <a:latin typeface="Microsoft JhengHei" panose="020B0604030504040204" pitchFamily="34" charset="-120"/>
                <a:ea typeface="Microsoft JhengHei" panose="020B0604030504040204" pitchFamily="34" charset="-120"/>
                <a:cs typeface="Arial Unicode MS"/>
              </a:rPr>
              <a:t>    </a:t>
            </a:r>
            <a:r>
              <a:rPr lang="en-US" altLang="zh-TW" sz="3200" b="1" kern="0" baseline="0" dirty="0">
                <a:latin typeface="Microsoft JhengHei" panose="020B0604030504040204" pitchFamily="34" charset="-120"/>
                <a:ea typeface="Microsoft JhengHei" panose="020B0604030504040204" pitchFamily="34" charset="-120"/>
                <a:cs typeface="Arial Unicode MS"/>
              </a:rPr>
              <a:t>(1)</a:t>
            </a:r>
            <a:r>
              <a:rPr lang="zh-TW" altLang="en-US" sz="3200" b="1" kern="0" baseline="0" dirty="0">
                <a:latin typeface="Microsoft JhengHei" panose="020B0604030504040204" pitchFamily="34" charset="-120"/>
                <a:ea typeface="Microsoft JhengHei" panose="020B0604030504040204" pitchFamily="34" charset="-120"/>
                <a:cs typeface="Arial Unicode MS"/>
              </a:rPr>
              <a:t> 讓舞臺區呈現今日甜點和飯後甜點清單。 </a:t>
            </a:r>
            <a:endParaRPr lang="en-US" altLang="zh-TW" sz="3200" b="1" kern="0" baseline="0" dirty="0">
              <a:latin typeface="Microsoft JhengHei" panose="020B0604030504040204" pitchFamily="34" charset="-120"/>
              <a:ea typeface="Microsoft JhengHei" panose="020B0604030504040204" pitchFamily="34" charset="-120"/>
              <a:cs typeface="Arial Unicode MS"/>
            </a:endParaRPr>
          </a:p>
          <a:p>
            <a:pPr eaLnBrk="1" hangingPunct="1">
              <a:defRPr/>
            </a:pPr>
            <a:r>
              <a:rPr lang="zh-TW" altLang="en-US" sz="3200" b="1" kern="0" baseline="0" dirty="0">
                <a:latin typeface="Microsoft JhengHei" panose="020B0604030504040204" pitchFamily="34" charset="-120"/>
                <a:ea typeface="Microsoft JhengHei" panose="020B0604030504040204" pitchFamily="34" charset="-120"/>
                <a:cs typeface="Arial Unicode MS"/>
              </a:rPr>
              <a:t>    </a:t>
            </a:r>
            <a:r>
              <a:rPr lang="en-US" altLang="zh-TW" sz="3200" b="1" kern="0" baseline="0" dirty="0">
                <a:latin typeface="Microsoft JhengHei" panose="020B0604030504040204" pitchFamily="34" charset="-120"/>
                <a:ea typeface="Microsoft JhengHei" panose="020B0604030504040204" pitchFamily="34" charset="-120"/>
                <a:cs typeface="Arial Unicode MS"/>
              </a:rPr>
              <a:t>(2)</a:t>
            </a:r>
            <a:r>
              <a:rPr lang="zh-TW" altLang="en-US" sz="3200" b="1" kern="0" baseline="0" dirty="0">
                <a:latin typeface="Microsoft JhengHei" panose="020B0604030504040204" pitchFamily="34" charset="-120"/>
                <a:ea typeface="Microsoft JhengHei" panose="020B0604030504040204" pitchFamily="34" charset="-120"/>
                <a:cs typeface="Arial Unicode MS"/>
              </a:rPr>
              <a:t> 新增碗、甜點角色與其造型，造型編號：</a:t>
            </a:r>
            <a:endParaRPr lang="en-US" altLang="zh-TW" sz="3200" b="1" kern="0" baseline="0" dirty="0">
              <a:latin typeface="Microsoft JhengHei" panose="020B0604030504040204" pitchFamily="34" charset="-120"/>
              <a:ea typeface="Microsoft JhengHei" panose="020B0604030504040204" pitchFamily="34" charset="-120"/>
              <a:cs typeface="Arial Unicode MS"/>
            </a:endParaRPr>
          </a:p>
          <a:p>
            <a:pPr eaLnBrk="1" hangingPunct="1">
              <a:defRPr/>
            </a:pPr>
            <a:r>
              <a:rPr lang="zh-TW" altLang="en-US" sz="3200" b="1" kern="0" baseline="0" dirty="0">
                <a:latin typeface="Microsoft JhengHei" panose="020B0604030504040204" pitchFamily="34" charset="-120"/>
                <a:ea typeface="Microsoft JhengHei" panose="020B0604030504040204" pitchFamily="34" charset="-120"/>
                <a:cs typeface="Arial Unicode MS"/>
              </a:rPr>
              <a:t>           </a:t>
            </a:r>
            <a:r>
              <a:rPr lang="en-US" altLang="zh-TW" sz="3200" b="1" kern="0" baseline="0" dirty="0">
                <a:latin typeface="Microsoft JhengHei" panose="020B0604030504040204" pitchFamily="34" charset="-120"/>
                <a:ea typeface="Microsoft JhengHei" panose="020B0604030504040204" pitchFamily="34" charset="-120"/>
                <a:cs typeface="Arial Unicode MS"/>
              </a:rPr>
              <a:t>1</a:t>
            </a:r>
            <a:r>
              <a:rPr lang="zh-TW" altLang="en-US" sz="3200" b="1" kern="0" baseline="0" dirty="0">
                <a:latin typeface="Microsoft JhengHei" panose="020B0604030504040204" pitchFamily="34" charset="-120"/>
                <a:ea typeface="Microsoft JhengHei" panose="020B0604030504040204" pitchFamily="34" charset="-120"/>
                <a:cs typeface="Arial Unicode MS"/>
              </a:rPr>
              <a:t> </a:t>
            </a:r>
            <a:r>
              <a:rPr lang="en-US" altLang="zh-TW" sz="3200" b="1" kern="0" baseline="0" dirty="0">
                <a:latin typeface="Microsoft JhengHei" panose="020B0604030504040204" pitchFamily="34" charset="-120"/>
                <a:ea typeface="Microsoft JhengHei" panose="020B0604030504040204" pitchFamily="34" charset="-120"/>
                <a:cs typeface="Arial Unicode MS"/>
              </a:rPr>
              <a:t>(</a:t>
            </a:r>
            <a:r>
              <a:rPr lang="zh-TW" altLang="en-US" sz="3200" b="1" kern="0" baseline="0" dirty="0">
                <a:latin typeface="Microsoft JhengHei" panose="020B0604030504040204" pitchFamily="34" charset="-120"/>
                <a:ea typeface="Microsoft JhengHei" panose="020B0604030504040204" pitchFamily="34" charset="-120"/>
                <a:cs typeface="Arial Unicode MS"/>
              </a:rPr>
              <a:t>蘋果</a:t>
            </a:r>
            <a:r>
              <a:rPr lang="en-US" altLang="zh-TW" sz="3200" b="1" kern="0" baseline="0" dirty="0">
                <a:latin typeface="Microsoft JhengHei" panose="020B0604030504040204" pitchFamily="34" charset="-120"/>
                <a:ea typeface="Microsoft JhengHei" panose="020B0604030504040204" pitchFamily="34" charset="-120"/>
                <a:cs typeface="Arial Unicode MS"/>
              </a:rPr>
              <a:t>)</a:t>
            </a:r>
            <a:r>
              <a:rPr lang="zh-TW" altLang="en-US" sz="3200" b="1" kern="0" baseline="0" dirty="0">
                <a:latin typeface="Microsoft JhengHei" panose="020B0604030504040204" pitchFamily="34" charset="-120"/>
                <a:ea typeface="Microsoft JhengHei" panose="020B0604030504040204" pitchFamily="34" charset="-120"/>
                <a:cs typeface="Arial Unicode MS"/>
              </a:rPr>
              <a:t> 、</a:t>
            </a:r>
            <a:r>
              <a:rPr lang="en-US" altLang="zh-TW" sz="3200" b="1" kern="0" baseline="0" dirty="0">
                <a:latin typeface="Microsoft JhengHei" panose="020B0604030504040204" pitchFamily="34" charset="-120"/>
                <a:ea typeface="Microsoft JhengHei" panose="020B0604030504040204" pitchFamily="34" charset="-120"/>
                <a:cs typeface="Arial Unicode MS"/>
              </a:rPr>
              <a:t>2 (</a:t>
            </a:r>
            <a:r>
              <a:rPr lang="zh-TW" altLang="en-US" sz="3200" b="1" kern="0" baseline="0" dirty="0">
                <a:latin typeface="Microsoft JhengHei" panose="020B0604030504040204" pitchFamily="34" charset="-120"/>
                <a:ea typeface="Microsoft JhengHei" panose="020B0604030504040204" pitchFamily="34" charset="-120"/>
                <a:cs typeface="Arial Unicode MS"/>
              </a:rPr>
              <a:t>香蕉</a:t>
            </a:r>
            <a:r>
              <a:rPr lang="en-US" altLang="zh-TW" sz="3200" b="1" kern="0" baseline="0" dirty="0">
                <a:latin typeface="Microsoft JhengHei" panose="020B0604030504040204" pitchFamily="34" charset="-120"/>
                <a:ea typeface="Microsoft JhengHei" panose="020B0604030504040204" pitchFamily="34" charset="-120"/>
                <a:cs typeface="Arial Unicode MS"/>
              </a:rPr>
              <a:t>)</a:t>
            </a:r>
            <a:r>
              <a:rPr lang="zh-TW" altLang="en-US" sz="3200" b="1" kern="0" baseline="0" dirty="0">
                <a:latin typeface="Microsoft JhengHei" panose="020B0604030504040204" pitchFamily="34" charset="-120"/>
                <a:ea typeface="Microsoft JhengHei" panose="020B0604030504040204" pitchFamily="34" charset="-120"/>
                <a:cs typeface="Arial Unicode MS"/>
              </a:rPr>
              <a:t> 、</a:t>
            </a:r>
            <a:r>
              <a:rPr lang="en-US" altLang="zh-TW" sz="3200" b="1" kern="0" baseline="0" dirty="0">
                <a:latin typeface="Microsoft JhengHei" panose="020B0604030504040204" pitchFamily="34" charset="-120"/>
                <a:ea typeface="Microsoft JhengHei" panose="020B0604030504040204" pitchFamily="34" charset="-120"/>
                <a:cs typeface="Arial Unicode MS"/>
              </a:rPr>
              <a:t>3 (</a:t>
            </a:r>
            <a:r>
              <a:rPr lang="zh-TW" altLang="en-US" sz="3200" b="1" kern="0" baseline="0" dirty="0">
                <a:latin typeface="Microsoft JhengHei" panose="020B0604030504040204" pitchFamily="34" charset="-120"/>
                <a:ea typeface="Microsoft JhengHei" panose="020B0604030504040204" pitchFamily="34" charset="-120"/>
                <a:cs typeface="Arial Unicode MS"/>
              </a:rPr>
              <a:t>甜甜圈</a:t>
            </a:r>
            <a:r>
              <a:rPr lang="en-US" altLang="zh-TW" sz="3200" b="1" kern="0" baseline="0" dirty="0">
                <a:latin typeface="Microsoft JhengHei" panose="020B0604030504040204" pitchFamily="34" charset="-120"/>
                <a:ea typeface="Microsoft JhengHei" panose="020B0604030504040204" pitchFamily="34" charset="-120"/>
                <a:cs typeface="Arial Unicode MS"/>
              </a:rPr>
              <a:t>)</a:t>
            </a:r>
            <a:r>
              <a:rPr lang="zh-TW" altLang="en-US" sz="3200" b="1" kern="0" baseline="0" dirty="0">
                <a:latin typeface="Microsoft JhengHei" panose="020B0604030504040204" pitchFamily="34" charset="-120"/>
                <a:ea typeface="Microsoft JhengHei" panose="020B0604030504040204" pitchFamily="34" charset="-120"/>
                <a:cs typeface="Arial Unicode MS"/>
              </a:rPr>
              <a:t> 、</a:t>
            </a:r>
            <a:endParaRPr lang="en-US" altLang="zh-TW" sz="3200" b="1" kern="0" baseline="0" dirty="0">
              <a:latin typeface="Microsoft JhengHei" panose="020B0604030504040204" pitchFamily="34" charset="-120"/>
              <a:ea typeface="Microsoft JhengHei" panose="020B0604030504040204" pitchFamily="34" charset="-120"/>
              <a:cs typeface="Arial Unicode MS"/>
            </a:endParaRPr>
          </a:p>
          <a:p>
            <a:pPr eaLnBrk="1" hangingPunct="1">
              <a:defRPr/>
            </a:pPr>
            <a:r>
              <a:rPr lang="zh-TW" altLang="en-US" sz="3200" b="1" kern="0" baseline="0" dirty="0">
                <a:latin typeface="Microsoft JhengHei" panose="020B0604030504040204" pitchFamily="34" charset="-120"/>
                <a:ea typeface="Microsoft JhengHei" panose="020B0604030504040204" pitchFamily="34" charset="-120"/>
                <a:cs typeface="Arial Unicode MS"/>
              </a:rPr>
              <a:t>           </a:t>
            </a:r>
            <a:r>
              <a:rPr lang="en-US" altLang="zh-TW" sz="3200" b="1" kern="0" baseline="0" dirty="0">
                <a:latin typeface="Microsoft JhengHei" panose="020B0604030504040204" pitchFamily="34" charset="-120"/>
                <a:ea typeface="Microsoft JhengHei" panose="020B0604030504040204" pitchFamily="34" charset="-120"/>
                <a:cs typeface="Arial Unicode MS"/>
              </a:rPr>
              <a:t>4 (</a:t>
            </a:r>
            <a:r>
              <a:rPr lang="zh-TW" altLang="en-US" sz="3200" b="1" kern="0" baseline="0" dirty="0">
                <a:latin typeface="Microsoft JhengHei" panose="020B0604030504040204" pitchFamily="34" charset="-120"/>
                <a:ea typeface="Microsoft JhengHei" panose="020B0604030504040204" pitchFamily="34" charset="-120"/>
                <a:cs typeface="Arial Unicode MS"/>
              </a:rPr>
              <a:t>柳橙</a:t>
            </a:r>
            <a:r>
              <a:rPr lang="en-US" altLang="zh-TW" sz="3200" b="1" kern="0" baseline="0" dirty="0">
                <a:latin typeface="Microsoft JhengHei" panose="020B0604030504040204" pitchFamily="34" charset="-120"/>
                <a:ea typeface="Microsoft JhengHei" panose="020B0604030504040204" pitchFamily="34" charset="-120"/>
                <a:cs typeface="Arial Unicode MS"/>
              </a:rPr>
              <a:t>)</a:t>
            </a:r>
            <a:r>
              <a:rPr lang="zh-TW" altLang="en-US" sz="3200" b="1" kern="0" baseline="0" dirty="0">
                <a:latin typeface="Microsoft JhengHei" panose="020B0604030504040204" pitchFamily="34" charset="-120"/>
                <a:ea typeface="Microsoft JhengHei" panose="020B0604030504040204" pitchFamily="34" charset="-120"/>
                <a:cs typeface="Arial Unicode MS"/>
              </a:rPr>
              <a:t> 、</a:t>
            </a:r>
            <a:r>
              <a:rPr lang="en-US" altLang="zh-TW" sz="3200" b="1" kern="0" baseline="0" dirty="0">
                <a:latin typeface="Microsoft JhengHei" panose="020B0604030504040204" pitchFamily="34" charset="-120"/>
                <a:ea typeface="Microsoft JhengHei" panose="020B0604030504040204" pitchFamily="34" charset="-120"/>
                <a:cs typeface="Arial Unicode MS"/>
              </a:rPr>
              <a:t>5 (</a:t>
            </a:r>
            <a:r>
              <a:rPr lang="zh-TW" altLang="en-US" sz="3200" b="1" kern="0" baseline="0" dirty="0">
                <a:latin typeface="Microsoft JhengHei" panose="020B0604030504040204" pitchFamily="34" charset="-120"/>
                <a:ea typeface="Microsoft JhengHei" panose="020B0604030504040204" pitchFamily="34" charset="-120"/>
                <a:cs typeface="Arial Unicode MS"/>
              </a:rPr>
              <a:t>西瓜</a:t>
            </a:r>
            <a:r>
              <a:rPr lang="en-US" altLang="zh-TW" sz="3200" b="1" kern="0" baseline="0" dirty="0">
                <a:latin typeface="Microsoft JhengHei" panose="020B0604030504040204" pitchFamily="34" charset="-120"/>
                <a:ea typeface="Microsoft JhengHei" panose="020B0604030504040204" pitchFamily="34" charset="-120"/>
                <a:cs typeface="Arial Unicode MS"/>
              </a:rPr>
              <a:t>)</a:t>
            </a:r>
            <a:r>
              <a:rPr lang="zh-TW" altLang="en-US" sz="3200" b="1" kern="0" baseline="0" dirty="0">
                <a:latin typeface="Microsoft JhengHei" panose="020B0604030504040204" pitchFamily="34" charset="-120"/>
                <a:ea typeface="Microsoft JhengHei" panose="020B0604030504040204" pitchFamily="34" charset="-120"/>
                <a:cs typeface="Arial Unicode MS"/>
              </a:rPr>
              <a:t>。 </a:t>
            </a:r>
          </a:p>
          <a:p>
            <a:pPr eaLnBrk="1" hangingPunct="1">
              <a:defRPr/>
            </a:pPr>
            <a:r>
              <a:rPr lang="zh-TW" altLang="en-US" sz="3200" b="1" kern="0" baseline="0" dirty="0">
                <a:latin typeface="Microsoft JhengHei" panose="020B0604030504040204" pitchFamily="34" charset="-120"/>
                <a:ea typeface="Microsoft JhengHei" panose="020B0604030504040204" pitchFamily="34" charset="-120"/>
                <a:cs typeface="Arial Unicode MS"/>
              </a:rPr>
              <a:t>    </a:t>
            </a:r>
            <a:r>
              <a:rPr lang="en-US" altLang="zh-TW" sz="3200" b="1" kern="0" baseline="0" dirty="0">
                <a:latin typeface="Microsoft JhengHei" panose="020B0604030504040204" pitchFamily="34" charset="-120"/>
                <a:ea typeface="Microsoft JhengHei" panose="020B0604030504040204" pitchFamily="34" charset="-120"/>
                <a:cs typeface="Arial Unicode MS"/>
              </a:rPr>
              <a:t>(3)</a:t>
            </a:r>
            <a:r>
              <a:rPr lang="zh-TW" altLang="en-US" sz="3200" b="1" kern="0" baseline="0" dirty="0">
                <a:latin typeface="Microsoft JhengHei" panose="020B0604030504040204" pitchFamily="34" charset="-120"/>
                <a:ea typeface="Microsoft JhengHei" panose="020B0604030504040204" pitchFamily="34" charset="-120"/>
                <a:cs typeface="Arial Unicode MS"/>
              </a:rPr>
              <a:t> 甜點角色的造型編號會對應今日甜點清單</a:t>
            </a:r>
            <a:endParaRPr lang="en-US" altLang="zh-TW" sz="3200" b="1" kern="0" baseline="0" dirty="0">
              <a:latin typeface="Microsoft JhengHei" panose="020B0604030504040204" pitchFamily="34" charset="-120"/>
              <a:ea typeface="Microsoft JhengHei" panose="020B0604030504040204" pitchFamily="34" charset="-120"/>
              <a:cs typeface="Arial Unicode MS"/>
            </a:endParaRPr>
          </a:p>
          <a:p>
            <a:pPr eaLnBrk="1" hangingPunct="1">
              <a:defRPr/>
            </a:pPr>
            <a:r>
              <a:rPr lang="zh-TW" altLang="en-US" sz="3200" b="1" kern="0" baseline="0" dirty="0">
                <a:latin typeface="Microsoft JhengHei" panose="020B0604030504040204" pitchFamily="34" charset="-120"/>
                <a:ea typeface="Microsoft JhengHei" panose="020B0604030504040204" pitchFamily="34" charset="-120"/>
                <a:cs typeface="Arial Unicode MS"/>
              </a:rPr>
              <a:t>          的項目內容順序。</a:t>
            </a:r>
            <a:endParaRPr lang="en-US" altLang="zh-TW" sz="3200" b="1" kern="0" baseline="0" dirty="0">
              <a:latin typeface="Microsoft JhengHei" panose="020B0604030504040204" pitchFamily="34" charset="-120"/>
              <a:ea typeface="Microsoft JhengHei" panose="020B0604030504040204" pitchFamily="34" charset="-120"/>
              <a:cs typeface="Arial Unicode MS"/>
            </a:endParaRPr>
          </a:p>
          <a:p>
            <a:pPr eaLnBrk="1" hangingPunct="1">
              <a:defRPr/>
            </a:pPr>
            <a:r>
              <a:rPr lang="zh-TW" altLang="en-US" sz="3200" b="1" kern="0" baseline="0" dirty="0">
                <a:latin typeface="Microsoft JhengHei" panose="020B0604030504040204" pitchFamily="34" charset="-120"/>
                <a:ea typeface="Microsoft JhengHei" panose="020B0604030504040204" pitchFamily="34" charset="-120"/>
                <a:cs typeface="Arial Unicode MS"/>
              </a:rPr>
              <a:t>    </a:t>
            </a:r>
            <a:r>
              <a:rPr lang="en-US" altLang="zh-TW" sz="3200" b="1" kern="0" baseline="0" dirty="0">
                <a:latin typeface="Microsoft JhengHei" panose="020B0604030504040204" pitchFamily="34" charset="-120"/>
                <a:ea typeface="Microsoft JhengHei" panose="020B0604030504040204" pitchFamily="34" charset="-120"/>
                <a:cs typeface="Arial Unicode MS"/>
              </a:rPr>
              <a:t>(4)</a:t>
            </a:r>
            <a:r>
              <a:rPr lang="zh-TW" altLang="en-US" sz="3200" b="1" kern="0" baseline="0" dirty="0">
                <a:latin typeface="Microsoft JhengHei" panose="020B0604030504040204" pitchFamily="34" charset="-120"/>
                <a:ea typeface="Microsoft JhengHei" panose="020B0604030504040204" pitchFamily="34" charset="-120"/>
                <a:cs typeface="Arial Unicode MS"/>
              </a:rPr>
              <a:t> 程式執行後， 點選碗時，隨機抽出一個飯後  </a:t>
            </a:r>
            <a:endParaRPr lang="en-US" altLang="zh-TW" sz="3200" b="1" kern="0" baseline="0" dirty="0">
              <a:latin typeface="Microsoft JhengHei" panose="020B0604030504040204" pitchFamily="34" charset="-120"/>
              <a:ea typeface="Microsoft JhengHei" panose="020B0604030504040204" pitchFamily="34" charset="-120"/>
              <a:cs typeface="Arial Unicode MS"/>
            </a:endParaRPr>
          </a:p>
          <a:p>
            <a:pPr eaLnBrk="1" hangingPunct="1">
              <a:defRPr/>
            </a:pPr>
            <a:r>
              <a:rPr lang="zh-TW" altLang="en-US" sz="3200" b="1" kern="0" baseline="0" dirty="0">
                <a:latin typeface="Microsoft JhengHei" panose="020B0604030504040204" pitchFamily="34" charset="-120"/>
                <a:ea typeface="Microsoft JhengHei" panose="020B0604030504040204" pitchFamily="34" charset="-120"/>
                <a:cs typeface="Arial Unicode MS"/>
              </a:rPr>
              <a:t>          甜點，並說出：「抽到的甜點編號是</a:t>
            </a:r>
            <a:r>
              <a:rPr lang="en-US" altLang="zh-TW" sz="3200" b="1" kern="0" baseline="0" dirty="0">
                <a:latin typeface="Microsoft JhengHei" panose="020B0604030504040204" pitchFamily="34" charset="-120"/>
                <a:ea typeface="Microsoft JhengHei" panose="020B0604030504040204" pitchFamily="34" charset="-120"/>
                <a:cs typeface="Arial Unicode MS"/>
              </a:rPr>
              <a:t>…</a:t>
            </a:r>
            <a:r>
              <a:rPr lang="zh-TW" altLang="en-US" sz="3200" b="1" kern="0" baseline="0" dirty="0">
                <a:latin typeface="Microsoft JhengHei" panose="020B0604030504040204" pitchFamily="34" charset="-120"/>
                <a:ea typeface="Microsoft JhengHei" panose="020B0604030504040204" pitchFamily="34" charset="-120"/>
                <a:cs typeface="Arial Unicode MS"/>
              </a:rPr>
              <a:t>」。 </a:t>
            </a:r>
            <a:endParaRPr lang="en-US" altLang="zh-TW" sz="3200" b="1" kern="0" baseline="0" dirty="0">
              <a:latin typeface="Microsoft JhengHei" panose="020B0604030504040204" pitchFamily="34" charset="-120"/>
              <a:ea typeface="Microsoft JhengHei" panose="020B0604030504040204" pitchFamily="34" charset="-120"/>
              <a:cs typeface="Arial Unicode MS"/>
            </a:endParaRPr>
          </a:p>
          <a:p>
            <a:pPr eaLnBrk="1" hangingPunct="1">
              <a:defRPr/>
            </a:pPr>
            <a:r>
              <a:rPr lang="zh-TW" altLang="en-US" sz="3200" b="1" kern="0" baseline="0" dirty="0">
                <a:latin typeface="Microsoft JhengHei" panose="020B0604030504040204" pitchFamily="34" charset="-120"/>
                <a:ea typeface="Microsoft JhengHei" panose="020B0604030504040204" pitchFamily="34" charset="-120"/>
                <a:cs typeface="Arial Unicode MS"/>
              </a:rPr>
              <a:t>    </a:t>
            </a:r>
            <a:r>
              <a:rPr lang="en-US" altLang="zh-TW" sz="3200" b="1" kern="0" baseline="0" dirty="0">
                <a:latin typeface="Microsoft JhengHei" panose="020B0604030504040204" pitchFamily="34" charset="-120"/>
                <a:ea typeface="Microsoft JhengHei" panose="020B0604030504040204" pitchFamily="34" charset="-120"/>
                <a:cs typeface="Arial Unicode MS"/>
              </a:rPr>
              <a:t>(5)</a:t>
            </a:r>
            <a:r>
              <a:rPr lang="zh-TW" altLang="en-US" sz="3200" b="1" kern="0" baseline="0" dirty="0">
                <a:latin typeface="Microsoft JhengHei" panose="020B0604030504040204" pitchFamily="34" charset="-120"/>
                <a:ea typeface="Microsoft JhengHei" panose="020B0604030504040204" pitchFamily="34" charset="-120"/>
                <a:cs typeface="Arial Unicode MS"/>
              </a:rPr>
              <a:t> 當甜點被抽完時， 碗會消失不見，避免有客</a:t>
            </a:r>
            <a:endParaRPr lang="en-US" altLang="zh-TW" sz="3200" b="1" kern="0" baseline="0" dirty="0">
              <a:latin typeface="Microsoft JhengHei" panose="020B0604030504040204" pitchFamily="34" charset="-120"/>
              <a:ea typeface="Microsoft JhengHei" panose="020B0604030504040204" pitchFamily="34" charset="-120"/>
              <a:cs typeface="Arial Unicode MS"/>
            </a:endParaRPr>
          </a:p>
          <a:p>
            <a:pPr eaLnBrk="1" hangingPunct="1">
              <a:defRPr/>
            </a:pPr>
            <a:r>
              <a:rPr lang="zh-TW" altLang="en-US" sz="3200" b="1" kern="0" baseline="0" dirty="0">
                <a:latin typeface="Microsoft JhengHei" panose="020B0604030504040204" pitchFamily="34" charset="-120"/>
                <a:ea typeface="Microsoft JhengHei" panose="020B0604030504040204" pitchFamily="34" charset="-120"/>
                <a:cs typeface="Arial Unicode MS"/>
              </a:rPr>
              <a:t>          人再次抽獎。 </a:t>
            </a:r>
          </a:p>
          <a:p>
            <a:pPr eaLnBrk="1" hangingPunct="1">
              <a:lnSpc>
                <a:spcPct val="120000"/>
              </a:lnSpc>
              <a:defRPr/>
            </a:pPr>
            <a:endParaRPr lang="zh-TW" altLang="en-US" sz="32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endParaRPr lang="zh-TW" altLang="en-US" sz="3200" b="1" kern="0" baseline="0" dirty="0">
              <a:latin typeface="Microsoft JhengHei" panose="020B0604030504040204" pitchFamily="34" charset="-120"/>
              <a:ea typeface="Microsoft JhengHei" panose="020B0604030504040204" pitchFamily="34" charset="-120"/>
              <a:cs typeface="Arial Unicode MS"/>
            </a:endParaRPr>
          </a:p>
        </p:txBody>
      </p:sp>
    </p:spTree>
    <p:extLst>
      <p:ext uri="{BB962C8B-B14F-4D97-AF65-F5344CB8AC3E}">
        <p14:creationId xmlns:p14="http://schemas.microsoft.com/office/powerpoint/2010/main" val="25463886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 電腦輔助學習趨勢…">
            <a:extLst>
              <a:ext uri="{FF2B5EF4-FFF2-40B4-BE49-F238E27FC236}">
                <a16:creationId xmlns="" xmlns:a16="http://schemas.microsoft.com/office/drawing/2014/main" id="{690533B2-CAE1-4D43-B912-23EE379DF7CC}"/>
              </a:ext>
            </a:extLst>
          </p:cNvPr>
          <p:cNvSpPr txBox="1">
            <a:spLocks/>
          </p:cNvSpPr>
          <p:nvPr/>
        </p:nvSpPr>
        <p:spPr bwMode="auto">
          <a:xfrm>
            <a:off x="1648272" y="1152179"/>
            <a:ext cx="8713414" cy="1368424"/>
          </a:xfrm>
          <a:prstGeom prst="rect">
            <a:avLst/>
          </a:prstGeom>
          <a:noFill/>
          <a:ln>
            <a:noFill/>
          </a:ln>
          <a:effectLst/>
        </p:spPr>
        <p:txBody>
          <a:bodyPr lIns="101133" tIns="50566" rIns="101133" bIns="50566"/>
          <a:lstStyle>
            <a:lvl1pPr marL="379413" indent="-379413" algn="l" defTabSz="1011238" rtl="0" eaLnBrk="0" fontAlgn="base" hangingPunct="0">
              <a:spcBef>
                <a:spcPct val="20000"/>
              </a:spcBef>
              <a:spcAft>
                <a:spcPct val="0"/>
              </a:spcAft>
              <a:buChar char="•"/>
              <a:defRPr kumimoji="1" sz="3500">
                <a:solidFill>
                  <a:schemeClr val="tx1"/>
                </a:solidFill>
                <a:latin typeface="+mn-lt"/>
                <a:ea typeface="+mn-ea"/>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marL="454025" indent="-439738">
              <a:spcBef>
                <a:spcPts val="800"/>
              </a:spcBef>
              <a:buNone/>
              <a:defRPr>
                <a:latin typeface="Arial Unicode MS"/>
                <a:ea typeface="Arial Unicode MS"/>
                <a:cs typeface="Arial Unicode MS"/>
                <a:sym typeface="Arial Unicode MS"/>
              </a:defRPr>
            </a:pPr>
            <a:r>
              <a:rPr lang="zh-TW" altLang="en-US" sz="3600" b="1" kern="0" baseline="0" dirty="0">
                <a:latin typeface="Microsoft JhengHei" panose="020B0604030504040204" pitchFamily="34" charset="-120"/>
                <a:ea typeface="Microsoft JhengHei" panose="020B0604030504040204" pitchFamily="34" charset="-120"/>
                <a:cs typeface="Arial Unicode MS"/>
                <a:sym typeface="Arial Unicode MS"/>
              </a:rPr>
              <a:t>◼︎右圖的陣列中， </a:t>
            </a:r>
            <a:r>
              <a:rPr lang="en-US" altLang="zh-TW" sz="3600" b="1" kern="0" baseline="0" dirty="0">
                <a:latin typeface="Microsoft JhengHei" panose="020B0604030504040204" pitchFamily="34" charset="-120"/>
                <a:ea typeface="Microsoft JhengHei" panose="020B0604030504040204" pitchFamily="34" charset="-120"/>
                <a:cs typeface="Arial Unicode MS"/>
                <a:sym typeface="Arial Unicode MS"/>
              </a:rPr>
              <a:t>8 </a:t>
            </a:r>
            <a:r>
              <a:rPr lang="zh-TW" altLang="en-US" sz="3600" b="1" kern="0" baseline="0" dirty="0">
                <a:latin typeface="Microsoft JhengHei" panose="020B0604030504040204" pitchFamily="34" charset="-120"/>
                <a:ea typeface="Microsoft JhengHei" panose="020B0604030504040204" pitchFamily="34" charset="-120"/>
                <a:cs typeface="Arial Unicode MS"/>
                <a:sym typeface="Arial Unicode MS"/>
              </a:rPr>
              <a:t>年 </a:t>
            </a:r>
            <a:r>
              <a:rPr lang="en-US" altLang="zh-TW" sz="3600" b="1" kern="0" baseline="0" dirty="0">
                <a:latin typeface="Microsoft JhengHei" panose="020B0604030504040204" pitchFamily="34" charset="-120"/>
                <a:ea typeface="Microsoft JhengHei" panose="020B0604030504040204" pitchFamily="34" charset="-120"/>
                <a:cs typeface="Arial Unicode MS"/>
                <a:sym typeface="Arial Unicode MS"/>
              </a:rPr>
              <a:t>1 </a:t>
            </a:r>
            <a:r>
              <a:rPr lang="zh-TW" altLang="en-US" sz="3600" b="1" kern="0" baseline="0" dirty="0">
                <a:latin typeface="Microsoft JhengHei" panose="020B0604030504040204" pitchFamily="34" charset="-120"/>
                <a:ea typeface="Microsoft JhengHei" panose="020B0604030504040204" pitchFamily="34" charset="-120"/>
                <a:cs typeface="Arial Unicode MS"/>
                <a:sym typeface="Arial Unicode MS"/>
              </a:rPr>
              <a:t>班全班成績、座號及成績分別代表什麼？</a:t>
            </a:r>
            <a:endParaRPr lang="zh-TW" altLang="en-US" sz="2400" b="1" kern="0" baseline="0" dirty="0">
              <a:solidFill>
                <a:srgbClr val="FF0000"/>
              </a:solidFill>
              <a:latin typeface="Microsoft JhengHei" panose="020B0604030504040204" pitchFamily="34" charset="-120"/>
              <a:ea typeface="Microsoft JhengHei" panose="020B0604030504040204" pitchFamily="34" charset="-120"/>
              <a:cs typeface="Arial Unicode MS"/>
              <a:sym typeface="Arial Unicode MS"/>
            </a:endParaRPr>
          </a:p>
          <a:p>
            <a:pPr marL="179387" indent="-358775">
              <a:spcBef>
                <a:spcPts val="800"/>
              </a:spcBef>
              <a:buNone/>
              <a:defRPr>
                <a:latin typeface="Arial Unicode MS"/>
                <a:ea typeface="Arial Unicode MS"/>
                <a:cs typeface="Arial Unicode MS"/>
                <a:sym typeface="Arial Unicode MS"/>
              </a:defRPr>
            </a:pPr>
            <a:endParaRPr lang="zh-TW" altLang="en-US" sz="2400" b="1" kern="0" baseline="0" dirty="0">
              <a:solidFill>
                <a:srgbClr val="FF0000"/>
              </a:solidFill>
              <a:latin typeface="HEITI SC MEDIUM" pitchFamily="2" charset="-128"/>
              <a:ea typeface="HEITI SC MEDIUM" pitchFamily="2" charset="-128"/>
              <a:cs typeface="Calibri"/>
              <a:sym typeface="Calibri"/>
            </a:endParaRPr>
          </a:p>
        </p:txBody>
      </p:sp>
      <p:sp>
        <p:nvSpPr>
          <p:cNvPr id="12" name="◎ 電腦輔助學習趨勢…">
            <a:extLst>
              <a:ext uri="{FF2B5EF4-FFF2-40B4-BE49-F238E27FC236}">
                <a16:creationId xmlns="" xmlns:a16="http://schemas.microsoft.com/office/drawing/2014/main" id="{D102B365-D12A-11E7-F032-D5E7E85B3407}"/>
              </a:ext>
            </a:extLst>
          </p:cNvPr>
          <p:cNvSpPr txBox="1">
            <a:spLocks/>
          </p:cNvSpPr>
          <p:nvPr/>
        </p:nvSpPr>
        <p:spPr bwMode="auto">
          <a:xfrm>
            <a:off x="1648272" y="2627934"/>
            <a:ext cx="3528392" cy="2844724"/>
          </a:xfrm>
          <a:prstGeom prst="rect">
            <a:avLst/>
          </a:prstGeom>
          <a:noFill/>
          <a:ln>
            <a:noFill/>
          </a:ln>
          <a:effectLst/>
        </p:spPr>
        <p:txBody>
          <a:bodyPr lIns="101133" tIns="50566" rIns="101133" bIns="50566"/>
          <a:lstStyle>
            <a:lvl1pPr marL="379413" indent="-379413" algn="l" defTabSz="1011238" rtl="0" eaLnBrk="0" fontAlgn="base" hangingPunct="0">
              <a:spcBef>
                <a:spcPct val="20000"/>
              </a:spcBef>
              <a:spcAft>
                <a:spcPct val="0"/>
              </a:spcAft>
              <a:buChar char="•"/>
              <a:defRPr kumimoji="1" sz="3500">
                <a:solidFill>
                  <a:schemeClr val="tx1"/>
                </a:solidFill>
                <a:latin typeface="+mn-lt"/>
                <a:ea typeface="+mn-ea"/>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marL="454025" indent="-439738">
              <a:spcBef>
                <a:spcPts val="800"/>
              </a:spcBef>
              <a:buNone/>
              <a:defRPr>
                <a:latin typeface="Arial Unicode MS"/>
                <a:ea typeface="Arial Unicode MS"/>
                <a:cs typeface="Arial Unicode MS"/>
                <a:sym typeface="Arial Unicode MS"/>
              </a:defRPr>
            </a:pPr>
            <a:r>
              <a:rPr lang="en-US" altLang="zh-TW" sz="3600" b="1" kern="0" baseline="0" dirty="0">
                <a:latin typeface="Microsoft JhengHei" panose="020B0604030504040204" pitchFamily="34" charset="-120"/>
                <a:ea typeface="Microsoft JhengHei" panose="020B0604030504040204" pitchFamily="34" charset="-120"/>
                <a:cs typeface="Arial Unicode MS"/>
                <a:sym typeface="Arial Unicode MS"/>
              </a:rPr>
              <a:t>(A) </a:t>
            </a:r>
            <a:r>
              <a:rPr lang="zh-TW" altLang="en-US" sz="3600" b="1" kern="0" baseline="0" dirty="0">
                <a:latin typeface="Microsoft JhengHei" panose="020B0604030504040204" pitchFamily="34" charset="-120"/>
                <a:ea typeface="Microsoft JhengHei" panose="020B0604030504040204" pitchFamily="34" charset="-120"/>
                <a:cs typeface="Arial Unicode MS"/>
                <a:sym typeface="Arial Unicode MS"/>
              </a:rPr>
              <a:t>陣列名稱 </a:t>
            </a:r>
            <a:endParaRPr lang="en-US" altLang="zh-TW" sz="3600" b="1" kern="0" baseline="0" dirty="0">
              <a:latin typeface="Microsoft JhengHei" panose="020B0604030504040204" pitchFamily="34" charset="-120"/>
              <a:ea typeface="Microsoft JhengHei" panose="020B0604030504040204" pitchFamily="34" charset="-120"/>
              <a:cs typeface="Arial Unicode MS"/>
              <a:sym typeface="Arial Unicode MS"/>
            </a:endParaRPr>
          </a:p>
          <a:p>
            <a:pPr marL="454025" indent="-439738">
              <a:spcBef>
                <a:spcPts val="800"/>
              </a:spcBef>
              <a:buNone/>
              <a:defRPr>
                <a:latin typeface="Arial Unicode MS"/>
                <a:ea typeface="Arial Unicode MS"/>
                <a:cs typeface="Arial Unicode MS"/>
                <a:sym typeface="Arial Unicode MS"/>
              </a:defRPr>
            </a:pPr>
            <a:r>
              <a:rPr lang="en-US" altLang="zh-TW" sz="3600" b="1" kern="0" baseline="0" dirty="0">
                <a:latin typeface="Microsoft JhengHei" panose="020B0604030504040204" pitchFamily="34" charset="-120"/>
                <a:ea typeface="Microsoft JhengHei" panose="020B0604030504040204" pitchFamily="34" charset="-120"/>
                <a:cs typeface="Arial Unicode MS"/>
                <a:sym typeface="Arial Unicode MS"/>
              </a:rPr>
              <a:t>(B) </a:t>
            </a:r>
            <a:r>
              <a:rPr lang="zh-TW" altLang="en-US" sz="3600" b="1" kern="0" baseline="0" dirty="0">
                <a:latin typeface="Microsoft JhengHei" panose="020B0604030504040204" pitchFamily="34" charset="-120"/>
                <a:ea typeface="Microsoft JhengHei" panose="020B0604030504040204" pitchFamily="34" charset="-120"/>
                <a:cs typeface="Arial Unicode MS"/>
                <a:sym typeface="Arial Unicode MS"/>
              </a:rPr>
              <a:t>索引值 </a:t>
            </a:r>
            <a:endParaRPr lang="en-US" altLang="zh-TW" sz="3600" b="1" kern="0" baseline="0" dirty="0">
              <a:latin typeface="Microsoft JhengHei" panose="020B0604030504040204" pitchFamily="34" charset="-120"/>
              <a:ea typeface="Microsoft JhengHei" panose="020B0604030504040204" pitchFamily="34" charset="-120"/>
              <a:cs typeface="Arial Unicode MS"/>
              <a:sym typeface="Arial Unicode MS"/>
            </a:endParaRPr>
          </a:p>
          <a:p>
            <a:pPr marL="454025" indent="-439738">
              <a:spcBef>
                <a:spcPts val="800"/>
              </a:spcBef>
              <a:buNone/>
              <a:defRPr>
                <a:latin typeface="Arial Unicode MS"/>
                <a:ea typeface="Arial Unicode MS"/>
                <a:cs typeface="Arial Unicode MS"/>
                <a:sym typeface="Arial Unicode MS"/>
              </a:defRPr>
            </a:pPr>
            <a:r>
              <a:rPr lang="en-US" altLang="zh-TW" sz="3600" b="1" kern="0" baseline="0" dirty="0">
                <a:latin typeface="Microsoft JhengHei" panose="020B0604030504040204" pitchFamily="34" charset="-120"/>
                <a:ea typeface="Microsoft JhengHei" panose="020B0604030504040204" pitchFamily="34" charset="-120"/>
                <a:cs typeface="Arial Unicode MS"/>
                <a:sym typeface="Arial Unicode MS"/>
              </a:rPr>
              <a:t>(C) </a:t>
            </a:r>
            <a:r>
              <a:rPr lang="zh-TW" altLang="en-US" sz="3600" b="1" kern="0" baseline="0" dirty="0">
                <a:latin typeface="Microsoft JhengHei" panose="020B0604030504040204" pitchFamily="34" charset="-120"/>
                <a:ea typeface="Microsoft JhengHei" panose="020B0604030504040204" pitchFamily="34" charset="-120"/>
                <a:cs typeface="Arial Unicode MS"/>
                <a:sym typeface="Arial Unicode MS"/>
              </a:rPr>
              <a:t>元素</a:t>
            </a:r>
            <a:endParaRPr lang="zh-TW" altLang="en-US" sz="2400" b="1" kern="0" baseline="0" dirty="0">
              <a:solidFill>
                <a:srgbClr val="FF0000"/>
              </a:solidFill>
              <a:latin typeface="HEITI SC MEDIUM" pitchFamily="2" charset="-128"/>
              <a:ea typeface="HEITI SC MEDIUM" pitchFamily="2" charset="-128"/>
              <a:cs typeface="Calibri"/>
              <a:sym typeface="Calibri"/>
            </a:endParaRPr>
          </a:p>
        </p:txBody>
      </p:sp>
      <p:pic>
        <p:nvPicPr>
          <p:cNvPr id="10" name="Picture 9">
            <a:extLst>
              <a:ext uri="{FF2B5EF4-FFF2-40B4-BE49-F238E27FC236}">
                <a16:creationId xmlns="" xmlns:a16="http://schemas.microsoft.com/office/drawing/2014/main" id="{8AE32155-6E7B-8813-16F5-F6EAF03DDFAD}"/>
              </a:ext>
            </a:extLst>
          </p:cNvPr>
          <p:cNvPicPr>
            <a:picLocks noChangeAspect="1"/>
          </p:cNvPicPr>
          <p:nvPr/>
        </p:nvPicPr>
        <p:blipFill>
          <a:blip r:embed="rId3"/>
          <a:stretch>
            <a:fillRect/>
          </a:stretch>
        </p:blipFill>
        <p:spPr>
          <a:xfrm>
            <a:off x="5680720" y="2520603"/>
            <a:ext cx="5145180" cy="3916390"/>
          </a:xfrm>
          <a:prstGeom prst="rect">
            <a:avLst/>
          </a:prstGeom>
        </p:spPr>
      </p:pic>
      <p:sp>
        <p:nvSpPr>
          <p:cNvPr id="7" name="標題 1">
            <a:extLst>
              <a:ext uri="{FF2B5EF4-FFF2-40B4-BE49-F238E27FC236}">
                <a16:creationId xmlns="" xmlns:a16="http://schemas.microsoft.com/office/drawing/2014/main" id="{B9A64325-FC4D-FD47-BB35-BFCDE4AE7D74}"/>
              </a:ext>
            </a:extLst>
          </p:cNvPr>
          <p:cNvSpPr txBox="1">
            <a:spLocks/>
          </p:cNvSpPr>
          <p:nvPr/>
        </p:nvSpPr>
        <p:spPr bwMode="auto">
          <a:xfrm>
            <a:off x="825501" y="-215900"/>
            <a:ext cx="9072563" cy="124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133" tIns="50566" rIns="101133" bIns="50566" numCol="1" anchor="ctr" anchorCtr="0" compatLnSpc="1">
            <a:prstTxWarp prst="textNoShape">
              <a:avLst/>
            </a:prstTxWarp>
          </a:bodyPr>
          <a:lstStyle>
            <a:lvl1pPr algn="ctr" defTabSz="1011238" rtl="0" eaLnBrk="0" fontAlgn="base" hangingPunct="0">
              <a:spcBef>
                <a:spcPct val="0"/>
              </a:spcBef>
              <a:spcAft>
                <a:spcPct val="0"/>
              </a:spcAft>
              <a:defRPr kumimoji="1" sz="4900">
                <a:solidFill>
                  <a:schemeClr val="tx2"/>
                </a:solidFill>
                <a:latin typeface="+mj-lt"/>
                <a:ea typeface="+mj-ea"/>
                <a:cs typeface="+mj-cs"/>
              </a:defRPr>
            </a:lvl1pPr>
            <a:lvl2pPr algn="ctr" defTabSz="1011238" rtl="0" eaLnBrk="0" fontAlgn="base" hangingPunct="0">
              <a:spcBef>
                <a:spcPct val="0"/>
              </a:spcBef>
              <a:spcAft>
                <a:spcPct val="0"/>
              </a:spcAft>
              <a:defRPr kumimoji="1" sz="4900">
                <a:solidFill>
                  <a:schemeClr val="tx2"/>
                </a:solidFill>
                <a:latin typeface="Arial" charset="0"/>
                <a:ea typeface="新細明體" charset="-120"/>
              </a:defRPr>
            </a:lvl2pPr>
            <a:lvl3pPr algn="ctr" defTabSz="1011238" rtl="0" eaLnBrk="0" fontAlgn="base" hangingPunct="0">
              <a:spcBef>
                <a:spcPct val="0"/>
              </a:spcBef>
              <a:spcAft>
                <a:spcPct val="0"/>
              </a:spcAft>
              <a:defRPr kumimoji="1" sz="4900">
                <a:solidFill>
                  <a:schemeClr val="tx2"/>
                </a:solidFill>
                <a:latin typeface="Arial" charset="0"/>
                <a:ea typeface="新細明體" charset="-120"/>
              </a:defRPr>
            </a:lvl3pPr>
            <a:lvl4pPr algn="ctr" defTabSz="1011238" rtl="0" eaLnBrk="0" fontAlgn="base" hangingPunct="0">
              <a:spcBef>
                <a:spcPct val="0"/>
              </a:spcBef>
              <a:spcAft>
                <a:spcPct val="0"/>
              </a:spcAft>
              <a:defRPr kumimoji="1" sz="4900">
                <a:solidFill>
                  <a:schemeClr val="tx2"/>
                </a:solidFill>
                <a:latin typeface="Arial" charset="0"/>
                <a:ea typeface="新細明體" charset="-120"/>
              </a:defRPr>
            </a:lvl4pPr>
            <a:lvl5pPr algn="ctr" defTabSz="1011238" rtl="0" eaLnBrk="0" fontAlgn="base" hangingPunct="0">
              <a:spcBef>
                <a:spcPct val="0"/>
              </a:spcBef>
              <a:spcAft>
                <a:spcPct val="0"/>
              </a:spcAft>
              <a:defRPr kumimoji="1" sz="4900">
                <a:solidFill>
                  <a:schemeClr val="tx2"/>
                </a:solidFill>
                <a:latin typeface="Arial" charset="0"/>
                <a:ea typeface="新細明體" charset="-120"/>
              </a:defRPr>
            </a:lvl5pPr>
            <a:lvl6pPr marL="457200" algn="ctr" defTabSz="1011238" rtl="0" fontAlgn="base">
              <a:spcBef>
                <a:spcPct val="0"/>
              </a:spcBef>
              <a:spcAft>
                <a:spcPct val="0"/>
              </a:spcAft>
              <a:defRPr kumimoji="1" sz="4900">
                <a:solidFill>
                  <a:schemeClr val="tx2"/>
                </a:solidFill>
                <a:latin typeface="Arial" charset="0"/>
                <a:ea typeface="新細明體" charset="-120"/>
              </a:defRPr>
            </a:lvl6pPr>
            <a:lvl7pPr marL="914400" algn="ctr" defTabSz="1011238" rtl="0" fontAlgn="base">
              <a:spcBef>
                <a:spcPct val="0"/>
              </a:spcBef>
              <a:spcAft>
                <a:spcPct val="0"/>
              </a:spcAft>
              <a:defRPr kumimoji="1" sz="4900">
                <a:solidFill>
                  <a:schemeClr val="tx2"/>
                </a:solidFill>
                <a:latin typeface="Arial" charset="0"/>
                <a:ea typeface="新細明體" charset="-120"/>
              </a:defRPr>
            </a:lvl7pPr>
            <a:lvl8pPr marL="1371600" algn="ctr" defTabSz="1011238" rtl="0" fontAlgn="base">
              <a:spcBef>
                <a:spcPct val="0"/>
              </a:spcBef>
              <a:spcAft>
                <a:spcPct val="0"/>
              </a:spcAft>
              <a:defRPr kumimoji="1" sz="4900">
                <a:solidFill>
                  <a:schemeClr val="tx2"/>
                </a:solidFill>
                <a:latin typeface="Arial" charset="0"/>
                <a:ea typeface="新細明體" charset="-120"/>
              </a:defRPr>
            </a:lvl8pPr>
            <a:lvl9pPr marL="1828800" algn="ctr" defTabSz="1011238" rtl="0" fontAlgn="base">
              <a:spcBef>
                <a:spcPct val="0"/>
              </a:spcBef>
              <a:spcAft>
                <a:spcPct val="0"/>
              </a:spcAft>
              <a:defRPr kumimoji="1" sz="4900">
                <a:solidFill>
                  <a:schemeClr val="tx2"/>
                </a:solidFill>
                <a:latin typeface="Arial" charset="0"/>
                <a:ea typeface="新細明體" charset="-120"/>
              </a:defRPr>
            </a:lvl9pPr>
          </a:lstStyle>
          <a:p>
            <a:pPr eaLnBrk="1" hangingPunct="1">
              <a:defRPr/>
            </a:pPr>
            <a:r>
              <a:rPr lang="zh-TW" altLang="zh-TW" sz="4800" b="1" baseline="0" dirty="0">
                <a:solidFill>
                  <a:srgbClr val="FFFFFF"/>
                </a:solidFill>
                <a:latin typeface="Microsoft JhengHei" panose="020B0604030504040204" pitchFamily="34" charset="-120"/>
                <a:ea typeface="Microsoft JhengHei" panose="020B0604030504040204" pitchFamily="34" charset="-120"/>
                <a:cs typeface="+mn-cs"/>
              </a:rPr>
              <a:t>陣列的概念</a:t>
            </a:r>
            <a:endParaRPr lang="zh-TW" altLang="zh-TW" kern="0" baseline="0" dirty="0"/>
          </a:p>
        </p:txBody>
      </p:sp>
      <p:sp>
        <p:nvSpPr>
          <p:cNvPr id="9" name="文字版面配置區 4"/>
          <p:cNvSpPr txBox="1">
            <a:spLocks/>
          </p:cNvSpPr>
          <p:nvPr/>
        </p:nvSpPr>
        <p:spPr bwMode="auto">
          <a:xfrm>
            <a:off x="12082088" y="72058"/>
            <a:ext cx="719512" cy="314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133" tIns="50566" rIns="101133" bIns="50566" numCol="1" anchor="t" anchorCtr="0" compatLnSpc="1">
            <a:prstTxWarp prst="textNoShape">
              <a:avLst/>
            </a:prstTxWarp>
            <a:noAutofit/>
          </a:bodyPr>
          <a:lstStyle>
            <a:lvl1pPr marL="0" indent="0" algn="l" defTabSz="1011238" rtl="0" eaLnBrk="0" fontAlgn="base" hangingPunct="0">
              <a:spcBef>
                <a:spcPct val="20000"/>
              </a:spcBef>
              <a:spcAft>
                <a:spcPct val="0"/>
              </a:spcAft>
              <a:buNone/>
              <a:defRPr kumimoji="1" sz="2000" baseline="0">
                <a:solidFill>
                  <a:schemeClr val="tx1"/>
                </a:solidFill>
                <a:latin typeface="微軟正黑體" panose="020B0604030504040204" pitchFamily="34" charset="-120"/>
                <a:ea typeface="微軟正黑體" panose="020B0604030504040204" pitchFamily="34" charset="-120"/>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a:defRPr/>
            </a:pPr>
            <a:r>
              <a:rPr lang="en-US" altLang="zh-TW" kern="0" dirty="0" smtClean="0">
                <a:solidFill>
                  <a:srgbClr val="000000"/>
                </a:solidFill>
              </a:rPr>
              <a:t>157</a:t>
            </a:r>
            <a:endParaRPr lang="zh-TW" altLang="en-US" kern="0" dirty="0">
              <a:solidFill>
                <a:srgbClr val="000000"/>
              </a:solidFill>
            </a:endParaRPr>
          </a:p>
        </p:txBody>
      </p:sp>
    </p:spTree>
    <p:extLst>
      <p:ext uri="{BB962C8B-B14F-4D97-AF65-F5344CB8AC3E}">
        <p14:creationId xmlns:p14="http://schemas.microsoft.com/office/powerpoint/2010/main" val="99486734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 xmlns:a16="http://schemas.microsoft.com/office/drawing/2014/main" id="{80F461E0-A3C2-3F44-AF3A-216E6399220C}"/>
              </a:ext>
            </a:extLst>
          </p:cNvPr>
          <p:cNvSpPr/>
          <p:nvPr/>
        </p:nvSpPr>
        <p:spPr>
          <a:xfrm>
            <a:off x="2299822" y="51"/>
            <a:ext cx="5109091" cy="978729"/>
          </a:xfrm>
          <a:prstGeom prst="rect">
            <a:avLst/>
          </a:prstGeom>
        </p:spPr>
        <p:txBody>
          <a:bodyPr wrap="none">
            <a:spAutoFit/>
          </a:bodyPr>
          <a:lstStyle/>
          <a:p>
            <a:pPr eaLnBrk="1" hangingPunct="1">
              <a:lnSpc>
                <a:spcPct val="120000"/>
              </a:lnSpc>
              <a:defRPr/>
            </a:pPr>
            <a:r>
              <a:rPr lang="zh-TW" altLang="en-US" sz="4800" b="1" kern="0" baseline="0" dirty="0">
                <a:solidFill>
                  <a:schemeClr val="bg1"/>
                </a:solidFill>
                <a:latin typeface="Microsoft JhengHei" panose="020B0604030504040204" pitchFamily="34" charset="-120"/>
                <a:ea typeface="Microsoft JhengHei" panose="020B0604030504040204" pitchFamily="34" charset="-120"/>
                <a:cs typeface="Arial Unicode MS"/>
              </a:rPr>
              <a:t>舞臺與角色安排　</a:t>
            </a:r>
            <a:endParaRPr lang="en-US" altLang="zh-TW" sz="4800" b="1" kern="0" baseline="0" dirty="0">
              <a:solidFill>
                <a:schemeClr val="bg1"/>
              </a:solidFill>
              <a:latin typeface="Microsoft JhengHei" panose="020B0604030504040204" pitchFamily="34" charset="-120"/>
              <a:ea typeface="Microsoft JhengHei" panose="020B0604030504040204" pitchFamily="34" charset="-120"/>
              <a:cs typeface="Arial Unicode MS"/>
            </a:endParaRPr>
          </a:p>
        </p:txBody>
      </p:sp>
      <p:sp>
        <p:nvSpPr>
          <p:cNvPr id="5" name="文字方塊 3">
            <a:extLst>
              <a:ext uri="{FF2B5EF4-FFF2-40B4-BE49-F238E27FC236}">
                <a16:creationId xmlns="" xmlns:a16="http://schemas.microsoft.com/office/drawing/2014/main" id="{A979679F-059F-E145-AF07-C990292C8C36}"/>
              </a:ext>
            </a:extLst>
          </p:cNvPr>
          <p:cNvSpPr txBox="1">
            <a:spLocks noChangeArrowheads="1"/>
          </p:cNvSpPr>
          <p:nvPr/>
        </p:nvSpPr>
        <p:spPr bwMode="auto">
          <a:xfrm>
            <a:off x="1648273" y="1152178"/>
            <a:ext cx="9936857" cy="6552728"/>
          </a:xfrm>
          <a:prstGeom prst="rect">
            <a:avLst/>
          </a:prstGeom>
          <a:noFill/>
          <a:ln w="50800">
            <a:noFill/>
            <a:miter lim="800000"/>
            <a:headEnd/>
            <a:tailEnd/>
          </a:ln>
        </p:spPr>
        <p:txBody>
          <a:bodyPr lIns="36000" tIns="36000" rIns="36000" bIns="36000"/>
          <a:lstStyle/>
          <a:p>
            <a:pPr eaLnBrk="1" hangingPunct="1">
              <a:lnSpc>
                <a:spcPct val="120000"/>
              </a:lnSpc>
              <a:defRPr/>
            </a:pPr>
            <a:r>
              <a:rPr lang="zh-TW" altLang="en-US" sz="2600" b="1" kern="0" baseline="0" dirty="0">
                <a:latin typeface="Microsoft JhengHei" panose="020B0604030504040204" pitchFamily="34" charset="-120"/>
                <a:ea typeface="Microsoft JhengHei" panose="020B0604030504040204" pitchFamily="34" charset="-120"/>
                <a:cs typeface="Arial Unicode MS"/>
              </a:rPr>
              <a:t>背景：</a:t>
            </a:r>
            <a:r>
              <a:rPr lang="en" altLang="zh-TW" sz="2600" b="1" kern="0" baseline="0" dirty="0">
                <a:latin typeface="Microsoft JhengHei" panose="020B0604030504040204" pitchFamily="34" charset="-120"/>
                <a:ea typeface="Microsoft JhengHei" panose="020B0604030504040204" pitchFamily="34" charset="-120"/>
                <a:cs typeface="Arial Unicode MS"/>
              </a:rPr>
              <a:t>Party </a:t>
            </a:r>
            <a:r>
              <a:rPr lang="zh-TW" altLang="en-US" sz="2600" b="1" kern="0" baseline="0" dirty="0">
                <a:latin typeface="Microsoft JhengHei" panose="020B0604030504040204" pitchFamily="34" charset="-120"/>
                <a:ea typeface="Microsoft JhengHei" panose="020B0604030504040204" pitchFamily="34" charset="-120"/>
                <a:cs typeface="Arial Unicode MS"/>
              </a:rPr>
              <a:t>碗角色：</a:t>
            </a:r>
            <a:r>
              <a:rPr lang="en" altLang="zh-TW" sz="2600" b="1" kern="0" baseline="0" dirty="0">
                <a:latin typeface="Microsoft JhengHei" panose="020B0604030504040204" pitchFamily="34" charset="-120"/>
                <a:ea typeface="Microsoft JhengHei" panose="020B0604030504040204" pitchFamily="34" charset="-120"/>
                <a:cs typeface="Arial Unicode MS"/>
              </a:rPr>
              <a:t>Bowl</a:t>
            </a:r>
            <a:r>
              <a:rPr lang="zh-TW" altLang="en" sz="2600" b="1" kern="0" baseline="0" dirty="0">
                <a:latin typeface="Microsoft JhengHei" panose="020B0604030504040204" pitchFamily="34" charset="-120"/>
                <a:ea typeface="Microsoft JhengHei" panose="020B0604030504040204" pitchFamily="34" charset="-120"/>
                <a:cs typeface="Arial Unicode MS"/>
              </a:rPr>
              <a:t>（</a:t>
            </a:r>
            <a:r>
              <a:rPr lang="zh-TW" altLang="en-US" sz="2600" b="1" kern="0" baseline="0" dirty="0">
                <a:latin typeface="Microsoft JhengHei" panose="020B0604030504040204" pitchFamily="34" charset="-120"/>
                <a:ea typeface="Microsoft JhengHei" panose="020B0604030504040204" pitchFamily="34" charset="-120"/>
                <a:cs typeface="Arial Unicode MS"/>
              </a:rPr>
              <a:t>尺寸調整為 </a:t>
            </a:r>
            <a:r>
              <a:rPr lang="en-US" altLang="zh-TW" sz="2600" b="1" kern="0" baseline="0" dirty="0">
                <a:latin typeface="Microsoft JhengHei" panose="020B0604030504040204" pitchFamily="34" charset="-120"/>
                <a:ea typeface="Microsoft JhengHei" panose="020B0604030504040204" pitchFamily="34" charset="-120"/>
                <a:cs typeface="Arial Unicode MS"/>
              </a:rPr>
              <a:t>200%</a:t>
            </a:r>
            <a:r>
              <a:rPr lang="zh-TW" altLang="en-US" sz="2600" b="1" kern="0" baseline="0" dirty="0">
                <a:latin typeface="Microsoft JhengHei" panose="020B0604030504040204" pitchFamily="34" charset="-120"/>
                <a:ea typeface="Microsoft JhengHei" panose="020B0604030504040204" pitchFamily="34" charset="-120"/>
                <a:cs typeface="Arial Unicode MS"/>
              </a:rPr>
              <a:t>）</a:t>
            </a:r>
            <a:endParaRPr lang="en-US" altLang="zh-TW" sz="26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r>
              <a:rPr lang="zh-TW" altLang="en-US" sz="2600" b="1" kern="0" baseline="0" dirty="0">
                <a:latin typeface="Microsoft JhengHei" panose="020B0604030504040204" pitchFamily="34" charset="-120"/>
                <a:ea typeface="Microsoft JhengHei" panose="020B0604030504040204" pitchFamily="34" charset="-120"/>
                <a:cs typeface="Arial Unicode MS"/>
              </a:rPr>
              <a:t>甜點角色：</a:t>
            </a:r>
            <a:r>
              <a:rPr lang="en" altLang="zh-TW" sz="2600" b="1" kern="0" baseline="0" dirty="0">
                <a:latin typeface="Microsoft JhengHei" panose="020B0604030504040204" pitchFamily="34" charset="-120"/>
                <a:ea typeface="Microsoft JhengHei" panose="020B0604030504040204" pitchFamily="34" charset="-120"/>
                <a:cs typeface="Arial Unicode MS"/>
              </a:rPr>
              <a:t>Apple</a:t>
            </a:r>
            <a:r>
              <a:rPr lang="zh-TW" altLang="en-US" sz="2600" b="1" kern="0" baseline="0" dirty="0">
                <a:latin typeface="Microsoft JhengHei" panose="020B0604030504040204" pitchFamily="34" charset="-120"/>
                <a:ea typeface="Microsoft JhengHei" panose="020B0604030504040204" pitchFamily="34" charset="-120"/>
                <a:cs typeface="Arial Unicode MS"/>
              </a:rPr>
              <a:t> </a:t>
            </a:r>
            <a:endParaRPr lang="en-US" altLang="zh-TW" sz="26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r>
              <a:rPr lang="zh-TW" altLang="en" sz="2600" b="1" kern="0" baseline="0" dirty="0">
                <a:latin typeface="Microsoft JhengHei" panose="020B0604030504040204" pitchFamily="34" charset="-120"/>
                <a:ea typeface="Microsoft JhengHei" panose="020B0604030504040204" pitchFamily="34" charset="-120"/>
                <a:cs typeface="Arial Unicode MS"/>
              </a:rPr>
              <a:t>（</a:t>
            </a:r>
            <a:r>
              <a:rPr lang="zh-TW" altLang="en-US" sz="2600" b="1" kern="0" baseline="0" dirty="0">
                <a:latin typeface="Microsoft JhengHei" panose="020B0604030504040204" pitchFamily="34" charset="-120"/>
                <a:ea typeface="Microsoft JhengHei" panose="020B0604030504040204" pitchFamily="34" charset="-120"/>
                <a:cs typeface="Arial Unicode MS"/>
              </a:rPr>
              <a:t>新增造型：</a:t>
            </a:r>
            <a:r>
              <a:rPr lang="en" altLang="zh-TW" sz="2600" b="1" kern="0" baseline="0" dirty="0">
                <a:latin typeface="Microsoft JhengHei" panose="020B0604030504040204" pitchFamily="34" charset="-120"/>
                <a:ea typeface="Microsoft JhengHei" panose="020B0604030504040204" pitchFamily="34" charset="-120"/>
                <a:cs typeface="Arial Unicode MS"/>
              </a:rPr>
              <a:t>Bananas</a:t>
            </a:r>
            <a:r>
              <a:rPr lang="zh-TW" altLang="en" sz="2600" b="1" kern="0" baseline="0" dirty="0">
                <a:latin typeface="Microsoft JhengHei" panose="020B0604030504040204" pitchFamily="34" charset="-120"/>
                <a:ea typeface="Microsoft JhengHei" panose="020B0604030504040204" pitchFamily="34" charset="-120"/>
                <a:cs typeface="Arial Unicode MS"/>
              </a:rPr>
              <a:t>、</a:t>
            </a:r>
            <a:r>
              <a:rPr lang="en" altLang="zh-TW" sz="2600" b="1" kern="0" baseline="0" dirty="0" err="1">
                <a:latin typeface="Microsoft JhengHei" panose="020B0604030504040204" pitchFamily="34" charset="-120"/>
                <a:ea typeface="Microsoft JhengHei" panose="020B0604030504040204" pitchFamily="34" charset="-120"/>
                <a:cs typeface="Arial Unicode MS"/>
              </a:rPr>
              <a:t>Dount</a:t>
            </a:r>
            <a:r>
              <a:rPr lang="zh-TW" altLang="en" sz="2600" b="1" kern="0" baseline="0" dirty="0">
                <a:latin typeface="Microsoft JhengHei" panose="020B0604030504040204" pitchFamily="34" charset="-120"/>
                <a:ea typeface="Microsoft JhengHei" panose="020B0604030504040204" pitchFamily="34" charset="-120"/>
                <a:cs typeface="Arial Unicode MS"/>
              </a:rPr>
              <a:t>、</a:t>
            </a:r>
            <a:r>
              <a:rPr lang="en" altLang="zh-TW" sz="2600" b="1" kern="0" baseline="0" dirty="0">
                <a:latin typeface="Microsoft JhengHei" panose="020B0604030504040204" pitchFamily="34" charset="-120"/>
                <a:ea typeface="Microsoft JhengHei" panose="020B0604030504040204" pitchFamily="34" charset="-120"/>
                <a:cs typeface="Arial Unicode MS"/>
              </a:rPr>
              <a:t>Orange2-a</a:t>
            </a:r>
            <a:r>
              <a:rPr lang="zh-TW" altLang="en" sz="2600" b="1" kern="0" baseline="0" dirty="0">
                <a:latin typeface="Microsoft JhengHei" panose="020B0604030504040204" pitchFamily="34" charset="-120"/>
                <a:ea typeface="Microsoft JhengHei" panose="020B0604030504040204" pitchFamily="34" charset="-120"/>
                <a:cs typeface="Arial Unicode MS"/>
              </a:rPr>
              <a:t>、</a:t>
            </a:r>
            <a:r>
              <a:rPr lang="en" altLang="zh-TW" sz="2600" b="1" kern="0" baseline="0" dirty="0">
                <a:latin typeface="Microsoft JhengHei" panose="020B0604030504040204" pitchFamily="34" charset="-120"/>
                <a:ea typeface="Microsoft JhengHei" panose="020B0604030504040204" pitchFamily="34" charset="-120"/>
                <a:cs typeface="Arial Unicode MS"/>
              </a:rPr>
              <a:t>Watermelon-a</a:t>
            </a:r>
            <a:r>
              <a:rPr lang="zh-TW" altLang="en" sz="2600" b="1" kern="0" baseline="0" dirty="0">
                <a:latin typeface="Microsoft JhengHei" panose="020B0604030504040204" pitchFamily="34" charset="-120"/>
                <a:ea typeface="Microsoft JhengHei" panose="020B0604030504040204" pitchFamily="34" charset="-120"/>
                <a:cs typeface="Arial Unicode MS"/>
              </a:rPr>
              <a:t>）</a:t>
            </a:r>
            <a:endParaRPr lang="zh-TW" altLang="en-US" sz="2600" b="1" kern="0" baseline="0" dirty="0">
              <a:latin typeface="Microsoft JhengHei" panose="020B0604030504040204" pitchFamily="34" charset="-120"/>
              <a:ea typeface="Microsoft JhengHei" panose="020B0604030504040204" pitchFamily="34" charset="-120"/>
              <a:cs typeface="Arial Unicode MS"/>
            </a:endParaRPr>
          </a:p>
        </p:txBody>
      </p:sp>
      <p:pic>
        <p:nvPicPr>
          <p:cNvPr id="3" name="圖片 2">
            <a:extLst>
              <a:ext uri="{FF2B5EF4-FFF2-40B4-BE49-F238E27FC236}">
                <a16:creationId xmlns="" xmlns:a16="http://schemas.microsoft.com/office/drawing/2014/main" id="{CD62DF6D-F78B-731B-62C9-4CF722A14D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2409" y="2637119"/>
            <a:ext cx="6084319" cy="4536554"/>
          </a:xfrm>
          <a:prstGeom prst="rect">
            <a:avLst/>
          </a:prstGeom>
        </p:spPr>
      </p:pic>
    </p:spTree>
    <p:extLst>
      <p:ext uri="{BB962C8B-B14F-4D97-AF65-F5344CB8AC3E}">
        <p14:creationId xmlns:p14="http://schemas.microsoft.com/office/powerpoint/2010/main" val="241587464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 xmlns:a16="http://schemas.microsoft.com/office/drawing/2014/main" id="{EB0B730A-5187-F940-8E50-9DE083407DFD}"/>
              </a:ext>
            </a:extLst>
          </p:cNvPr>
          <p:cNvSpPr/>
          <p:nvPr/>
        </p:nvSpPr>
        <p:spPr>
          <a:xfrm>
            <a:off x="3084170" y="84253"/>
            <a:ext cx="2646878" cy="830997"/>
          </a:xfrm>
          <a:prstGeom prst="rect">
            <a:avLst/>
          </a:prstGeom>
        </p:spPr>
        <p:txBody>
          <a:bodyPr wrap="none">
            <a:spAutoFit/>
          </a:bodyPr>
          <a:lstStyle/>
          <a:p>
            <a:pPr eaLnBrk="1" hangingPunct="1">
              <a:defRPr/>
            </a:pPr>
            <a:r>
              <a:rPr lang="zh-TW" altLang="en-US" sz="4800" b="1" kern="0" baseline="0" dirty="0">
                <a:solidFill>
                  <a:schemeClr val="bg1"/>
                </a:solidFill>
                <a:latin typeface="Microsoft JhengHei" panose="020B0604030504040204" pitchFamily="34" charset="-120"/>
                <a:ea typeface="Microsoft JhengHei" panose="020B0604030504040204" pitchFamily="34" charset="-120"/>
                <a:cs typeface="Arial Unicode MS"/>
              </a:rPr>
              <a:t>課堂練習</a:t>
            </a:r>
          </a:p>
        </p:txBody>
      </p:sp>
      <p:sp>
        <p:nvSpPr>
          <p:cNvPr id="5" name="文字方塊 3">
            <a:extLst>
              <a:ext uri="{FF2B5EF4-FFF2-40B4-BE49-F238E27FC236}">
                <a16:creationId xmlns="" xmlns:a16="http://schemas.microsoft.com/office/drawing/2014/main" id="{8AF7D061-B796-A641-B89E-924E71E67A41}"/>
              </a:ext>
            </a:extLst>
          </p:cNvPr>
          <p:cNvSpPr txBox="1">
            <a:spLocks noChangeArrowheads="1"/>
          </p:cNvSpPr>
          <p:nvPr/>
        </p:nvSpPr>
        <p:spPr bwMode="auto">
          <a:xfrm>
            <a:off x="1549102" y="3479574"/>
            <a:ext cx="2115394" cy="1079500"/>
          </a:xfrm>
          <a:prstGeom prst="rect">
            <a:avLst/>
          </a:prstGeom>
          <a:noFill/>
          <a:ln w="50800">
            <a:noFill/>
            <a:miter lim="800000"/>
            <a:headEnd/>
            <a:tailEnd/>
          </a:ln>
        </p:spPr>
        <p:txBody>
          <a:bodyPr lIns="36000" tIns="36000" rIns="36000" bIns="36000"/>
          <a:lstStyle/>
          <a:p>
            <a:pPr eaLnBrk="1" hangingPunct="1">
              <a:lnSpc>
                <a:spcPct val="120000"/>
              </a:lnSpc>
              <a:defRPr/>
            </a:pPr>
            <a:r>
              <a:rPr lang="zh-TW" altLang="en-US" sz="3600" b="1" kern="0" baseline="0" dirty="0">
                <a:solidFill>
                  <a:srgbClr val="C00000"/>
                </a:solidFill>
                <a:latin typeface="Microsoft JhengHei" panose="020B0604030504040204" pitchFamily="34" charset="-120"/>
                <a:ea typeface="Microsoft JhengHei" panose="020B0604030504040204" pitchFamily="34" charset="-120"/>
                <a:cs typeface="Arial Unicode MS"/>
              </a:rPr>
              <a:t>程式參考</a:t>
            </a:r>
          </a:p>
          <a:p>
            <a:pPr eaLnBrk="1" hangingPunct="1">
              <a:lnSpc>
                <a:spcPct val="120000"/>
              </a:lnSpc>
              <a:defRPr/>
            </a:pPr>
            <a:endParaRPr lang="en-US" altLang="zh-TW" sz="32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endParaRPr lang="en-US" altLang="zh-TW" sz="32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r>
              <a:rPr lang="zh-TW" altLang="en-US" sz="3200" b="1" kern="0" baseline="0" dirty="0">
                <a:latin typeface="Microsoft JhengHei" panose="020B0604030504040204" pitchFamily="34" charset="-120"/>
                <a:ea typeface="Microsoft JhengHei" panose="020B0604030504040204" pitchFamily="34" charset="-120"/>
                <a:cs typeface="Arial Unicode MS"/>
              </a:rPr>
              <a:t> </a:t>
            </a:r>
          </a:p>
          <a:p>
            <a:pPr eaLnBrk="1" hangingPunct="1">
              <a:lnSpc>
                <a:spcPct val="120000"/>
              </a:lnSpc>
              <a:defRPr/>
            </a:pPr>
            <a:endParaRPr lang="zh-TW" altLang="en-US" sz="32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endParaRPr lang="zh-TW" altLang="en-US" sz="3200" b="1" kern="0" baseline="0" dirty="0">
              <a:latin typeface="Microsoft JhengHei" panose="020B0604030504040204" pitchFamily="34" charset="-120"/>
              <a:ea typeface="Microsoft JhengHei" panose="020B0604030504040204" pitchFamily="34" charset="-120"/>
              <a:cs typeface="Arial Unicode MS"/>
            </a:endParaRPr>
          </a:p>
        </p:txBody>
      </p:sp>
      <p:pic>
        <p:nvPicPr>
          <p:cNvPr id="3" name="圖片 2">
            <a:extLst>
              <a:ext uri="{FF2B5EF4-FFF2-40B4-BE49-F238E27FC236}">
                <a16:creationId xmlns="" xmlns:a16="http://schemas.microsoft.com/office/drawing/2014/main" id="{2A62A3D1-60AD-7AB3-3B5D-D2129736CA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4004" y="1500454"/>
            <a:ext cx="1769801" cy="1393914"/>
          </a:xfrm>
          <a:prstGeom prst="rect">
            <a:avLst/>
          </a:prstGeom>
        </p:spPr>
      </p:pic>
      <p:sp>
        <p:nvSpPr>
          <p:cNvPr id="12" name="矩形 11">
            <a:extLst>
              <a:ext uri="{FF2B5EF4-FFF2-40B4-BE49-F238E27FC236}">
                <a16:creationId xmlns="" xmlns:a16="http://schemas.microsoft.com/office/drawing/2014/main" id="{46211146-5D5B-A316-DE66-2A9AFAD3B1F2}"/>
              </a:ext>
            </a:extLst>
          </p:cNvPr>
          <p:cNvSpPr/>
          <p:nvPr/>
        </p:nvSpPr>
        <p:spPr bwMode="auto">
          <a:xfrm>
            <a:off x="7408912" y="5976714"/>
            <a:ext cx="2520033" cy="1224186"/>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011238" eaLnBrk="1" hangingPunct="1"/>
            <a:endParaRPr lang="zh-TW" altLang="en-US" dirty="0">
              <a:latin typeface="Arial" charset="0"/>
              <a:ea typeface="新細明體" charset="-120"/>
            </a:endParaRPr>
          </a:p>
        </p:txBody>
      </p:sp>
      <p:pic>
        <p:nvPicPr>
          <p:cNvPr id="8" name="圖片 7">
            <a:extLst>
              <a:ext uri="{FF2B5EF4-FFF2-40B4-BE49-F238E27FC236}">
                <a16:creationId xmlns="" xmlns:a16="http://schemas.microsoft.com/office/drawing/2014/main" id="{A0E4C6B7-E062-0E15-1200-A39DF359FD4D}"/>
              </a:ext>
            </a:extLst>
          </p:cNvPr>
          <p:cNvPicPr>
            <a:picLocks noChangeAspect="1"/>
          </p:cNvPicPr>
          <p:nvPr/>
        </p:nvPicPr>
        <p:blipFill rotWithShape="1">
          <a:blip r:embed="rId3">
            <a:extLst>
              <a:ext uri="{28A0092B-C50C-407E-A947-70E740481C1C}">
                <a14:useLocalDpi xmlns:a14="http://schemas.microsoft.com/office/drawing/2010/main" val="0"/>
              </a:ext>
            </a:extLst>
          </a:blip>
          <a:srcRect t="2731"/>
          <a:stretch/>
        </p:blipFill>
        <p:spPr>
          <a:xfrm>
            <a:off x="3443805" y="1500454"/>
            <a:ext cx="6557101" cy="5544616"/>
          </a:xfrm>
          <a:prstGeom prst="rect">
            <a:avLst/>
          </a:prstGeom>
        </p:spPr>
      </p:pic>
    </p:spTree>
    <p:extLst>
      <p:ext uri="{BB962C8B-B14F-4D97-AF65-F5344CB8AC3E}">
        <p14:creationId xmlns:p14="http://schemas.microsoft.com/office/powerpoint/2010/main" val="201579731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 xmlns:a16="http://schemas.microsoft.com/office/drawing/2014/main" id="{EB0B730A-5187-F940-8E50-9DE083407DFD}"/>
              </a:ext>
            </a:extLst>
          </p:cNvPr>
          <p:cNvSpPr/>
          <p:nvPr/>
        </p:nvSpPr>
        <p:spPr>
          <a:xfrm>
            <a:off x="3084170" y="84253"/>
            <a:ext cx="2646878" cy="830997"/>
          </a:xfrm>
          <a:prstGeom prst="rect">
            <a:avLst/>
          </a:prstGeom>
        </p:spPr>
        <p:txBody>
          <a:bodyPr wrap="none">
            <a:spAutoFit/>
          </a:bodyPr>
          <a:lstStyle/>
          <a:p>
            <a:pPr eaLnBrk="1" hangingPunct="1">
              <a:defRPr/>
            </a:pPr>
            <a:r>
              <a:rPr lang="zh-TW" altLang="en-US" sz="4800" b="1" kern="0" baseline="0" dirty="0">
                <a:solidFill>
                  <a:schemeClr val="bg1"/>
                </a:solidFill>
                <a:latin typeface="Microsoft JhengHei" panose="020B0604030504040204" pitchFamily="34" charset="-120"/>
                <a:ea typeface="Microsoft JhengHei" panose="020B0604030504040204" pitchFamily="34" charset="-120"/>
                <a:cs typeface="Arial Unicode MS"/>
              </a:rPr>
              <a:t>課堂練習</a:t>
            </a:r>
          </a:p>
        </p:txBody>
      </p:sp>
      <p:sp>
        <p:nvSpPr>
          <p:cNvPr id="5" name="文字方塊 3">
            <a:extLst>
              <a:ext uri="{FF2B5EF4-FFF2-40B4-BE49-F238E27FC236}">
                <a16:creationId xmlns="" xmlns:a16="http://schemas.microsoft.com/office/drawing/2014/main" id="{8AF7D061-B796-A641-B89E-924E71E67A41}"/>
              </a:ext>
            </a:extLst>
          </p:cNvPr>
          <p:cNvSpPr txBox="1">
            <a:spLocks noChangeArrowheads="1"/>
          </p:cNvSpPr>
          <p:nvPr/>
        </p:nvSpPr>
        <p:spPr bwMode="auto">
          <a:xfrm>
            <a:off x="1549102" y="3479574"/>
            <a:ext cx="2115394" cy="1079500"/>
          </a:xfrm>
          <a:prstGeom prst="rect">
            <a:avLst/>
          </a:prstGeom>
          <a:noFill/>
          <a:ln w="50800">
            <a:noFill/>
            <a:miter lim="800000"/>
            <a:headEnd/>
            <a:tailEnd/>
          </a:ln>
        </p:spPr>
        <p:txBody>
          <a:bodyPr lIns="36000" tIns="36000" rIns="36000" bIns="36000"/>
          <a:lstStyle/>
          <a:p>
            <a:pPr eaLnBrk="1" hangingPunct="1">
              <a:lnSpc>
                <a:spcPct val="120000"/>
              </a:lnSpc>
              <a:defRPr/>
            </a:pPr>
            <a:r>
              <a:rPr lang="zh-TW" altLang="en-US" sz="3600" b="1" kern="0" baseline="0" dirty="0">
                <a:solidFill>
                  <a:srgbClr val="C00000"/>
                </a:solidFill>
                <a:latin typeface="Microsoft JhengHei" panose="020B0604030504040204" pitchFamily="34" charset="-120"/>
                <a:ea typeface="Microsoft JhengHei" panose="020B0604030504040204" pitchFamily="34" charset="-120"/>
                <a:cs typeface="Arial Unicode MS"/>
              </a:rPr>
              <a:t>程式參考</a:t>
            </a:r>
          </a:p>
          <a:p>
            <a:pPr eaLnBrk="1" hangingPunct="1">
              <a:lnSpc>
                <a:spcPct val="120000"/>
              </a:lnSpc>
              <a:defRPr/>
            </a:pPr>
            <a:endParaRPr lang="en-US" altLang="zh-TW" sz="32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endParaRPr lang="en-US" altLang="zh-TW" sz="32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r>
              <a:rPr lang="zh-TW" altLang="en-US" sz="3200" b="1" kern="0" baseline="0" dirty="0">
                <a:latin typeface="Microsoft JhengHei" panose="020B0604030504040204" pitchFamily="34" charset="-120"/>
                <a:ea typeface="Microsoft JhengHei" panose="020B0604030504040204" pitchFamily="34" charset="-120"/>
                <a:cs typeface="Arial Unicode MS"/>
              </a:rPr>
              <a:t> </a:t>
            </a:r>
          </a:p>
          <a:p>
            <a:pPr eaLnBrk="1" hangingPunct="1">
              <a:lnSpc>
                <a:spcPct val="120000"/>
              </a:lnSpc>
              <a:defRPr/>
            </a:pPr>
            <a:endParaRPr lang="zh-TW" altLang="en-US" sz="3200" b="1" kern="0" baseline="0" dirty="0">
              <a:latin typeface="Microsoft JhengHei" panose="020B0604030504040204" pitchFamily="34" charset="-120"/>
              <a:ea typeface="Microsoft JhengHei" panose="020B0604030504040204" pitchFamily="34" charset="-120"/>
              <a:cs typeface="Arial Unicode MS"/>
            </a:endParaRPr>
          </a:p>
          <a:p>
            <a:pPr eaLnBrk="1" hangingPunct="1">
              <a:lnSpc>
                <a:spcPct val="120000"/>
              </a:lnSpc>
              <a:defRPr/>
            </a:pPr>
            <a:endParaRPr lang="zh-TW" altLang="en-US" sz="3200" b="1" kern="0" baseline="0" dirty="0">
              <a:latin typeface="Microsoft JhengHei" panose="020B0604030504040204" pitchFamily="34" charset="-120"/>
              <a:ea typeface="Microsoft JhengHei" panose="020B0604030504040204" pitchFamily="34" charset="-120"/>
              <a:cs typeface="Arial Unicode MS"/>
            </a:endParaRPr>
          </a:p>
        </p:txBody>
      </p:sp>
      <p:sp>
        <p:nvSpPr>
          <p:cNvPr id="12" name="矩形 11">
            <a:extLst>
              <a:ext uri="{FF2B5EF4-FFF2-40B4-BE49-F238E27FC236}">
                <a16:creationId xmlns="" xmlns:a16="http://schemas.microsoft.com/office/drawing/2014/main" id="{46211146-5D5B-A316-DE66-2A9AFAD3B1F2}"/>
              </a:ext>
            </a:extLst>
          </p:cNvPr>
          <p:cNvSpPr/>
          <p:nvPr/>
        </p:nvSpPr>
        <p:spPr bwMode="auto">
          <a:xfrm>
            <a:off x="10286711" y="6012100"/>
            <a:ext cx="2520033" cy="1224186"/>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011238" eaLnBrk="1" hangingPunct="1"/>
            <a:endParaRPr lang="zh-TW" altLang="en-US" dirty="0">
              <a:latin typeface="Arial" charset="0"/>
              <a:ea typeface="新細明體" charset="-120"/>
            </a:endParaRPr>
          </a:p>
        </p:txBody>
      </p:sp>
      <p:pic>
        <p:nvPicPr>
          <p:cNvPr id="6" name="圖片 5">
            <a:extLst>
              <a:ext uri="{FF2B5EF4-FFF2-40B4-BE49-F238E27FC236}">
                <a16:creationId xmlns="" xmlns:a16="http://schemas.microsoft.com/office/drawing/2014/main" id="{E412037D-D002-4B6C-7911-AC7F12149D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0540" y="1656234"/>
            <a:ext cx="1739900" cy="1612900"/>
          </a:xfrm>
          <a:prstGeom prst="rect">
            <a:avLst/>
          </a:prstGeom>
        </p:spPr>
      </p:pic>
      <p:pic>
        <p:nvPicPr>
          <p:cNvPr id="9" name="圖片 8">
            <a:extLst>
              <a:ext uri="{FF2B5EF4-FFF2-40B4-BE49-F238E27FC236}">
                <a16:creationId xmlns="" xmlns:a16="http://schemas.microsoft.com/office/drawing/2014/main" id="{9C5EF0EA-41FA-D315-13A9-E6C30113E5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3494" y="1656234"/>
            <a:ext cx="7519005" cy="5068190"/>
          </a:xfrm>
          <a:prstGeom prst="rect">
            <a:avLst/>
          </a:prstGeom>
        </p:spPr>
      </p:pic>
    </p:spTree>
    <p:extLst>
      <p:ext uri="{BB962C8B-B14F-4D97-AF65-F5344CB8AC3E}">
        <p14:creationId xmlns:p14="http://schemas.microsoft.com/office/powerpoint/2010/main" val="197827982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電腦輔助教學的趨勢">
            <a:extLst>
              <a:ext uri="{FF2B5EF4-FFF2-40B4-BE49-F238E27FC236}">
                <a16:creationId xmlns="" xmlns:a16="http://schemas.microsoft.com/office/drawing/2014/main" id="{D69CADFB-8AC0-EC4C-911B-75019FBDD63D}"/>
              </a:ext>
            </a:extLst>
          </p:cNvPr>
          <p:cNvSpPr txBox="1">
            <a:spLocks/>
          </p:cNvSpPr>
          <p:nvPr/>
        </p:nvSpPr>
        <p:spPr bwMode="auto">
          <a:xfrm>
            <a:off x="2621252" y="-101889"/>
            <a:ext cx="4283604"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133" tIns="50566" rIns="101133" bIns="50566" numCol="1" anchor="ctr" anchorCtr="0" compatLnSpc="1">
            <a:prstTxWarp prst="textNoShape">
              <a:avLst/>
            </a:prstTxWarp>
            <a:normAutofit/>
          </a:bodyPr>
          <a:lstStyle>
            <a:lvl1pPr algn="ctr" defTabSz="1011238" rtl="0" eaLnBrk="0" fontAlgn="base" hangingPunct="0">
              <a:spcBef>
                <a:spcPct val="0"/>
              </a:spcBef>
              <a:spcAft>
                <a:spcPct val="0"/>
              </a:spcAft>
              <a:defRPr kumimoji="1" sz="4900" b="1">
                <a:solidFill>
                  <a:schemeClr val="accent3">
                    <a:lumOff val="44000"/>
                  </a:schemeClr>
                </a:solidFill>
                <a:latin typeface="華康中圓體"/>
                <a:ea typeface="華康中圓體"/>
                <a:cs typeface="華康中圓體"/>
                <a:sym typeface="華康中圓體"/>
              </a:defRPr>
            </a:lvl1pPr>
            <a:lvl2pPr algn="ctr" defTabSz="1011238" rtl="0" eaLnBrk="0" fontAlgn="base" hangingPunct="0">
              <a:spcBef>
                <a:spcPct val="0"/>
              </a:spcBef>
              <a:spcAft>
                <a:spcPct val="0"/>
              </a:spcAft>
              <a:defRPr kumimoji="1" sz="4900">
                <a:solidFill>
                  <a:schemeClr val="tx2"/>
                </a:solidFill>
                <a:latin typeface="Arial" charset="0"/>
                <a:ea typeface="新細明體" charset="-120"/>
              </a:defRPr>
            </a:lvl2pPr>
            <a:lvl3pPr algn="ctr" defTabSz="1011238" rtl="0" eaLnBrk="0" fontAlgn="base" hangingPunct="0">
              <a:spcBef>
                <a:spcPct val="0"/>
              </a:spcBef>
              <a:spcAft>
                <a:spcPct val="0"/>
              </a:spcAft>
              <a:defRPr kumimoji="1" sz="4900">
                <a:solidFill>
                  <a:schemeClr val="tx2"/>
                </a:solidFill>
                <a:latin typeface="Arial" charset="0"/>
                <a:ea typeface="新細明體" charset="-120"/>
              </a:defRPr>
            </a:lvl3pPr>
            <a:lvl4pPr algn="ctr" defTabSz="1011238" rtl="0" eaLnBrk="0" fontAlgn="base" hangingPunct="0">
              <a:spcBef>
                <a:spcPct val="0"/>
              </a:spcBef>
              <a:spcAft>
                <a:spcPct val="0"/>
              </a:spcAft>
              <a:defRPr kumimoji="1" sz="4900">
                <a:solidFill>
                  <a:schemeClr val="tx2"/>
                </a:solidFill>
                <a:latin typeface="Arial" charset="0"/>
                <a:ea typeface="新細明體" charset="-120"/>
              </a:defRPr>
            </a:lvl4pPr>
            <a:lvl5pPr algn="ctr" defTabSz="1011238" rtl="0" eaLnBrk="0" fontAlgn="base" hangingPunct="0">
              <a:spcBef>
                <a:spcPct val="0"/>
              </a:spcBef>
              <a:spcAft>
                <a:spcPct val="0"/>
              </a:spcAft>
              <a:defRPr kumimoji="1" sz="4900">
                <a:solidFill>
                  <a:schemeClr val="tx2"/>
                </a:solidFill>
                <a:latin typeface="Arial" charset="0"/>
                <a:ea typeface="新細明體" charset="-120"/>
              </a:defRPr>
            </a:lvl5pPr>
            <a:lvl6pPr marL="457200" algn="ctr" defTabSz="1011238" rtl="0" fontAlgn="base">
              <a:spcBef>
                <a:spcPct val="0"/>
              </a:spcBef>
              <a:spcAft>
                <a:spcPct val="0"/>
              </a:spcAft>
              <a:defRPr kumimoji="1" sz="4900">
                <a:solidFill>
                  <a:schemeClr val="tx2"/>
                </a:solidFill>
                <a:latin typeface="Arial" charset="0"/>
                <a:ea typeface="新細明體" charset="-120"/>
              </a:defRPr>
            </a:lvl6pPr>
            <a:lvl7pPr marL="914400" algn="ctr" defTabSz="1011238" rtl="0" fontAlgn="base">
              <a:spcBef>
                <a:spcPct val="0"/>
              </a:spcBef>
              <a:spcAft>
                <a:spcPct val="0"/>
              </a:spcAft>
              <a:defRPr kumimoji="1" sz="4900">
                <a:solidFill>
                  <a:schemeClr val="tx2"/>
                </a:solidFill>
                <a:latin typeface="Arial" charset="0"/>
                <a:ea typeface="新細明體" charset="-120"/>
              </a:defRPr>
            </a:lvl7pPr>
            <a:lvl8pPr marL="1371600" algn="ctr" defTabSz="1011238" rtl="0" fontAlgn="base">
              <a:spcBef>
                <a:spcPct val="0"/>
              </a:spcBef>
              <a:spcAft>
                <a:spcPct val="0"/>
              </a:spcAft>
              <a:defRPr kumimoji="1" sz="4900">
                <a:solidFill>
                  <a:schemeClr val="tx2"/>
                </a:solidFill>
                <a:latin typeface="Arial" charset="0"/>
                <a:ea typeface="新細明體" charset="-120"/>
              </a:defRPr>
            </a:lvl8pPr>
            <a:lvl9pPr marL="1828800" algn="ctr" defTabSz="1011238" rtl="0" fontAlgn="base">
              <a:spcBef>
                <a:spcPct val="0"/>
              </a:spcBef>
              <a:spcAft>
                <a:spcPct val="0"/>
              </a:spcAft>
              <a:defRPr kumimoji="1" sz="4900">
                <a:solidFill>
                  <a:schemeClr val="tx2"/>
                </a:solidFill>
                <a:latin typeface="Arial" charset="0"/>
                <a:ea typeface="新細明體" charset="-120"/>
              </a:defRPr>
            </a:lvl9pPr>
          </a:lstStyle>
          <a:p>
            <a:pPr>
              <a:defRPr>
                <a:latin typeface="Times New Roman"/>
                <a:ea typeface="Times New Roman"/>
                <a:cs typeface="Times New Roman"/>
                <a:sym typeface="Times New Roman"/>
              </a:defRPr>
            </a:pPr>
            <a:r>
              <a:rPr lang="zh-TW" altLang="en-US" sz="4800" kern="0" baseline="0" dirty="0">
                <a:solidFill>
                  <a:schemeClr val="bg1"/>
                </a:solidFill>
                <a:latin typeface="Microsoft JhengHei" panose="020B0604030504040204" pitchFamily="34" charset="-120"/>
                <a:ea typeface="Microsoft JhengHei" panose="020B0604030504040204" pitchFamily="34" charset="-120"/>
                <a:cs typeface="Times New Roman"/>
              </a:rPr>
              <a:t>問題與討論</a:t>
            </a:r>
          </a:p>
        </p:txBody>
      </p:sp>
      <p:sp>
        <p:nvSpPr>
          <p:cNvPr id="8" name="矩形 7">
            <a:extLst>
              <a:ext uri="{FF2B5EF4-FFF2-40B4-BE49-F238E27FC236}">
                <a16:creationId xmlns="" xmlns:a16="http://schemas.microsoft.com/office/drawing/2014/main" id="{3FCC31D2-7134-5040-B4B7-5B46057EEE36}"/>
              </a:ext>
            </a:extLst>
          </p:cNvPr>
          <p:cNvSpPr/>
          <p:nvPr/>
        </p:nvSpPr>
        <p:spPr>
          <a:xfrm>
            <a:off x="2851703" y="772816"/>
            <a:ext cx="6409917" cy="2990562"/>
          </a:xfrm>
          <a:prstGeom prst="rect">
            <a:avLst/>
          </a:prstGeom>
        </p:spPr>
        <p:txBody>
          <a:bodyPr wrap="square">
            <a:spAutoFit/>
          </a:bodyPr>
          <a:lstStyle/>
          <a:p>
            <a:pPr>
              <a:lnSpc>
                <a:spcPts val="11260"/>
              </a:lnSpc>
            </a:pPr>
            <a:r>
              <a:rPr lang="zh-TW" altLang="en-US" sz="8800" b="1" dirty="0">
                <a:latin typeface="微軟正黑體" panose="020B0604030504040204" pitchFamily="34" charset="-120"/>
                <a:ea typeface="微軟正黑體" panose="020B0604030504040204" pitchFamily="34" charset="-120"/>
              </a:rPr>
              <a:t>你還想知道什麼</a:t>
            </a:r>
            <a:r>
              <a:rPr lang="en-US" altLang="zh-TW" sz="8800" b="1" dirty="0">
                <a:latin typeface="微軟正黑體" panose="020B0604030504040204" pitchFamily="34" charset="-120"/>
                <a:ea typeface="微軟正黑體" panose="020B0604030504040204" pitchFamily="34" charset="-120"/>
              </a:rPr>
              <a:t>?</a:t>
            </a:r>
          </a:p>
          <a:p>
            <a:pPr>
              <a:lnSpc>
                <a:spcPts val="11260"/>
              </a:lnSpc>
            </a:pPr>
            <a:endParaRPr lang="zh-TW" altLang="en-US" sz="8000" dirty="0">
              <a:latin typeface="微軟正黑體" panose="020B0604030504040204" pitchFamily="34" charset="-120"/>
              <a:ea typeface="微軟正黑體" panose="020B0604030504040204" pitchFamily="34" charset="-120"/>
            </a:endParaRPr>
          </a:p>
        </p:txBody>
      </p:sp>
      <p:pic>
        <p:nvPicPr>
          <p:cNvPr id="11" name="圖片 5">
            <a:extLst>
              <a:ext uri="{FF2B5EF4-FFF2-40B4-BE49-F238E27FC236}">
                <a16:creationId xmlns="" xmlns:a16="http://schemas.microsoft.com/office/drawing/2014/main" id="{895ACC24-A7F2-0543-9D80-41EAC38D33F2}"/>
              </a:ext>
            </a:extLst>
          </p:cNvPr>
          <p:cNvPicPr>
            <a:picLocks noChangeAspect="1"/>
          </p:cNvPicPr>
          <p:nvPr/>
        </p:nvPicPr>
        <p:blipFill>
          <a:blip r:embed="rId2"/>
          <a:srcRect/>
          <a:stretch>
            <a:fillRect/>
          </a:stretch>
        </p:blipFill>
        <p:spPr bwMode="auto">
          <a:xfrm>
            <a:off x="3539982" y="2304307"/>
            <a:ext cx="4805034" cy="4529147"/>
          </a:xfrm>
          <a:prstGeom prst="rect">
            <a:avLst/>
          </a:prstGeom>
          <a:noFill/>
          <a:ln w="9525">
            <a:noFill/>
            <a:miter lim="800000"/>
            <a:headEnd/>
            <a:tailEnd/>
          </a:ln>
        </p:spPr>
      </p:pic>
    </p:spTree>
    <p:extLst>
      <p:ext uri="{BB962C8B-B14F-4D97-AF65-F5344CB8AC3E}">
        <p14:creationId xmlns:p14="http://schemas.microsoft.com/office/powerpoint/2010/main" val="9164349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 電腦輔助學習趨勢…">
            <a:extLst>
              <a:ext uri="{FF2B5EF4-FFF2-40B4-BE49-F238E27FC236}">
                <a16:creationId xmlns="" xmlns:a16="http://schemas.microsoft.com/office/drawing/2014/main" id="{690533B2-CAE1-4D43-B912-23EE379DF7CC}"/>
              </a:ext>
            </a:extLst>
          </p:cNvPr>
          <p:cNvSpPr txBox="1">
            <a:spLocks/>
          </p:cNvSpPr>
          <p:nvPr/>
        </p:nvSpPr>
        <p:spPr bwMode="auto">
          <a:xfrm>
            <a:off x="1648272" y="1152179"/>
            <a:ext cx="8713414" cy="1368424"/>
          </a:xfrm>
          <a:prstGeom prst="rect">
            <a:avLst/>
          </a:prstGeom>
          <a:noFill/>
          <a:ln>
            <a:noFill/>
          </a:ln>
          <a:effectLst/>
        </p:spPr>
        <p:txBody>
          <a:bodyPr lIns="101133" tIns="50566" rIns="101133" bIns="50566"/>
          <a:lstStyle>
            <a:lvl1pPr marL="379413" indent="-379413" algn="l" defTabSz="1011238" rtl="0" eaLnBrk="0" fontAlgn="base" hangingPunct="0">
              <a:spcBef>
                <a:spcPct val="20000"/>
              </a:spcBef>
              <a:spcAft>
                <a:spcPct val="0"/>
              </a:spcAft>
              <a:buChar char="•"/>
              <a:defRPr kumimoji="1" sz="3500">
                <a:solidFill>
                  <a:schemeClr val="tx1"/>
                </a:solidFill>
                <a:latin typeface="+mn-lt"/>
                <a:ea typeface="+mn-ea"/>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marL="454025" indent="-439738">
              <a:spcBef>
                <a:spcPts val="800"/>
              </a:spcBef>
              <a:buNone/>
              <a:defRPr>
                <a:latin typeface="Arial Unicode MS"/>
                <a:ea typeface="Arial Unicode MS"/>
                <a:cs typeface="Arial Unicode MS"/>
                <a:sym typeface="Arial Unicode MS"/>
              </a:defRPr>
            </a:pPr>
            <a:r>
              <a:rPr lang="zh-TW" altLang="en-US" sz="3600" b="1" kern="0" baseline="0" dirty="0">
                <a:latin typeface="Microsoft JhengHei" panose="020B0604030504040204" pitchFamily="34" charset="-120"/>
                <a:ea typeface="Microsoft JhengHei" panose="020B0604030504040204" pitchFamily="34" charset="-120"/>
                <a:cs typeface="Arial Unicode MS"/>
                <a:sym typeface="Arial Unicode MS"/>
              </a:rPr>
              <a:t>◼︎右圖的陣列中， </a:t>
            </a:r>
            <a:r>
              <a:rPr lang="en-US" altLang="zh-TW" sz="3600" b="1" kern="0" baseline="0" dirty="0">
                <a:latin typeface="Microsoft JhengHei" panose="020B0604030504040204" pitchFamily="34" charset="-120"/>
                <a:ea typeface="Microsoft JhengHei" panose="020B0604030504040204" pitchFamily="34" charset="-120"/>
                <a:cs typeface="Arial Unicode MS"/>
                <a:sym typeface="Arial Unicode MS"/>
              </a:rPr>
              <a:t>8 </a:t>
            </a:r>
            <a:r>
              <a:rPr lang="zh-TW" altLang="en-US" sz="3600" b="1" kern="0" baseline="0" dirty="0">
                <a:latin typeface="Microsoft JhengHei" panose="020B0604030504040204" pitchFamily="34" charset="-120"/>
                <a:ea typeface="Microsoft JhengHei" panose="020B0604030504040204" pitchFamily="34" charset="-120"/>
                <a:cs typeface="Arial Unicode MS"/>
                <a:sym typeface="Arial Unicode MS"/>
              </a:rPr>
              <a:t>年 </a:t>
            </a:r>
            <a:r>
              <a:rPr lang="en-US" altLang="zh-TW" sz="3600" b="1" kern="0" baseline="0" dirty="0">
                <a:latin typeface="Microsoft JhengHei" panose="020B0604030504040204" pitchFamily="34" charset="-120"/>
                <a:ea typeface="Microsoft JhengHei" panose="020B0604030504040204" pitchFamily="34" charset="-120"/>
                <a:cs typeface="Arial Unicode MS"/>
                <a:sym typeface="Arial Unicode MS"/>
              </a:rPr>
              <a:t>1 </a:t>
            </a:r>
            <a:r>
              <a:rPr lang="zh-TW" altLang="en-US" sz="3600" b="1" kern="0" baseline="0" dirty="0">
                <a:latin typeface="Microsoft JhengHei" panose="020B0604030504040204" pitchFamily="34" charset="-120"/>
                <a:ea typeface="Microsoft JhengHei" panose="020B0604030504040204" pitchFamily="34" charset="-120"/>
                <a:cs typeface="Arial Unicode MS"/>
                <a:sym typeface="Arial Unicode MS"/>
              </a:rPr>
              <a:t>班全班成績、座號及成績分別代表什麼？</a:t>
            </a:r>
            <a:endParaRPr lang="zh-TW" altLang="en-US" sz="2400" b="1" kern="0" baseline="0" dirty="0">
              <a:solidFill>
                <a:srgbClr val="FF0000"/>
              </a:solidFill>
              <a:latin typeface="Microsoft JhengHei" panose="020B0604030504040204" pitchFamily="34" charset="-120"/>
              <a:ea typeface="Microsoft JhengHei" panose="020B0604030504040204" pitchFamily="34" charset="-120"/>
              <a:cs typeface="Arial Unicode MS"/>
              <a:sym typeface="Arial Unicode MS"/>
            </a:endParaRPr>
          </a:p>
          <a:p>
            <a:pPr marL="179387" indent="-358775">
              <a:spcBef>
                <a:spcPts val="800"/>
              </a:spcBef>
              <a:buNone/>
              <a:defRPr>
                <a:latin typeface="Arial Unicode MS"/>
                <a:ea typeface="Arial Unicode MS"/>
                <a:cs typeface="Arial Unicode MS"/>
                <a:sym typeface="Arial Unicode MS"/>
              </a:defRPr>
            </a:pPr>
            <a:endParaRPr lang="zh-TW" altLang="en-US" sz="2400" b="1" kern="0" baseline="0" dirty="0">
              <a:solidFill>
                <a:srgbClr val="FF0000"/>
              </a:solidFill>
              <a:latin typeface="HEITI SC MEDIUM" pitchFamily="2" charset="-128"/>
              <a:ea typeface="HEITI SC MEDIUM" pitchFamily="2" charset="-128"/>
              <a:cs typeface="Calibri"/>
              <a:sym typeface="Calibri"/>
            </a:endParaRPr>
          </a:p>
        </p:txBody>
      </p:sp>
      <p:sp>
        <p:nvSpPr>
          <p:cNvPr id="12" name="◎ 電腦輔助學習趨勢…">
            <a:extLst>
              <a:ext uri="{FF2B5EF4-FFF2-40B4-BE49-F238E27FC236}">
                <a16:creationId xmlns="" xmlns:a16="http://schemas.microsoft.com/office/drawing/2014/main" id="{D102B365-D12A-11E7-F032-D5E7E85B3407}"/>
              </a:ext>
            </a:extLst>
          </p:cNvPr>
          <p:cNvSpPr txBox="1">
            <a:spLocks/>
          </p:cNvSpPr>
          <p:nvPr/>
        </p:nvSpPr>
        <p:spPr bwMode="auto">
          <a:xfrm>
            <a:off x="1648272" y="2627934"/>
            <a:ext cx="3528392" cy="2844724"/>
          </a:xfrm>
          <a:prstGeom prst="rect">
            <a:avLst/>
          </a:prstGeom>
          <a:noFill/>
          <a:ln>
            <a:noFill/>
          </a:ln>
          <a:effectLst/>
        </p:spPr>
        <p:txBody>
          <a:bodyPr lIns="101133" tIns="50566" rIns="101133" bIns="50566"/>
          <a:lstStyle>
            <a:lvl1pPr marL="379413" indent="-379413" algn="l" defTabSz="1011238" rtl="0" eaLnBrk="0" fontAlgn="base" hangingPunct="0">
              <a:spcBef>
                <a:spcPct val="20000"/>
              </a:spcBef>
              <a:spcAft>
                <a:spcPct val="0"/>
              </a:spcAft>
              <a:buChar char="•"/>
              <a:defRPr kumimoji="1" sz="3500">
                <a:solidFill>
                  <a:schemeClr val="tx1"/>
                </a:solidFill>
                <a:latin typeface="+mn-lt"/>
                <a:ea typeface="+mn-ea"/>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marL="454025" indent="-439738">
              <a:spcBef>
                <a:spcPts val="800"/>
              </a:spcBef>
              <a:buNone/>
              <a:defRPr>
                <a:latin typeface="Arial Unicode MS"/>
                <a:ea typeface="Arial Unicode MS"/>
                <a:cs typeface="Arial Unicode MS"/>
                <a:sym typeface="Arial Unicode MS"/>
              </a:defRPr>
            </a:pPr>
            <a:r>
              <a:rPr lang="en-US" altLang="zh-TW" sz="3600" b="1" kern="0" baseline="0" dirty="0">
                <a:latin typeface="Microsoft JhengHei" panose="020B0604030504040204" pitchFamily="34" charset="-120"/>
                <a:ea typeface="Microsoft JhengHei" panose="020B0604030504040204" pitchFamily="34" charset="-120"/>
                <a:cs typeface="Arial Unicode MS"/>
                <a:sym typeface="Arial Unicode MS"/>
              </a:rPr>
              <a:t>(A) </a:t>
            </a:r>
            <a:r>
              <a:rPr lang="zh-TW" altLang="en-US" sz="3600" b="1" kern="0" baseline="0" dirty="0">
                <a:latin typeface="Microsoft JhengHei" panose="020B0604030504040204" pitchFamily="34" charset="-120"/>
                <a:ea typeface="Microsoft JhengHei" panose="020B0604030504040204" pitchFamily="34" charset="-120"/>
                <a:cs typeface="Arial Unicode MS"/>
                <a:sym typeface="Arial Unicode MS"/>
              </a:rPr>
              <a:t>陣列名稱 </a:t>
            </a:r>
            <a:endParaRPr lang="en-US" altLang="zh-TW" sz="3600" b="1" kern="0" baseline="0" dirty="0">
              <a:latin typeface="Microsoft JhengHei" panose="020B0604030504040204" pitchFamily="34" charset="-120"/>
              <a:ea typeface="Microsoft JhengHei" panose="020B0604030504040204" pitchFamily="34" charset="-120"/>
              <a:cs typeface="Arial Unicode MS"/>
              <a:sym typeface="Arial Unicode MS"/>
            </a:endParaRPr>
          </a:p>
          <a:p>
            <a:pPr marL="454025" indent="-439738">
              <a:spcBef>
                <a:spcPts val="800"/>
              </a:spcBef>
              <a:buNone/>
              <a:defRPr>
                <a:latin typeface="Arial Unicode MS"/>
                <a:ea typeface="Arial Unicode MS"/>
                <a:cs typeface="Arial Unicode MS"/>
                <a:sym typeface="Arial Unicode MS"/>
              </a:defRPr>
            </a:pPr>
            <a:r>
              <a:rPr lang="en-US" altLang="zh-TW" sz="3600" b="1" kern="0" baseline="0" dirty="0">
                <a:latin typeface="Microsoft JhengHei" panose="020B0604030504040204" pitchFamily="34" charset="-120"/>
                <a:ea typeface="Microsoft JhengHei" panose="020B0604030504040204" pitchFamily="34" charset="-120"/>
                <a:cs typeface="Arial Unicode MS"/>
                <a:sym typeface="Arial Unicode MS"/>
              </a:rPr>
              <a:t>(B) </a:t>
            </a:r>
            <a:r>
              <a:rPr lang="zh-TW" altLang="en-US" sz="3600" b="1" kern="0" baseline="0" dirty="0">
                <a:latin typeface="Microsoft JhengHei" panose="020B0604030504040204" pitchFamily="34" charset="-120"/>
                <a:ea typeface="Microsoft JhengHei" panose="020B0604030504040204" pitchFamily="34" charset="-120"/>
                <a:cs typeface="Arial Unicode MS"/>
                <a:sym typeface="Arial Unicode MS"/>
              </a:rPr>
              <a:t>索引值 </a:t>
            </a:r>
            <a:endParaRPr lang="en-US" altLang="zh-TW" sz="3600" b="1" kern="0" baseline="0" dirty="0">
              <a:latin typeface="Microsoft JhengHei" panose="020B0604030504040204" pitchFamily="34" charset="-120"/>
              <a:ea typeface="Microsoft JhengHei" panose="020B0604030504040204" pitchFamily="34" charset="-120"/>
              <a:cs typeface="Arial Unicode MS"/>
              <a:sym typeface="Arial Unicode MS"/>
            </a:endParaRPr>
          </a:p>
          <a:p>
            <a:pPr marL="454025" indent="-439738">
              <a:spcBef>
                <a:spcPts val="800"/>
              </a:spcBef>
              <a:buNone/>
              <a:defRPr>
                <a:latin typeface="Arial Unicode MS"/>
                <a:ea typeface="Arial Unicode MS"/>
                <a:cs typeface="Arial Unicode MS"/>
                <a:sym typeface="Arial Unicode MS"/>
              </a:defRPr>
            </a:pPr>
            <a:r>
              <a:rPr lang="en-US" altLang="zh-TW" sz="3600" b="1" kern="0" baseline="0" dirty="0">
                <a:latin typeface="Microsoft JhengHei" panose="020B0604030504040204" pitchFamily="34" charset="-120"/>
                <a:ea typeface="Microsoft JhengHei" panose="020B0604030504040204" pitchFamily="34" charset="-120"/>
                <a:cs typeface="Arial Unicode MS"/>
                <a:sym typeface="Arial Unicode MS"/>
              </a:rPr>
              <a:t>(C) </a:t>
            </a:r>
            <a:r>
              <a:rPr lang="zh-TW" altLang="en-US" sz="3600" b="1" kern="0" baseline="0" dirty="0">
                <a:latin typeface="Microsoft JhengHei" panose="020B0604030504040204" pitchFamily="34" charset="-120"/>
                <a:ea typeface="Microsoft JhengHei" panose="020B0604030504040204" pitchFamily="34" charset="-120"/>
                <a:cs typeface="Arial Unicode MS"/>
                <a:sym typeface="Arial Unicode MS"/>
              </a:rPr>
              <a:t>元素</a:t>
            </a:r>
            <a:endParaRPr lang="zh-TW" altLang="en-US" sz="2400" b="1" kern="0" baseline="0" dirty="0">
              <a:solidFill>
                <a:srgbClr val="FF0000"/>
              </a:solidFill>
              <a:latin typeface="HEITI SC MEDIUM" pitchFamily="2" charset="-128"/>
              <a:ea typeface="HEITI SC MEDIUM" pitchFamily="2" charset="-128"/>
              <a:cs typeface="Calibri"/>
              <a:sym typeface="Calibri"/>
            </a:endParaRPr>
          </a:p>
        </p:txBody>
      </p:sp>
      <p:pic>
        <p:nvPicPr>
          <p:cNvPr id="10" name="Picture 9">
            <a:extLst>
              <a:ext uri="{FF2B5EF4-FFF2-40B4-BE49-F238E27FC236}">
                <a16:creationId xmlns="" xmlns:a16="http://schemas.microsoft.com/office/drawing/2014/main" id="{8AE32155-6E7B-8813-16F5-F6EAF03DDFAD}"/>
              </a:ext>
            </a:extLst>
          </p:cNvPr>
          <p:cNvPicPr>
            <a:picLocks noChangeAspect="1"/>
          </p:cNvPicPr>
          <p:nvPr/>
        </p:nvPicPr>
        <p:blipFill>
          <a:blip r:embed="rId3"/>
          <a:stretch>
            <a:fillRect/>
          </a:stretch>
        </p:blipFill>
        <p:spPr>
          <a:xfrm>
            <a:off x="5176664" y="2396581"/>
            <a:ext cx="5328592" cy="4055999"/>
          </a:xfrm>
          <a:prstGeom prst="rect">
            <a:avLst/>
          </a:prstGeom>
        </p:spPr>
      </p:pic>
      <p:sp>
        <p:nvSpPr>
          <p:cNvPr id="14" name="◎ 電腦輔助學習趨勢…">
            <a:extLst>
              <a:ext uri="{FF2B5EF4-FFF2-40B4-BE49-F238E27FC236}">
                <a16:creationId xmlns="" xmlns:a16="http://schemas.microsoft.com/office/drawing/2014/main" id="{97971582-2F39-62D7-A7DD-4767C2C6195A}"/>
              </a:ext>
            </a:extLst>
          </p:cNvPr>
          <p:cNvSpPr txBox="1">
            <a:spLocks/>
          </p:cNvSpPr>
          <p:nvPr/>
        </p:nvSpPr>
        <p:spPr bwMode="auto">
          <a:xfrm>
            <a:off x="9713168" y="4491470"/>
            <a:ext cx="936104" cy="693156"/>
          </a:xfrm>
          <a:prstGeom prst="rect">
            <a:avLst/>
          </a:prstGeom>
          <a:noFill/>
          <a:ln>
            <a:noFill/>
          </a:ln>
          <a:effectLst/>
        </p:spPr>
        <p:txBody>
          <a:bodyPr lIns="101133" tIns="50566" rIns="101133" bIns="50566"/>
          <a:lstStyle>
            <a:lvl1pPr marL="379413" indent="-379413" algn="l" defTabSz="1011238" rtl="0" eaLnBrk="0" fontAlgn="base" hangingPunct="0">
              <a:spcBef>
                <a:spcPct val="20000"/>
              </a:spcBef>
              <a:spcAft>
                <a:spcPct val="0"/>
              </a:spcAft>
              <a:buChar char="•"/>
              <a:defRPr kumimoji="1" sz="3500">
                <a:solidFill>
                  <a:schemeClr val="tx1"/>
                </a:solidFill>
                <a:latin typeface="+mn-lt"/>
                <a:ea typeface="+mn-ea"/>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marL="454025" indent="-439738">
              <a:spcBef>
                <a:spcPts val="800"/>
              </a:spcBef>
              <a:buNone/>
              <a:defRPr>
                <a:latin typeface="Arial Unicode MS"/>
                <a:ea typeface="Arial Unicode MS"/>
                <a:cs typeface="Arial Unicode MS"/>
                <a:sym typeface="Arial Unicode MS"/>
              </a:defRPr>
            </a:pPr>
            <a:r>
              <a:rPr lang="en-US" altLang="zh-TW" sz="2800" b="1" kern="0" baseline="0" dirty="0">
                <a:solidFill>
                  <a:srgbClr val="C00000"/>
                </a:solidFill>
                <a:latin typeface="Microsoft JhengHei" panose="020B0604030504040204" pitchFamily="34" charset="-120"/>
                <a:ea typeface="Microsoft JhengHei" panose="020B0604030504040204" pitchFamily="34" charset="-120"/>
                <a:cs typeface="Arial Unicode MS"/>
                <a:sym typeface="Arial Unicode MS"/>
              </a:rPr>
              <a:t>(C)</a:t>
            </a:r>
            <a:endParaRPr lang="zh-TW" altLang="en-US" sz="2800" b="1" kern="0" baseline="0" dirty="0">
              <a:solidFill>
                <a:srgbClr val="C00000"/>
              </a:solidFill>
              <a:latin typeface="HEITI SC MEDIUM" pitchFamily="2" charset="-128"/>
              <a:ea typeface="HEITI SC MEDIUM" pitchFamily="2" charset="-128"/>
              <a:cs typeface="Calibri"/>
              <a:sym typeface="Calibri"/>
            </a:endParaRPr>
          </a:p>
        </p:txBody>
      </p:sp>
      <p:sp>
        <p:nvSpPr>
          <p:cNvPr id="15" name="◎ 電腦輔助學習趨勢…">
            <a:extLst>
              <a:ext uri="{FF2B5EF4-FFF2-40B4-BE49-F238E27FC236}">
                <a16:creationId xmlns="" xmlns:a16="http://schemas.microsoft.com/office/drawing/2014/main" id="{DA2D0089-BEC2-0247-BF79-036558739714}"/>
              </a:ext>
            </a:extLst>
          </p:cNvPr>
          <p:cNvSpPr txBox="1">
            <a:spLocks/>
          </p:cNvSpPr>
          <p:nvPr/>
        </p:nvSpPr>
        <p:spPr bwMode="auto">
          <a:xfrm>
            <a:off x="5464696" y="4491470"/>
            <a:ext cx="936104" cy="693156"/>
          </a:xfrm>
          <a:prstGeom prst="rect">
            <a:avLst/>
          </a:prstGeom>
          <a:noFill/>
          <a:ln>
            <a:noFill/>
          </a:ln>
          <a:effectLst/>
        </p:spPr>
        <p:txBody>
          <a:bodyPr lIns="101133" tIns="50566" rIns="101133" bIns="50566"/>
          <a:lstStyle>
            <a:lvl1pPr marL="379413" indent="-379413" algn="l" defTabSz="1011238" rtl="0" eaLnBrk="0" fontAlgn="base" hangingPunct="0">
              <a:spcBef>
                <a:spcPct val="20000"/>
              </a:spcBef>
              <a:spcAft>
                <a:spcPct val="0"/>
              </a:spcAft>
              <a:buChar char="•"/>
              <a:defRPr kumimoji="1" sz="3500">
                <a:solidFill>
                  <a:schemeClr val="tx1"/>
                </a:solidFill>
                <a:latin typeface="+mn-lt"/>
                <a:ea typeface="+mn-ea"/>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marL="454025" indent="-439738">
              <a:spcBef>
                <a:spcPts val="800"/>
              </a:spcBef>
              <a:buNone/>
              <a:defRPr>
                <a:latin typeface="Arial Unicode MS"/>
                <a:ea typeface="Arial Unicode MS"/>
                <a:cs typeface="Arial Unicode MS"/>
                <a:sym typeface="Arial Unicode MS"/>
              </a:defRPr>
            </a:pPr>
            <a:r>
              <a:rPr lang="en-US" altLang="zh-TW" sz="2800" b="1" kern="0" baseline="0" dirty="0">
                <a:solidFill>
                  <a:srgbClr val="C00000"/>
                </a:solidFill>
                <a:latin typeface="Microsoft JhengHei" panose="020B0604030504040204" pitchFamily="34" charset="-120"/>
                <a:ea typeface="Microsoft JhengHei" panose="020B0604030504040204" pitchFamily="34" charset="-120"/>
                <a:cs typeface="Arial Unicode MS"/>
                <a:sym typeface="Arial Unicode MS"/>
              </a:rPr>
              <a:t>(B)</a:t>
            </a:r>
            <a:endParaRPr lang="zh-TW" altLang="en-US" sz="2800" b="1" kern="0" baseline="0" dirty="0">
              <a:solidFill>
                <a:srgbClr val="C00000"/>
              </a:solidFill>
              <a:latin typeface="HEITI SC MEDIUM" pitchFamily="2" charset="-128"/>
              <a:ea typeface="HEITI SC MEDIUM" pitchFamily="2" charset="-128"/>
              <a:cs typeface="Calibri"/>
              <a:sym typeface="Calibri"/>
            </a:endParaRPr>
          </a:p>
        </p:txBody>
      </p:sp>
      <p:sp>
        <p:nvSpPr>
          <p:cNvPr id="16" name="◎ 電腦輔助學習趨勢…">
            <a:extLst>
              <a:ext uri="{FF2B5EF4-FFF2-40B4-BE49-F238E27FC236}">
                <a16:creationId xmlns="" xmlns:a16="http://schemas.microsoft.com/office/drawing/2014/main" id="{76AE9E24-802B-7419-1096-5E719F572572}"/>
              </a:ext>
            </a:extLst>
          </p:cNvPr>
          <p:cNvSpPr txBox="1">
            <a:spLocks/>
          </p:cNvSpPr>
          <p:nvPr/>
        </p:nvSpPr>
        <p:spPr bwMode="auto">
          <a:xfrm>
            <a:off x="9713168" y="2520603"/>
            <a:ext cx="936104" cy="693156"/>
          </a:xfrm>
          <a:prstGeom prst="rect">
            <a:avLst/>
          </a:prstGeom>
          <a:noFill/>
          <a:ln>
            <a:noFill/>
          </a:ln>
          <a:effectLst/>
        </p:spPr>
        <p:txBody>
          <a:bodyPr lIns="101133" tIns="50566" rIns="101133" bIns="50566"/>
          <a:lstStyle>
            <a:lvl1pPr marL="379413" indent="-379413" algn="l" defTabSz="1011238" rtl="0" eaLnBrk="0" fontAlgn="base" hangingPunct="0">
              <a:spcBef>
                <a:spcPct val="20000"/>
              </a:spcBef>
              <a:spcAft>
                <a:spcPct val="0"/>
              </a:spcAft>
              <a:buChar char="•"/>
              <a:defRPr kumimoji="1" sz="3500">
                <a:solidFill>
                  <a:schemeClr val="tx1"/>
                </a:solidFill>
                <a:latin typeface="+mn-lt"/>
                <a:ea typeface="+mn-ea"/>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marL="454025" indent="-439738">
              <a:spcBef>
                <a:spcPts val="800"/>
              </a:spcBef>
              <a:buNone/>
              <a:defRPr>
                <a:latin typeface="Arial Unicode MS"/>
                <a:ea typeface="Arial Unicode MS"/>
                <a:cs typeface="Arial Unicode MS"/>
                <a:sym typeface="Arial Unicode MS"/>
              </a:defRPr>
            </a:pPr>
            <a:r>
              <a:rPr lang="en-US" altLang="zh-TW" sz="2800" b="1" kern="0" baseline="0" dirty="0">
                <a:solidFill>
                  <a:srgbClr val="C00000"/>
                </a:solidFill>
                <a:latin typeface="Microsoft JhengHei" panose="020B0604030504040204" pitchFamily="34" charset="-120"/>
                <a:ea typeface="Microsoft JhengHei" panose="020B0604030504040204" pitchFamily="34" charset="-120"/>
                <a:cs typeface="Arial Unicode MS"/>
                <a:sym typeface="Arial Unicode MS"/>
              </a:rPr>
              <a:t>(A)</a:t>
            </a:r>
            <a:endParaRPr lang="zh-TW" altLang="en-US" sz="2800" b="1" kern="0" baseline="0" dirty="0">
              <a:solidFill>
                <a:srgbClr val="C00000"/>
              </a:solidFill>
              <a:latin typeface="HEITI SC MEDIUM" pitchFamily="2" charset="-128"/>
              <a:ea typeface="HEITI SC MEDIUM" pitchFamily="2" charset="-128"/>
              <a:cs typeface="Calibri"/>
              <a:sym typeface="Calibri"/>
            </a:endParaRPr>
          </a:p>
        </p:txBody>
      </p:sp>
      <p:sp>
        <p:nvSpPr>
          <p:cNvPr id="11" name="標題 1">
            <a:extLst>
              <a:ext uri="{FF2B5EF4-FFF2-40B4-BE49-F238E27FC236}">
                <a16:creationId xmlns="" xmlns:a16="http://schemas.microsoft.com/office/drawing/2014/main" id="{B9A64325-FC4D-FD47-BB35-BFCDE4AE7D74}"/>
              </a:ext>
            </a:extLst>
          </p:cNvPr>
          <p:cNvSpPr txBox="1">
            <a:spLocks/>
          </p:cNvSpPr>
          <p:nvPr/>
        </p:nvSpPr>
        <p:spPr bwMode="auto">
          <a:xfrm>
            <a:off x="825501" y="-215900"/>
            <a:ext cx="9072563" cy="124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133" tIns="50566" rIns="101133" bIns="50566" numCol="1" anchor="ctr" anchorCtr="0" compatLnSpc="1">
            <a:prstTxWarp prst="textNoShape">
              <a:avLst/>
            </a:prstTxWarp>
          </a:bodyPr>
          <a:lstStyle>
            <a:lvl1pPr algn="ctr" defTabSz="1011238" rtl="0" eaLnBrk="0" fontAlgn="base" hangingPunct="0">
              <a:spcBef>
                <a:spcPct val="0"/>
              </a:spcBef>
              <a:spcAft>
                <a:spcPct val="0"/>
              </a:spcAft>
              <a:defRPr kumimoji="1" sz="4900">
                <a:solidFill>
                  <a:schemeClr val="tx2"/>
                </a:solidFill>
                <a:latin typeface="+mj-lt"/>
                <a:ea typeface="+mj-ea"/>
                <a:cs typeface="+mj-cs"/>
              </a:defRPr>
            </a:lvl1pPr>
            <a:lvl2pPr algn="ctr" defTabSz="1011238" rtl="0" eaLnBrk="0" fontAlgn="base" hangingPunct="0">
              <a:spcBef>
                <a:spcPct val="0"/>
              </a:spcBef>
              <a:spcAft>
                <a:spcPct val="0"/>
              </a:spcAft>
              <a:defRPr kumimoji="1" sz="4900">
                <a:solidFill>
                  <a:schemeClr val="tx2"/>
                </a:solidFill>
                <a:latin typeface="Arial" charset="0"/>
                <a:ea typeface="新細明體" charset="-120"/>
              </a:defRPr>
            </a:lvl2pPr>
            <a:lvl3pPr algn="ctr" defTabSz="1011238" rtl="0" eaLnBrk="0" fontAlgn="base" hangingPunct="0">
              <a:spcBef>
                <a:spcPct val="0"/>
              </a:spcBef>
              <a:spcAft>
                <a:spcPct val="0"/>
              </a:spcAft>
              <a:defRPr kumimoji="1" sz="4900">
                <a:solidFill>
                  <a:schemeClr val="tx2"/>
                </a:solidFill>
                <a:latin typeface="Arial" charset="0"/>
                <a:ea typeface="新細明體" charset="-120"/>
              </a:defRPr>
            </a:lvl3pPr>
            <a:lvl4pPr algn="ctr" defTabSz="1011238" rtl="0" eaLnBrk="0" fontAlgn="base" hangingPunct="0">
              <a:spcBef>
                <a:spcPct val="0"/>
              </a:spcBef>
              <a:spcAft>
                <a:spcPct val="0"/>
              </a:spcAft>
              <a:defRPr kumimoji="1" sz="4900">
                <a:solidFill>
                  <a:schemeClr val="tx2"/>
                </a:solidFill>
                <a:latin typeface="Arial" charset="0"/>
                <a:ea typeface="新細明體" charset="-120"/>
              </a:defRPr>
            </a:lvl4pPr>
            <a:lvl5pPr algn="ctr" defTabSz="1011238" rtl="0" eaLnBrk="0" fontAlgn="base" hangingPunct="0">
              <a:spcBef>
                <a:spcPct val="0"/>
              </a:spcBef>
              <a:spcAft>
                <a:spcPct val="0"/>
              </a:spcAft>
              <a:defRPr kumimoji="1" sz="4900">
                <a:solidFill>
                  <a:schemeClr val="tx2"/>
                </a:solidFill>
                <a:latin typeface="Arial" charset="0"/>
                <a:ea typeface="新細明體" charset="-120"/>
              </a:defRPr>
            </a:lvl5pPr>
            <a:lvl6pPr marL="457200" algn="ctr" defTabSz="1011238" rtl="0" fontAlgn="base">
              <a:spcBef>
                <a:spcPct val="0"/>
              </a:spcBef>
              <a:spcAft>
                <a:spcPct val="0"/>
              </a:spcAft>
              <a:defRPr kumimoji="1" sz="4900">
                <a:solidFill>
                  <a:schemeClr val="tx2"/>
                </a:solidFill>
                <a:latin typeface="Arial" charset="0"/>
                <a:ea typeface="新細明體" charset="-120"/>
              </a:defRPr>
            </a:lvl6pPr>
            <a:lvl7pPr marL="914400" algn="ctr" defTabSz="1011238" rtl="0" fontAlgn="base">
              <a:spcBef>
                <a:spcPct val="0"/>
              </a:spcBef>
              <a:spcAft>
                <a:spcPct val="0"/>
              </a:spcAft>
              <a:defRPr kumimoji="1" sz="4900">
                <a:solidFill>
                  <a:schemeClr val="tx2"/>
                </a:solidFill>
                <a:latin typeface="Arial" charset="0"/>
                <a:ea typeface="新細明體" charset="-120"/>
              </a:defRPr>
            </a:lvl7pPr>
            <a:lvl8pPr marL="1371600" algn="ctr" defTabSz="1011238" rtl="0" fontAlgn="base">
              <a:spcBef>
                <a:spcPct val="0"/>
              </a:spcBef>
              <a:spcAft>
                <a:spcPct val="0"/>
              </a:spcAft>
              <a:defRPr kumimoji="1" sz="4900">
                <a:solidFill>
                  <a:schemeClr val="tx2"/>
                </a:solidFill>
                <a:latin typeface="Arial" charset="0"/>
                <a:ea typeface="新細明體" charset="-120"/>
              </a:defRPr>
            </a:lvl8pPr>
            <a:lvl9pPr marL="1828800" algn="ctr" defTabSz="1011238" rtl="0" fontAlgn="base">
              <a:spcBef>
                <a:spcPct val="0"/>
              </a:spcBef>
              <a:spcAft>
                <a:spcPct val="0"/>
              </a:spcAft>
              <a:defRPr kumimoji="1" sz="4900">
                <a:solidFill>
                  <a:schemeClr val="tx2"/>
                </a:solidFill>
                <a:latin typeface="Arial" charset="0"/>
                <a:ea typeface="新細明體" charset="-120"/>
              </a:defRPr>
            </a:lvl9pPr>
          </a:lstStyle>
          <a:p>
            <a:pPr eaLnBrk="1" hangingPunct="1">
              <a:defRPr/>
            </a:pPr>
            <a:r>
              <a:rPr lang="zh-TW" altLang="zh-TW" sz="4800" b="1" baseline="0" dirty="0">
                <a:solidFill>
                  <a:srgbClr val="FFFFFF"/>
                </a:solidFill>
                <a:latin typeface="Microsoft JhengHei" panose="020B0604030504040204" pitchFamily="34" charset="-120"/>
                <a:ea typeface="Microsoft JhengHei" panose="020B0604030504040204" pitchFamily="34" charset="-120"/>
                <a:cs typeface="+mn-cs"/>
              </a:rPr>
              <a:t>陣列的概念</a:t>
            </a:r>
            <a:endParaRPr lang="zh-TW" altLang="zh-TW" kern="0" baseline="0" dirty="0"/>
          </a:p>
        </p:txBody>
      </p:sp>
      <p:sp>
        <p:nvSpPr>
          <p:cNvPr id="17" name="文字版面配置區 4"/>
          <p:cNvSpPr txBox="1">
            <a:spLocks/>
          </p:cNvSpPr>
          <p:nvPr/>
        </p:nvSpPr>
        <p:spPr bwMode="auto">
          <a:xfrm>
            <a:off x="12082088" y="72058"/>
            <a:ext cx="719512" cy="314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133" tIns="50566" rIns="101133" bIns="50566" numCol="1" anchor="t" anchorCtr="0" compatLnSpc="1">
            <a:prstTxWarp prst="textNoShape">
              <a:avLst/>
            </a:prstTxWarp>
            <a:noAutofit/>
          </a:bodyPr>
          <a:lstStyle>
            <a:lvl1pPr marL="0" indent="0" algn="l" defTabSz="1011238" rtl="0" eaLnBrk="0" fontAlgn="base" hangingPunct="0">
              <a:spcBef>
                <a:spcPct val="20000"/>
              </a:spcBef>
              <a:spcAft>
                <a:spcPct val="0"/>
              </a:spcAft>
              <a:buNone/>
              <a:defRPr kumimoji="1" sz="2000" baseline="0">
                <a:solidFill>
                  <a:schemeClr val="tx1"/>
                </a:solidFill>
                <a:latin typeface="微軟正黑體" panose="020B0604030504040204" pitchFamily="34" charset="-120"/>
                <a:ea typeface="微軟正黑體" panose="020B0604030504040204" pitchFamily="34" charset="-120"/>
                <a:cs typeface="+mn-cs"/>
              </a:defRPr>
            </a:lvl1pPr>
            <a:lvl2pPr marL="822325" indent="-315913" algn="l" defTabSz="1011238" rtl="0" eaLnBrk="0" fontAlgn="base" hangingPunct="0">
              <a:spcBef>
                <a:spcPct val="20000"/>
              </a:spcBef>
              <a:spcAft>
                <a:spcPct val="0"/>
              </a:spcAft>
              <a:buChar char="–"/>
              <a:defRPr kumimoji="1" sz="3100">
                <a:solidFill>
                  <a:schemeClr val="tx1"/>
                </a:solidFill>
                <a:latin typeface="+mn-lt"/>
                <a:ea typeface="+mn-ea"/>
              </a:defRPr>
            </a:lvl2pPr>
            <a:lvl3pPr marL="1263650" indent="-252413" algn="l" defTabSz="1011238" rtl="0" eaLnBrk="0" fontAlgn="base" hangingPunct="0">
              <a:spcBef>
                <a:spcPct val="20000"/>
              </a:spcBef>
              <a:spcAft>
                <a:spcPct val="0"/>
              </a:spcAft>
              <a:buChar char="•"/>
              <a:defRPr kumimoji="1" sz="2700">
                <a:solidFill>
                  <a:schemeClr val="tx1"/>
                </a:solidFill>
                <a:latin typeface="+mn-lt"/>
                <a:ea typeface="+mn-ea"/>
              </a:defRPr>
            </a:lvl3pPr>
            <a:lvl4pPr marL="1770063" indent="-252413" algn="l" defTabSz="1011238" rtl="0" eaLnBrk="0" fontAlgn="base" hangingPunct="0">
              <a:spcBef>
                <a:spcPct val="20000"/>
              </a:spcBef>
              <a:spcAft>
                <a:spcPct val="0"/>
              </a:spcAft>
              <a:buChar char="–"/>
              <a:defRPr kumimoji="1" sz="2200">
                <a:solidFill>
                  <a:schemeClr val="tx1"/>
                </a:solidFill>
                <a:latin typeface="+mn-lt"/>
                <a:ea typeface="+mn-ea"/>
              </a:defRPr>
            </a:lvl4pPr>
            <a:lvl5pPr marL="2274888" indent="-252413" algn="l" defTabSz="1011238" rtl="0" eaLnBrk="0" fontAlgn="base" hangingPunct="0">
              <a:spcBef>
                <a:spcPct val="20000"/>
              </a:spcBef>
              <a:spcAft>
                <a:spcPct val="0"/>
              </a:spcAft>
              <a:buChar char="»"/>
              <a:defRPr kumimoji="1" sz="2200">
                <a:solidFill>
                  <a:schemeClr val="tx1"/>
                </a:solidFill>
                <a:latin typeface="+mn-lt"/>
                <a:ea typeface="+mn-ea"/>
              </a:defRPr>
            </a:lvl5pPr>
            <a:lvl6pPr marL="2732088" indent="-252413" algn="l" defTabSz="1011238" rtl="0" fontAlgn="base">
              <a:spcBef>
                <a:spcPct val="20000"/>
              </a:spcBef>
              <a:spcAft>
                <a:spcPct val="0"/>
              </a:spcAft>
              <a:buChar char="»"/>
              <a:defRPr kumimoji="1" sz="2200">
                <a:solidFill>
                  <a:schemeClr val="tx1"/>
                </a:solidFill>
                <a:latin typeface="+mn-lt"/>
                <a:ea typeface="+mn-ea"/>
              </a:defRPr>
            </a:lvl6pPr>
            <a:lvl7pPr marL="3189288" indent="-252413" algn="l" defTabSz="1011238" rtl="0" fontAlgn="base">
              <a:spcBef>
                <a:spcPct val="20000"/>
              </a:spcBef>
              <a:spcAft>
                <a:spcPct val="0"/>
              </a:spcAft>
              <a:buChar char="»"/>
              <a:defRPr kumimoji="1" sz="2200">
                <a:solidFill>
                  <a:schemeClr val="tx1"/>
                </a:solidFill>
                <a:latin typeface="+mn-lt"/>
                <a:ea typeface="+mn-ea"/>
              </a:defRPr>
            </a:lvl7pPr>
            <a:lvl8pPr marL="3646488" indent="-252413" algn="l" defTabSz="1011238" rtl="0" fontAlgn="base">
              <a:spcBef>
                <a:spcPct val="20000"/>
              </a:spcBef>
              <a:spcAft>
                <a:spcPct val="0"/>
              </a:spcAft>
              <a:buChar char="»"/>
              <a:defRPr kumimoji="1" sz="2200">
                <a:solidFill>
                  <a:schemeClr val="tx1"/>
                </a:solidFill>
                <a:latin typeface="+mn-lt"/>
                <a:ea typeface="+mn-ea"/>
              </a:defRPr>
            </a:lvl8pPr>
            <a:lvl9pPr marL="4103688" indent="-252413" algn="l" defTabSz="1011238" rtl="0" fontAlgn="base">
              <a:spcBef>
                <a:spcPct val="20000"/>
              </a:spcBef>
              <a:spcAft>
                <a:spcPct val="0"/>
              </a:spcAft>
              <a:buChar char="»"/>
              <a:defRPr kumimoji="1" sz="2200">
                <a:solidFill>
                  <a:schemeClr val="tx1"/>
                </a:solidFill>
                <a:latin typeface="+mn-lt"/>
                <a:ea typeface="+mn-ea"/>
              </a:defRPr>
            </a:lvl9pPr>
          </a:lstStyle>
          <a:p>
            <a:pPr>
              <a:defRPr/>
            </a:pPr>
            <a:r>
              <a:rPr lang="en-US" altLang="zh-TW" kern="0" dirty="0" smtClean="0">
                <a:solidFill>
                  <a:srgbClr val="000000"/>
                </a:solidFill>
              </a:rPr>
              <a:t>157</a:t>
            </a:r>
            <a:endParaRPr lang="zh-TW" altLang="en-US" kern="0" dirty="0">
              <a:solidFill>
                <a:srgbClr val="000000"/>
              </a:solidFill>
            </a:endParaRPr>
          </a:p>
        </p:txBody>
      </p:sp>
    </p:spTree>
    <p:extLst>
      <p:ext uri="{BB962C8B-B14F-4D97-AF65-F5344CB8AC3E}">
        <p14:creationId xmlns:p14="http://schemas.microsoft.com/office/powerpoint/2010/main" val="1314382263"/>
      </p:ext>
    </p:extLst>
  </p:cSld>
  <p:clrMapOvr>
    <a:masterClrMapping/>
  </p:clrMapOvr>
  <p:timing>
    <p:tnLst>
      <p:par>
        <p:cTn id="1" dur="indefinite" restart="never" nodeType="tmRoot"/>
      </p:par>
    </p:tnLst>
  </p:timing>
</p:sld>
</file>

<file path=ppt/theme/theme1.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11238" rtl="0" eaLnBrk="1" fontAlgn="base" latinLnBrk="0" hangingPunct="1">
          <a:lnSpc>
            <a:spcPct val="100000"/>
          </a:lnSpc>
          <a:spcBef>
            <a:spcPct val="0"/>
          </a:spcBef>
          <a:spcAft>
            <a:spcPct val="0"/>
          </a:spcAft>
          <a:buClrTx/>
          <a:buSzTx/>
          <a:buFontTx/>
          <a:buNone/>
          <a:tabLst/>
          <a:defRPr kumimoji="1" lang="zh-TW" altLang="en-US" sz="2000" b="0" i="0" u="none" strike="noStrike" cap="none" normalizeH="0" baseline="-25000" smtClean="0">
            <a:ln>
              <a:noFill/>
            </a:ln>
            <a:solidFill>
              <a:schemeClr val="tx1"/>
            </a:solidFill>
            <a:effectLst/>
            <a:latin typeface="Arial" charset="0"/>
            <a:ea typeface="新細明體" charset="-12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11238" rtl="0" eaLnBrk="1" fontAlgn="base" latinLnBrk="0" hangingPunct="1">
          <a:lnSpc>
            <a:spcPct val="100000"/>
          </a:lnSpc>
          <a:spcBef>
            <a:spcPct val="0"/>
          </a:spcBef>
          <a:spcAft>
            <a:spcPct val="0"/>
          </a:spcAft>
          <a:buClrTx/>
          <a:buSzTx/>
          <a:buFontTx/>
          <a:buNone/>
          <a:tabLst/>
          <a:defRPr kumimoji="1" lang="zh-TW" altLang="en-US" sz="2000" b="0" i="0" u="none" strike="noStrike" cap="none" normalizeH="0" baseline="-25000" smtClean="0">
            <a:ln>
              <a:noFill/>
            </a:ln>
            <a:solidFill>
              <a:schemeClr val="tx1"/>
            </a:solidFill>
            <a:effectLst/>
            <a:latin typeface="Arial" charset="0"/>
            <a:ea typeface="新細明體" charset="-12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14973</TotalTime>
  <Words>2213</Words>
  <Application>Microsoft Office PowerPoint</Application>
  <PresentationFormat>自訂</PresentationFormat>
  <Paragraphs>430</Paragraphs>
  <Slides>83</Slides>
  <Notes>27</Notes>
  <HiddenSlides>0</HiddenSlides>
  <MMClips>0</MMClips>
  <ScaleCrop>false</ScaleCrop>
  <HeadingPairs>
    <vt:vector size="6" baseType="variant">
      <vt:variant>
        <vt:lpstr>使用字型</vt:lpstr>
      </vt:variant>
      <vt:variant>
        <vt:i4>10</vt:i4>
      </vt:variant>
      <vt:variant>
        <vt:lpstr>佈景主題</vt:lpstr>
      </vt:variant>
      <vt:variant>
        <vt:i4>1</vt:i4>
      </vt:variant>
      <vt:variant>
        <vt:lpstr>投影片標題</vt:lpstr>
      </vt:variant>
      <vt:variant>
        <vt:i4>83</vt:i4>
      </vt:variant>
    </vt:vector>
  </HeadingPairs>
  <TitlesOfParts>
    <vt:vector size="94" baseType="lpstr">
      <vt:lpstr>Arial Unicode MS</vt:lpstr>
      <vt:lpstr>Hei</vt:lpstr>
      <vt:lpstr>HEITI SC MEDIUM</vt:lpstr>
      <vt:lpstr>Microsoft JhengHei</vt:lpstr>
      <vt:lpstr>Microsoft JhengHei</vt:lpstr>
      <vt:lpstr>新細明體</vt:lpstr>
      <vt:lpstr>Arial</vt:lpstr>
      <vt:lpstr>Calibri</vt:lpstr>
      <vt:lpstr>Times New Roman</vt:lpstr>
      <vt:lpstr>Wingdings</vt:lpstr>
      <vt:lpstr>預設簡報設計</vt:lpstr>
      <vt:lpstr>PowerPoint 簡報</vt:lpstr>
      <vt:lpstr>PowerPoint 簡報</vt:lpstr>
      <vt:lpstr>目錄</vt:lpstr>
      <vt:lpstr>陣列與變數</vt:lpstr>
      <vt:lpstr>陣列與變數</vt:lpstr>
      <vt:lpstr>陣列的概念</vt:lpstr>
      <vt:lpstr>PowerPoint 簡報</vt:lpstr>
      <vt:lpstr>PowerPoint 簡報</vt:lpstr>
      <vt:lpstr>PowerPoint 簡報</vt:lpstr>
      <vt:lpstr>具有陣列概念的清單</vt:lpstr>
      <vt:lpstr>建立Scratch清單</vt:lpstr>
      <vt:lpstr>變數與清單差別 </vt:lpstr>
      <vt:lpstr>清單積木種類介紹</vt:lpstr>
      <vt:lpstr>PowerPoint 簡報</vt:lpstr>
      <vt:lpstr>PowerPoint 簡報</vt:lpstr>
      <vt:lpstr>PowerPoint 簡報</vt:lpstr>
      <vt:lpstr>PowerPoint 簡報</vt:lpstr>
      <vt:lpstr>PowerPoint 簡報</vt:lpstr>
      <vt:lpstr>PowerPoint 簡報</vt:lpstr>
      <vt:lpstr>清單的實作</vt:lpstr>
      <vt:lpstr>清單的實作</vt:lpstr>
      <vt:lpstr>清單實作：解題步驟</vt:lpstr>
      <vt:lpstr>清單實作：解題步驟</vt:lpstr>
      <vt:lpstr>清單實作：解題步驟</vt:lpstr>
      <vt:lpstr>參考答案</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Company>hl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e00225</dc:creator>
  <cp:lastModifiedBy>呂唯楨</cp:lastModifiedBy>
  <cp:revision>532</cp:revision>
  <cp:lastPrinted>2021-01-02T02:44:57Z</cp:lastPrinted>
  <dcterms:created xsi:type="dcterms:W3CDTF">2007-12-05T03:43:27Z</dcterms:created>
  <dcterms:modified xsi:type="dcterms:W3CDTF">2025-07-25T09:54:59Z</dcterms:modified>
</cp:coreProperties>
</file>