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02" r:id="rId2"/>
    <p:sldId id="303" r:id="rId3"/>
    <p:sldId id="304" r:id="rId4"/>
    <p:sldId id="305" r:id="rId5"/>
    <p:sldId id="376" r:id="rId6"/>
    <p:sldId id="377" r:id="rId7"/>
    <p:sldId id="378" r:id="rId8"/>
    <p:sldId id="379" r:id="rId9"/>
    <p:sldId id="380" r:id="rId10"/>
    <p:sldId id="381" r:id="rId11"/>
    <p:sldId id="384" r:id="rId12"/>
    <p:sldId id="382" r:id="rId13"/>
    <p:sldId id="383" r:id="rId14"/>
    <p:sldId id="385" r:id="rId15"/>
    <p:sldId id="386" r:id="rId16"/>
    <p:sldId id="387" r:id="rId17"/>
    <p:sldId id="388" r:id="rId18"/>
  </p:sldIdLst>
  <p:sldSz cx="12190413" cy="6859588"/>
  <p:notesSz cx="6858000" cy="9144000"/>
  <p:defaultTextStyle>
    <a:defPPr>
      <a:defRPr lang="zh-TW"/>
    </a:defPPr>
    <a:lvl1pPr marL="0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61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2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8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43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04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36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2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486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7">
          <p15:clr>
            <a:srgbClr val="A4A3A4"/>
          </p15:clr>
        </p15:guide>
        <p15:guide id="2" pos="210">
          <p15:clr>
            <a:srgbClr val="A4A3A4"/>
          </p15:clr>
        </p15:guide>
        <p15:guide id="3" pos="7468">
          <p15:clr>
            <a:srgbClr val="A4A3A4"/>
          </p15:clr>
        </p15:guide>
        <p15:guide id="4" pos="346">
          <p15:clr>
            <a:srgbClr val="A4A3A4"/>
          </p15:clr>
        </p15:guide>
        <p15:guide id="5" pos="7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廖欣儀 享藝" initials="廖欣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7F2"/>
    <a:srgbClr val="FFF3C8"/>
    <a:srgbClr val="E2F4FD"/>
    <a:srgbClr val="FA7D00"/>
    <a:srgbClr val="FEEDD7"/>
    <a:srgbClr val="E4F1D9"/>
    <a:srgbClr val="8EC63E"/>
    <a:srgbClr val="FFFFFF"/>
    <a:srgbClr val="36C6F4"/>
    <a:srgbClr val="E5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5" autoAdjust="0"/>
  </p:normalViewPr>
  <p:slideViewPr>
    <p:cSldViewPr>
      <p:cViewPr varScale="1">
        <p:scale>
          <a:sx n="58" d="100"/>
          <a:sy n="58" d="100"/>
        </p:scale>
        <p:origin x="78" y="966"/>
      </p:cViewPr>
      <p:guideLst>
        <p:guide orient="horz" pos="4097"/>
        <p:guide pos="210"/>
        <p:guide pos="7468"/>
        <p:guide pos="346"/>
        <p:guide pos="7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7ED8F-F40C-4A7C-984F-DF0B6FE4E678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CE588-8D04-4042-AD1E-1C6E7CF701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01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學習評量">
    <p:bg>
      <p:bgPr>
        <a:solidFill>
          <a:srgbClr val="BFE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774726" y="652856"/>
            <a:ext cx="8784976" cy="5744035"/>
            <a:chOff x="1774726" y="652856"/>
            <a:chExt cx="8784976" cy="5744035"/>
          </a:xfrm>
        </p:grpSpPr>
        <p:sp>
          <p:nvSpPr>
            <p:cNvPr id="9" name="矩形 8"/>
            <p:cNvSpPr/>
            <p:nvPr userDrawn="1"/>
          </p:nvSpPr>
          <p:spPr>
            <a:xfrm>
              <a:off x="1774726" y="681436"/>
              <a:ext cx="8784976" cy="123619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774726" y="1917626"/>
              <a:ext cx="8784976" cy="447926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474793" y="5561715"/>
              <a:ext cx="1044000" cy="540000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/>
            <p:cNvSpPr txBox="1"/>
            <p:nvPr userDrawn="1"/>
          </p:nvSpPr>
          <p:spPr>
            <a:xfrm>
              <a:off x="1997524" y="652856"/>
              <a:ext cx="1210588" cy="126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TW" altLang="en-US" sz="3600" b="1" spc="400" baseline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endParaRPr lang="en-US" altLang="zh-TW" sz="3600" b="1" spc="400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10000"/>
                </a:lnSpc>
              </a:pPr>
              <a:r>
                <a:rPr lang="zh-TW" altLang="en-US" sz="3600" b="1" spc="400" baseline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評量</a:t>
              </a: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FDC81EAE-A8AF-2691-47E3-E88783F86413}"/>
              </a:ext>
            </a:extLst>
          </p:cNvPr>
          <p:cNvSpPr/>
          <p:nvPr userDrawn="1"/>
        </p:nvSpPr>
        <p:spPr>
          <a:xfrm>
            <a:off x="1774726" y="681436"/>
            <a:ext cx="2448272" cy="12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30" name="標題 1"/>
          <p:cNvSpPr>
            <a:spLocks noGrp="1"/>
          </p:cNvSpPr>
          <p:nvPr userDrawn="1">
            <p:ph type="ctrTitle" hasCustomPrompt="1"/>
          </p:nvPr>
        </p:nvSpPr>
        <p:spPr>
          <a:xfrm>
            <a:off x="4511030" y="861297"/>
            <a:ext cx="5616624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800" b="1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第○章　章名</a:t>
            </a:r>
            <a:r>
              <a:rPr lang="en-US" altLang="zh-TW" dirty="0"/>
              <a:t>(</a:t>
            </a:r>
            <a:r>
              <a:rPr lang="en-US" altLang="zh-TW" dirty="0" err="1"/>
              <a:t>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5" name="內容版面配置區 2"/>
          <p:cNvSpPr>
            <a:spLocks noGrp="1"/>
          </p:cNvSpPr>
          <p:nvPr userDrawn="1">
            <p:ph idx="1" hasCustomPrompt="1"/>
          </p:nvPr>
        </p:nvSpPr>
        <p:spPr>
          <a:xfrm>
            <a:off x="2062163" y="2133600"/>
            <a:ext cx="8425531" cy="41765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題型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r>
              <a:rPr lang="zh-TW" altLang="en-US" dirty="0"/>
              <a:t> 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8146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8D17A90-CF57-9B5E-DF34-57B9243A250A}"/>
              </a:ext>
            </a:extLst>
          </p:cNvPr>
          <p:cNvSpPr txBox="1"/>
          <p:nvPr userDrawn="1"/>
        </p:nvSpPr>
        <p:spPr>
          <a:xfrm>
            <a:off x="1880607" y="666013"/>
            <a:ext cx="2236510" cy="1264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3600" b="1" spc="400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</a:p>
          <a:p>
            <a:pPr>
              <a:lnSpc>
                <a:spcPct val="110000"/>
              </a:lnSpc>
            </a:pPr>
            <a:r>
              <a:rPr lang="zh-TW" altLang="en-US" sz="3600" b="1" spc="400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概念檢核</a:t>
            </a:r>
          </a:p>
        </p:txBody>
      </p:sp>
    </p:spTree>
    <p:extLst>
      <p:ext uri="{BB962C8B-B14F-4D97-AF65-F5344CB8AC3E}">
        <p14:creationId xmlns:p14="http://schemas.microsoft.com/office/powerpoint/2010/main" val="1148483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題型">
    <p:bg>
      <p:bgPr>
        <a:solidFill>
          <a:srgbClr val="BFE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4390" y="2973639"/>
            <a:ext cx="11521633" cy="7441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題型</a:t>
            </a:r>
            <a:r>
              <a:rPr lang="en-US" altLang="zh-TW" dirty="0"/>
              <a:t>(</a:t>
            </a:r>
            <a:r>
              <a:rPr lang="en-US" altLang="zh-TW" dirty="0" err="1"/>
              <a:t>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717826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圓角矩形 9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345" y="6441198"/>
            <a:ext cx="129421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 userDrawn="1"/>
        </p:nvSpPr>
        <p:spPr>
          <a:xfrm>
            <a:off x="11189368" y="6408537"/>
            <a:ext cx="120886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8146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600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選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 userDrawn="1"/>
        </p:nvCxnSpPr>
        <p:spPr>
          <a:xfrm>
            <a:off x="334213" y="693490"/>
            <a:ext cx="993745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5321" y="782920"/>
            <a:ext cx="11499542" cy="2511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646113" marR="0" indent="-533400" algn="l" defTabSz="121912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sz="3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marL="646113" marR="0" lvl="0" indent="-53340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altLang="zh-TW" dirty="0"/>
              <a:t>01.</a:t>
            </a:r>
            <a:r>
              <a:rPr lang="zh-TW" altLang="en-US" dirty="0"/>
              <a:t>題目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</a:p>
          <a:p>
            <a:pPr lvl="0"/>
            <a:endParaRPr lang="zh-TW" altLang="en-US" dirty="0"/>
          </a:p>
        </p:txBody>
      </p:sp>
      <p:sp>
        <p:nvSpPr>
          <p:cNvPr id="1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982638" y="3294489"/>
            <a:ext cx="10872812" cy="2511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88900" indent="0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None/>
              <a:tabLst/>
              <a:defRPr sz="3200" baseline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解答</a:t>
            </a:r>
            <a:r>
              <a:rPr lang="en-US" altLang="zh-TW" dirty="0" err="1"/>
              <a:t>32pt</a:t>
            </a:r>
            <a:r>
              <a:rPr lang="zh-TW" altLang="en-US" dirty="0"/>
              <a:t>，紅色，微軟正黑體</a:t>
            </a:r>
          </a:p>
          <a:p>
            <a:pPr lvl="0"/>
            <a:endParaRPr lang="zh-TW" altLang="en-US" dirty="0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334213" y="-14396"/>
            <a:ext cx="18683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A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b="1" dirty="0">
                <a:solidFill>
                  <a:srgbClr val="FA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是非</a:t>
            </a:r>
            <a:r>
              <a:rPr lang="en-US" altLang="zh-TW" sz="4000" b="1" dirty="0">
                <a:solidFill>
                  <a:srgbClr val="FA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4000" b="1" dirty="0">
              <a:solidFill>
                <a:srgbClr val="FA7D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8146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55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選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 userDrawn="1"/>
        </p:nvCxnSpPr>
        <p:spPr>
          <a:xfrm>
            <a:off x="334213" y="693490"/>
            <a:ext cx="993745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5321" y="782920"/>
            <a:ext cx="11499542" cy="2511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646113" marR="0" indent="-533400" algn="l" defTabSz="121912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sz="3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marL="646113" marR="0" lvl="0" indent="-53340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altLang="zh-TW" dirty="0"/>
              <a:t>01.</a:t>
            </a:r>
            <a:r>
              <a:rPr lang="zh-TW" altLang="en-US" dirty="0"/>
              <a:t>題目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</a:p>
          <a:p>
            <a:pPr lvl="0"/>
            <a:endParaRPr lang="zh-TW" altLang="en-US" dirty="0"/>
          </a:p>
        </p:txBody>
      </p:sp>
      <p:sp>
        <p:nvSpPr>
          <p:cNvPr id="1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982638" y="3294489"/>
            <a:ext cx="10872812" cy="2511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88900" indent="0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None/>
              <a:tabLst/>
              <a:defRPr sz="3200" baseline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解答</a:t>
            </a:r>
            <a:r>
              <a:rPr lang="en-US" altLang="zh-TW" dirty="0" err="1"/>
              <a:t>32pt</a:t>
            </a:r>
            <a:r>
              <a:rPr lang="zh-TW" altLang="en-US" dirty="0"/>
              <a:t>，紅色，微軟正黑體</a:t>
            </a:r>
          </a:p>
          <a:p>
            <a:pPr lvl="0"/>
            <a:endParaRPr lang="zh-TW" altLang="en-US" dirty="0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334213" y="-14396"/>
            <a:ext cx="18683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A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b="1" dirty="0">
                <a:solidFill>
                  <a:srgbClr val="FA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sz="4000" b="1" dirty="0">
                <a:solidFill>
                  <a:srgbClr val="FA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4000" b="1" dirty="0">
              <a:solidFill>
                <a:srgbClr val="FA7D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8146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選擇多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5321" y="2205659"/>
            <a:ext cx="11499542" cy="16561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646113" indent="-533400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None/>
              <a:tabLst/>
              <a:defRPr sz="3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en-US" altLang="zh-TW" dirty="0"/>
              <a:t>01.</a:t>
            </a:r>
            <a:r>
              <a:rPr lang="zh-TW" altLang="en-US" dirty="0"/>
              <a:t>題目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334213" y="693490"/>
            <a:ext cx="993745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335321" y="765499"/>
            <a:ext cx="11499542" cy="1440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88900" indent="0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None/>
              <a:tabLst/>
              <a:defRPr sz="3200" baseline="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多題題幹</a:t>
            </a:r>
            <a:r>
              <a:rPr lang="en-US" altLang="zh-TW" dirty="0" err="1"/>
              <a:t>32pt</a:t>
            </a:r>
            <a:r>
              <a:rPr lang="zh-TW" altLang="en-US" dirty="0"/>
              <a:t>，標楷體</a:t>
            </a:r>
          </a:p>
        </p:txBody>
      </p:sp>
      <p:sp>
        <p:nvSpPr>
          <p:cNvPr id="15" name="內容版面配置區 2"/>
          <p:cNvSpPr>
            <a:spLocks noGrp="1"/>
          </p:cNvSpPr>
          <p:nvPr>
            <p:ph idx="11" hasCustomPrompt="1"/>
          </p:nvPr>
        </p:nvSpPr>
        <p:spPr>
          <a:xfrm>
            <a:off x="982638" y="3879264"/>
            <a:ext cx="10872812" cy="19267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88900" indent="0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None/>
              <a:tabLst/>
              <a:defRPr sz="3200" baseline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解答</a:t>
            </a:r>
            <a:r>
              <a:rPr lang="en-US" altLang="zh-TW" dirty="0" err="1"/>
              <a:t>32pt</a:t>
            </a:r>
            <a:r>
              <a:rPr lang="zh-TW" altLang="en-US" dirty="0"/>
              <a:t>，紅色，微軟正黑體</a:t>
            </a:r>
          </a:p>
          <a:p>
            <a:pPr lvl="0"/>
            <a:endParaRPr lang="zh-TW" altLang="en-US" dirty="0"/>
          </a:p>
        </p:txBody>
      </p:sp>
      <p:sp>
        <p:nvSpPr>
          <p:cNvPr id="16" name="文字方塊 15"/>
          <p:cNvSpPr txBox="1"/>
          <p:nvPr userDrawn="1"/>
        </p:nvSpPr>
        <p:spPr>
          <a:xfrm>
            <a:off x="334213" y="-14396"/>
            <a:ext cx="18683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A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b="1" dirty="0">
                <a:solidFill>
                  <a:srgbClr val="FA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sz="4000" b="1" dirty="0">
                <a:solidFill>
                  <a:srgbClr val="FA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4000" b="1" dirty="0">
              <a:solidFill>
                <a:srgbClr val="FA7D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8146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084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綜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 userDrawn="1"/>
        </p:nvCxnSpPr>
        <p:spPr>
          <a:xfrm>
            <a:off x="334213" y="693490"/>
            <a:ext cx="993745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5321" y="782920"/>
            <a:ext cx="11499542" cy="2511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646113" indent="-533400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None/>
              <a:tabLst/>
              <a:defRPr sz="3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en-US" altLang="zh-TW" dirty="0"/>
              <a:t>01.</a:t>
            </a:r>
            <a:r>
              <a:rPr lang="zh-TW" altLang="en-US" dirty="0"/>
              <a:t>題目</a:t>
            </a:r>
            <a:r>
              <a:rPr lang="en-US" altLang="zh-TW" dirty="0" err="1"/>
              <a:t>32pt</a:t>
            </a:r>
            <a:r>
              <a:rPr lang="zh-TW" altLang="en-US" dirty="0"/>
              <a:t>，新細明體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982638" y="3294489"/>
            <a:ext cx="10872812" cy="2511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88900" indent="0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None/>
              <a:tabLst/>
              <a:defRPr sz="3200" baseline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解答</a:t>
            </a:r>
            <a:r>
              <a:rPr lang="en-US" altLang="zh-TW" dirty="0" err="1"/>
              <a:t>32pt</a:t>
            </a:r>
            <a:r>
              <a:rPr lang="zh-TW" altLang="en-US" dirty="0"/>
              <a:t>，紅色，微軟正黑體</a:t>
            </a: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334213" y="-14396"/>
            <a:ext cx="18683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A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b="1" dirty="0">
                <a:solidFill>
                  <a:srgbClr val="FA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</a:t>
            </a:r>
            <a:r>
              <a:rPr lang="en-US" altLang="zh-TW" sz="4000" b="1" dirty="0">
                <a:solidFill>
                  <a:srgbClr val="FA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4000" b="1" dirty="0">
              <a:solidFill>
                <a:srgbClr val="FA7D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8146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95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綜合多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5321" y="2205659"/>
            <a:ext cx="11499542" cy="16561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646113" indent="-533400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None/>
              <a:tabLst/>
              <a:defRPr sz="3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en-US" altLang="zh-TW" dirty="0"/>
              <a:t>01.</a:t>
            </a:r>
            <a:r>
              <a:rPr lang="zh-TW" altLang="en-US" dirty="0"/>
              <a:t>題目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334213" y="693490"/>
            <a:ext cx="993745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335321" y="765499"/>
            <a:ext cx="11499542" cy="1440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88900" indent="0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None/>
              <a:tabLst/>
              <a:defRPr sz="3200" baseline="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多題題幹</a:t>
            </a:r>
            <a:r>
              <a:rPr lang="en-US" altLang="zh-TW" dirty="0" err="1"/>
              <a:t>32pt</a:t>
            </a:r>
            <a:r>
              <a:rPr lang="zh-TW" altLang="en-US" dirty="0"/>
              <a:t>，標楷體</a:t>
            </a:r>
          </a:p>
        </p:txBody>
      </p:sp>
      <p:sp>
        <p:nvSpPr>
          <p:cNvPr id="15" name="內容版面配置區 2"/>
          <p:cNvSpPr>
            <a:spLocks noGrp="1"/>
          </p:cNvSpPr>
          <p:nvPr>
            <p:ph idx="11" hasCustomPrompt="1"/>
          </p:nvPr>
        </p:nvSpPr>
        <p:spPr>
          <a:xfrm>
            <a:off x="982638" y="3879264"/>
            <a:ext cx="10872812" cy="19267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88900" indent="0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None/>
              <a:tabLst/>
              <a:defRPr sz="3200" baseline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解答</a:t>
            </a:r>
            <a:r>
              <a:rPr lang="en-US" altLang="zh-TW" dirty="0" err="1"/>
              <a:t>32pt</a:t>
            </a:r>
            <a:r>
              <a:rPr lang="zh-TW" altLang="en-US" dirty="0"/>
              <a:t>，紅色，微軟正黑體</a:t>
            </a:r>
          </a:p>
          <a:p>
            <a:pPr lvl="0"/>
            <a:endParaRPr lang="zh-TW" altLang="en-US" dirty="0"/>
          </a:p>
        </p:txBody>
      </p:sp>
      <p:sp>
        <p:nvSpPr>
          <p:cNvPr id="16" name="文字方塊 15"/>
          <p:cNvSpPr txBox="1"/>
          <p:nvPr userDrawn="1"/>
        </p:nvSpPr>
        <p:spPr>
          <a:xfrm>
            <a:off x="334213" y="-14396"/>
            <a:ext cx="18683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A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b="1" dirty="0">
                <a:solidFill>
                  <a:srgbClr val="FA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</a:t>
            </a:r>
            <a:r>
              <a:rPr lang="en-US" altLang="zh-TW" sz="4000" b="1" dirty="0">
                <a:solidFill>
                  <a:srgbClr val="FA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4000" b="1" dirty="0">
              <a:solidFill>
                <a:srgbClr val="FA7D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8146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1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8278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/>
          <p:cNvGrpSpPr/>
          <p:nvPr userDrawn="1"/>
        </p:nvGrpSpPr>
        <p:grpSpPr>
          <a:xfrm>
            <a:off x="10260264" y="-5902"/>
            <a:ext cx="2094103" cy="545578"/>
            <a:chOff x="7689850" y="-4426"/>
            <a:chExt cx="1570782" cy="409089"/>
          </a:xfrm>
        </p:grpSpPr>
        <p:sp>
          <p:nvSpPr>
            <p:cNvPr id="14" name="平行四邊形 13"/>
            <p:cNvSpPr/>
            <p:nvPr userDrawn="1"/>
          </p:nvSpPr>
          <p:spPr bwMode="auto">
            <a:xfrm rot="10800000" flipV="1">
              <a:off x="7689850" y="-4426"/>
              <a:ext cx="1570782" cy="409089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tabLst>
                  <a:tab pos="1430775" algn="l"/>
                </a:tabLst>
                <a:defRPr/>
              </a:pPr>
              <a:endParaRPr kumimoji="0"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向右箭號 14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7884368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向右箭號 15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48464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動作按鈕: 首頁 1">
              <a:hlinkClick r:id="rId10" action="ppaction://hlinksldjump" highlightClick="1"/>
            </p:cNvPr>
            <p:cNvSpPr/>
            <p:nvPr userDrawn="1"/>
          </p:nvSpPr>
          <p:spPr bwMode="auto">
            <a:xfrm>
              <a:off x="8316416" y="24120"/>
              <a:ext cx="322055" cy="316479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9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8146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book-hand-drawn-open-pages_35781">
            <a:extLst>
              <a:ext uri="{FF2B5EF4-FFF2-40B4-BE49-F238E27FC236}">
                <a16:creationId xmlns:a16="http://schemas.microsoft.com/office/drawing/2014/main" id="{1029AF08-C0CF-4EA8-8796-DD96F46E9F75}"/>
              </a:ext>
            </a:extLst>
          </p:cNvPr>
          <p:cNvSpPr/>
          <p:nvPr userDrawn="1"/>
        </p:nvSpPr>
        <p:spPr>
          <a:xfrm>
            <a:off x="9623597" y="37589"/>
            <a:ext cx="639851" cy="502088"/>
          </a:xfrm>
          <a:custGeom>
            <a:avLst/>
            <a:gdLst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252540 w 609243"/>
              <a:gd name="connsiteY82" fmla="*/ 93858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172811 w 609243"/>
              <a:gd name="connsiteY83" fmla="*/ 103719 h 496315"/>
              <a:gd name="connsiteX84" fmla="*/ 167590 w 609243"/>
              <a:gd name="connsiteY84" fmla="*/ 84661 h 496315"/>
              <a:gd name="connsiteX85" fmla="*/ 211133 w 609243"/>
              <a:gd name="connsiteY85" fmla="*/ 79659 h 496315"/>
              <a:gd name="connsiteX86" fmla="*/ 198798 w 609243"/>
              <a:gd name="connsiteY86" fmla="*/ 22403 h 496315"/>
              <a:gd name="connsiteX87" fmla="*/ 27245 w 609243"/>
              <a:gd name="connsiteY87" fmla="*/ 79844 h 496315"/>
              <a:gd name="connsiteX88" fmla="*/ 26012 w 609243"/>
              <a:gd name="connsiteY88" fmla="*/ 387586 h 496315"/>
              <a:gd name="connsiteX89" fmla="*/ 306429 w 609243"/>
              <a:gd name="connsiteY89" fmla="*/ 408620 h 496315"/>
              <a:gd name="connsiteX90" fmla="*/ 586847 w 609243"/>
              <a:gd name="connsiteY90" fmla="*/ 387586 h 496315"/>
              <a:gd name="connsiteX91" fmla="*/ 585614 w 609243"/>
              <a:gd name="connsiteY91" fmla="*/ 79844 h 496315"/>
              <a:gd name="connsiteX92" fmla="*/ 315160 w 609243"/>
              <a:gd name="connsiteY92" fmla="*/ 68664 h 496315"/>
              <a:gd name="connsiteX93" fmla="*/ 306429 w 609243"/>
              <a:gd name="connsiteY93" fmla="*/ 71791 h 496315"/>
              <a:gd name="connsiteX94" fmla="*/ 297699 w 609243"/>
              <a:gd name="connsiteY94" fmla="*/ 68664 h 496315"/>
              <a:gd name="connsiteX95" fmla="*/ 198798 w 609243"/>
              <a:gd name="connsiteY95" fmla="*/ 22403 h 496315"/>
              <a:gd name="connsiteX96" fmla="*/ 197678 w 609243"/>
              <a:gd name="connsiteY96" fmla="*/ 346 h 496315"/>
              <a:gd name="connsiteX97" fmla="*/ 306429 w 609243"/>
              <a:gd name="connsiteY97" fmla="*/ 46209 h 496315"/>
              <a:gd name="connsiteX98" fmla="*/ 602505 w 609243"/>
              <a:gd name="connsiteY98" fmla="*/ 64779 h 496315"/>
              <a:gd name="connsiteX99" fmla="*/ 606016 w 609243"/>
              <a:gd name="connsiteY99" fmla="*/ 68948 h 496315"/>
              <a:gd name="connsiteX100" fmla="*/ 608009 w 609243"/>
              <a:gd name="connsiteY100" fmla="*/ 75581 h 496315"/>
              <a:gd name="connsiteX101" fmla="*/ 609243 w 609243"/>
              <a:gd name="connsiteY101" fmla="*/ 396113 h 496315"/>
              <a:gd name="connsiteX102" fmla="*/ 608199 w 609243"/>
              <a:gd name="connsiteY102" fmla="*/ 400945 h 496315"/>
              <a:gd name="connsiteX103" fmla="*/ 595103 w 609243"/>
              <a:gd name="connsiteY103" fmla="*/ 414210 h 496315"/>
              <a:gd name="connsiteX104" fmla="*/ 317437 w 609243"/>
              <a:gd name="connsiteY104" fmla="*/ 428043 h 496315"/>
              <a:gd name="connsiteX105" fmla="*/ 306429 w 609243"/>
              <a:gd name="connsiteY105" fmla="*/ 434675 h 496315"/>
              <a:gd name="connsiteX106" fmla="*/ 295422 w 609243"/>
              <a:gd name="connsiteY106" fmla="*/ 428043 h 496315"/>
              <a:gd name="connsiteX107" fmla="*/ 17756 w 609243"/>
              <a:gd name="connsiteY107" fmla="*/ 414210 h 496315"/>
              <a:gd name="connsiteX108" fmla="*/ 4660 w 609243"/>
              <a:gd name="connsiteY108" fmla="*/ 400945 h 496315"/>
              <a:gd name="connsiteX109" fmla="*/ 3616 w 609243"/>
              <a:gd name="connsiteY109" fmla="*/ 396113 h 496315"/>
              <a:gd name="connsiteX110" fmla="*/ 4850 w 609243"/>
              <a:gd name="connsiteY110" fmla="*/ 75581 h 496315"/>
              <a:gd name="connsiteX111" fmla="*/ 6843 w 609243"/>
              <a:gd name="connsiteY111" fmla="*/ 68948 h 496315"/>
              <a:gd name="connsiteX112" fmla="*/ 10354 w 609243"/>
              <a:gd name="connsiteY112" fmla="*/ 64779 h 496315"/>
              <a:gd name="connsiteX113" fmla="*/ 197678 w 609243"/>
              <a:gd name="connsiteY11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209117 w 609243"/>
              <a:gd name="connsiteY55" fmla="*/ 125922 h 496315"/>
              <a:gd name="connsiteX56" fmla="*/ 114405 w 609243"/>
              <a:gd name="connsiteY56" fmla="*/ 101164 h 496315"/>
              <a:gd name="connsiteX57" fmla="*/ 79658 w 609243"/>
              <a:gd name="connsiteY57" fmla="*/ 112628 h 496315"/>
              <a:gd name="connsiteX58" fmla="*/ 78139 w 609243"/>
              <a:gd name="connsiteY58" fmla="*/ 156871 h 496315"/>
              <a:gd name="connsiteX59" fmla="*/ 114405 w 609243"/>
              <a:gd name="connsiteY59" fmla="*/ 142186 h 496315"/>
              <a:gd name="connsiteX60" fmla="*/ 114405 w 609243"/>
              <a:gd name="connsiteY60" fmla="*/ 101164 h 496315"/>
              <a:gd name="connsiteX61" fmla="*/ 436157 w 609243"/>
              <a:gd name="connsiteY61" fmla="*/ 91941 h 496315"/>
              <a:gd name="connsiteX62" fmla="*/ 539058 w 609243"/>
              <a:gd name="connsiteY62" fmla="*/ 121643 h 496315"/>
              <a:gd name="connsiteX63" fmla="*/ 530612 w 609243"/>
              <a:gd name="connsiteY63" fmla="*/ 139462 h 496315"/>
              <a:gd name="connsiteX64" fmla="*/ 345546 w 609243"/>
              <a:gd name="connsiteY64" fmla="*/ 136808 h 496315"/>
              <a:gd name="connsiteX65" fmla="*/ 334252 w 609243"/>
              <a:gd name="connsiteY65" fmla="*/ 120601 h 496315"/>
              <a:gd name="connsiteX66" fmla="*/ 436157 w 609243"/>
              <a:gd name="connsiteY66" fmla="*/ 91941 h 496315"/>
              <a:gd name="connsiteX67" fmla="*/ 120956 w 609243"/>
              <a:gd name="connsiteY67" fmla="*/ 81080 h 496315"/>
              <a:gd name="connsiteX68" fmla="*/ 123804 w 609243"/>
              <a:gd name="connsiteY68" fmla="*/ 81459 h 496315"/>
              <a:gd name="connsiteX69" fmla="*/ 134152 w 609243"/>
              <a:gd name="connsiteY69" fmla="*/ 90933 h 496315"/>
              <a:gd name="connsiteX70" fmla="*/ 134152 w 609243"/>
              <a:gd name="connsiteY70" fmla="*/ 146734 h 496315"/>
              <a:gd name="connsiteX71" fmla="*/ 133773 w 609243"/>
              <a:gd name="connsiteY71" fmla="*/ 149292 h 496315"/>
              <a:gd name="connsiteX72" fmla="*/ 126842 w 609243"/>
              <a:gd name="connsiteY72" fmla="*/ 159523 h 496315"/>
              <a:gd name="connsiteX73" fmla="*/ 78234 w 609243"/>
              <a:gd name="connsiteY73" fmla="*/ 179892 h 496315"/>
              <a:gd name="connsiteX74" fmla="*/ 64658 w 609243"/>
              <a:gd name="connsiteY74" fmla="*/ 175439 h 496315"/>
              <a:gd name="connsiteX75" fmla="*/ 58392 w 609243"/>
              <a:gd name="connsiteY75" fmla="*/ 166439 h 496315"/>
              <a:gd name="connsiteX76" fmla="*/ 60101 w 609243"/>
              <a:gd name="connsiteY76" fmla="*/ 110638 h 496315"/>
              <a:gd name="connsiteX77" fmla="*/ 60765 w 609243"/>
              <a:gd name="connsiteY77" fmla="*/ 107796 h 496315"/>
              <a:gd name="connsiteX78" fmla="*/ 64943 w 609243"/>
              <a:gd name="connsiteY78" fmla="*/ 98796 h 496315"/>
              <a:gd name="connsiteX79" fmla="*/ 120956 w 609243"/>
              <a:gd name="connsiteY79" fmla="*/ 81080 h 496315"/>
              <a:gd name="connsiteX80" fmla="*/ 211133 w 609243"/>
              <a:gd name="connsiteY80" fmla="*/ 79659 h 496315"/>
              <a:gd name="connsiteX81" fmla="*/ 172811 w 609243"/>
              <a:gd name="connsiteY81" fmla="*/ 103719 h 496315"/>
              <a:gd name="connsiteX82" fmla="*/ 167590 w 609243"/>
              <a:gd name="connsiteY82" fmla="*/ 84661 h 496315"/>
              <a:gd name="connsiteX83" fmla="*/ 211133 w 609243"/>
              <a:gd name="connsiteY83" fmla="*/ 79659 h 496315"/>
              <a:gd name="connsiteX84" fmla="*/ 198798 w 609243"/>
              <a:gd name="connsiteY84" fmla="*/ 22403 h 496315"/>
              <a:gd name="connsiteX85" fmla="*/ 27245 w 609243"/>
              <a:gd name="connsiteY85" fmla="*/ 79844 h 496315"/>
              <a:gd name="connsiteX86" fmla="*/ 26012 w 609243"/>
              <a:gd name="connsiteY86" fmla="*/ 387586 h 496315"/>
              <a:gd name="connsiteX87" fmla="*/ 306429 w 609243"/>
              <a:gd name="connsiteY87" fmla="*/ 408620 h 496315"/>
              <a:gd name="connsiteX88" fmla="*/ 586847 w 609243"/>
              <a:gd name="connsiteY88" fmla="*/ 387586 h 496315"/>
              <a:gd name="connsiteX89" fmla="*/ 585614 w 609243"/>
              <a:gd name="connsiteY89" fmla="*/ 79844 h 496315"/>
              <a:gd name="connsiteX90" fmla="*/ 315160 w 609243"/>
              <a:gd name="connsiteY90" fmla="*/ 68664 h 496315"/>
              <a:gd name="connsiteX91" fmla="*/ 306429 w 609243"/>
              <a:gd name="connsiteY91" fmla="*/ 71791 h 496315"/>
              <a:gd name="connsiteX92" fmla="*/ 297699 w 609243"/>
              <a:gd name="connsiteY92" fmla="*/ 68664 h 496315"/>
              <a:gd name="connsiteX93" fmla="*/ 198798 w 609243"/>
              <a:gd name="connsiteY93" fmla="*/ 22403 h 496315"/>
              <a:gd name="connsiteX94" fmla="*/ 197678 w 609243"/>
              <a:gd name="connsiteY94" fmla="*/ 346 h 496315"/>
              <a:gd name="connsiteX95" fmla="*/ 306429 w 609243"/>
              <a:gd name="connsiteY95" fmla="*/ 46209 h 496315"/>
              <a:gd name="connsiteX96" fmla="*/ 602505 w 609243"/>
              <a:gd name="connsiteY96" fmla="*/ 64779 h 496315"/>
              <a:gd name="connsiteX97" fmla="*/ 606016 w 609243"/>
              <a:gd name="connsiteY97" fmla="*/ 68948 h 496315"/>
              <a:gd name="connsiteX98" fmla="*/ 608009 w 609243"/>
              <a:gd name="connsiteY98" fmla="*/ 75581 h 496315"/>
              <a:gd name="connsiteX99" fmla="*/ 609243 w 609243"/>
              <a:gd name="connsiteY99" fmla="*/ 396113 h 496315"/>
              <a:gd name="connsiteX100" fmla="*/ 608199 w 609243"/>
              <a:gd name="connsiteY100" fmla="*/ 400945 h 496315"/>
              <a:gd name="connsiteX101" fmla="*/ 595103 w 609243"/>
              <a:gd name="connsiteY101" fmla="*/ 414210 h 496315"/>
              <a:gd name="connsiteX102" fmla="*/ 317437 w 609243"/>
              <a:gd name="connsiteY102" fmla="*/ 428043 h 496315"/>
              <a:gd name="connsiteX103" fmla="*/ 306429 w 609243"/>
              <a:gd name="connsiteY103" fmla="*/ 434675 h 496315"/>
              <a:gd name="connsiteX104" fmla="*/ 295422 w 609243"/>
              <a:gd name="connsiteY104" fmla="*/ 428043 h 496315"/>
              <a:gd name="connsiteX105" fmla="*/ 17756 w 609243"/>
              <a:gd name="connsiteY105" fmla="*/ 414210 h 496315"/>
              <a:gd name="connsiteX106" fmla="*/ 4660 w 609243"/>
              <a:gd name="connsiteY106" fmla="*/ 400945 h 496315"/>
              <a:gd name="connsiteX107" fmla="*/ 3616 w 609243"/>
              <a:gd name="connsiteY107" fmla="*/ 396113 h 496315"/>
              <a:gd name="connsiteX108" fmla="*/ 4850 w 609243"/>
              <a:gd name="connsiteY108" fmla="*/ 75581 h 496315"/>
              <a:gd name="connsiteX109" fmla="*/ 6843 w 609243"/>
              <a:gd name="connsiteY109" fmla="*/ 68948 h 496315"/>
              <a:gd name="connsiteX110" fmla="*/ 10354 w 609243"/>
              <a:gd name="connsiteY110" fmla="*/ 64779 h 496315"/>
              <a:gd name="connsiteX111" fmla="*/ 197678 w 609243"/>
              <a:gd name="connsiteY11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66015 w 609243"/>
              <a:gd name="connsiteY52" fmla="*/ 127390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114405 w 609243"/>
              <a:gd name="connsiteY55" fmla="*/ 101164 h 496315"/>
              <a:gd name="connsiteX56" fmla="*/ 79658 w 609243"/>
              <a:gd name="connsiteY56" fmla="*/ 112628 h 496315"/>
              <a:gd name="connsiteX57" fmla="*/ 78139 w 609243"/>
              <a:gd name="connsiteY57" fmla="*/ 156871 h 496315"/>
              <a:gd name="connsiteX58" fmla="*/ 114405 w 609243"/>
              <a:gd name="connsiteY58" fmla="*/ 142186 h 496315"/>
              <a:gd name="connsiteX59" fmla="*/ 114405 w 609243"/>
              <a:gd name="connsiteY59" fmla="*/ 101164 h 496315"/>
              <a:gd name="connsiteX60" fmla="*/ 436157 w 609243"/>
              <a:gd name="connsiteY60" fmla="*/ 91941 h 496315"/>
              <a:gd name="connsiteX61" fmla="*/ 539058 w 609243"/>
              <a:gd name="connsiteY61" fmla="*/ 121643 h 496315"/>
              <a:gd name="connsiteX62" fmla="*/ 530612 w 609243"/>
              <a:gd name="connsiteY62" fmla="*/ 139462 h 496315"/>
              <a:gd name="connsiteX63" fmla="*/ 345546 w 609243"/>
              <a:gd name="connsiteY63" fmla="*/ 136808 h 496315"/>
              <a:gd name="connsiteX64" fmla="*/ 334252 w 609243"/>
              <a:gd name="connsiteY64" fmla="*/ 120601 h 496315"/>
              <a:gd name="connsiteX65" fmla="*/ 436157 w 609243"/>
              <a:gd name="connsiteY65" fmla="*/ 91941 h 496315"/>
              <a:gd name="connsiteX66" fmla="*/ 120956 w 609243"/>
              <a:gd name="connsiteY66" fmla="*/ 81080 h 496315"/>
              <a:gd name="connsiteX67" fmla="*/ 123804 w 609243"/>
              <a:gd name="connsiteY67" fmla="*/ 81459 h 496315"/>
              <a:gd name="connsiteX68" fmla="*/ 134152 w 609243"/>
              <a:gd name="connsiteY68" fmla="*/ 90933 h 496315"/>
              <a:gd name="connsiteX69" fmla="*/ 134152 w 609243"/>
              <a:gd name="connsiteY69" fmla="*/ 146734 h 496315"/>
              <a:gd name="connsiteX70" fmla="*/ 133773 w 609243"/>
              <a:gd name="connsiteY70" fmla="*/ 149292 h 496315"/>
              <a:gd name="connsiteX71" fmla="*/ 126842 w 609243"/>
              <a:gd name="connsiteY71" fmla="*/ 159523 h 496315"/>
              <a:gd name="connsiteX72" fmla="*/ 78234 w 609243"/>
              <a:gd name="connsiteY72" fmla="*/ 179892 h 496315"/>
              <a:gd name="connsiteX73" fmla="*/ 64658 w 609243"/>
              <a:gd name="connsiteY73" fmla="*/ 175439 h 496315"/>
              <a:gd name="connsiteX74" fmla="*/ 58392 w 609243"/>
              <a:gd name="connsiteY74" fmla="*/ 166439 h 496315"/>
              <a:gd name="connsiteX75" fmla="*/ 60101 w 609243"/>
              <a:gd name="connsiteY75" fmla="*/ 110638 h 496315"/>
              <a:gd name="connsiteX76" fmla="*/ 60765 w 609243"/>
              <a:gd name="connsiteY76" fmla="*/ 107796 h 496315"/>
              <a:gd name="connsiteX77" fmla="*/ 64943 w 609243"/>
              <a:gd name="connsiteY77" fmla="*/ 98796 h 496315"/>
              <a:gd name="connsiteX78" fmla="*/ 120956 w 609243"/>
              <a:gd name="connsiteY78" fmla="*/ 81080 h 496315"/>
              <a:gd name="connsiteX79" fmla="*/ 211133 w 609243"/>
              <a:gd name="connsiteY79" fmla="*/ 79659 h 496315"/>
              <a:gd name="connsiteX80" fmla="*/ 172811 w 609243"/>
              <a:gd name="connsiteY80" fmla="*/ 103719 h 496315"/>
              <a:gd name="connsiteX81" fmla="*/ 167590 w 609243"/>
              <a:gd name="connsiteY81" fmla="*/ 84661 h 496315"/>
              <a:gd name="connsiteX82" fmla="*/ 211133 w 609243"/>
              <a:gd name="connsiteY82" fmla="*/ 79659 h 496315"/>
              <a:gd name="connsiteX83" fmla="*/ 198798 w 609243"/>
              <a:gd name="connsiteY83" fmla="*/ 22403 h 496315"/>
              <a:gd name="connsiteX84" fmla="*/ 27245 w 609243"/>
              <a:gd name="connsiteY84" fmla="*/ 79844 h 496315"/>
              <a:gd name="connsiteX85" fmla="*/ 26012 w 609243"/>
              <a:gd name="connsiteY85" fmla="*/ 387586 h 496315"/>
              <a:gd name="connsiteX86" fmla="*/ 306429 w 609243"/>
              <a:gd name="connsiteY86" fmla="*/ 408620 h 496315"/>
              <a:gd name="connsiteX87" fmla="*/ 586847 w 609243"/>
              <a:gd name="connsiteY87" fmla="*/ 387586 h 496315"/>
              <a:gd name="connsiteX88" fmla="*/ 585614 w 609243"/>
              <a:gd name="connsiteY88" fmla="*/ 79844 h 496315"/>
              <a:gd name="connsiteX89" fmla="*/ 315160 w 609243"/>
              <a:gd name="connsiteY89" fmla="*/ 68664 h 496315"/>
              <a:gd name="connsiteX90" fmla="*/ 306429 w 609243"/>
              <a:gd name="connsiteY90" fmla="*/ 71791 h 496315"/>
              <a:gd name="connsiteX91" fmla="*/ 297699 w 609243"/>
              <a:gd name="connsiteY91" fmla="*/ 68664 h 496315"/>
              <a:gd name="connsiteX92" fmla="*/ 198798 w 609243"/>
              <a:gd name="connsiteY92" fmla="*/ 22403 h 496315"/>
              <a:gd name="connsiteX93" fmla="*/ 197678 w 609243"/>
              <a:gd name="connsiteY93" fmla="*/ 346 h 496315"/>
              <a:gd name="connsiteX94" fmla="*/ 306429 w 609243"/>
              <a:gd name="connsiteY94" fmla="*/ 46209 h 496315"/>
              <a:gd name="connsiteX95" fmla="*/ 602505 w 609243"/>
              <a:gd name="connsiteY95" fmla="*/ 64779 h 496315"/>
              <a:gd name="connsiteX96" fmla="*/ 606016 w 609243"/>
              <a:gd name="connsiteY96" fmla="*/ 68948 h 496315"/>
              <a:gd name="connsiteX97" fmla="*/ 608009 w 609243"/>
              <a:gd name="connsiteY97" fmla="*/ 75581 h 496315"/>
              <a:gd name="connsiteX98" fmla="*/ 609243 w 609243"/>
              <a:gd name="connsiteY98" fmla="*/ 396113 h 496315"/>
              <a:gd name="connsiteX99" fmla="*/ 608199 w 609243"/>
              <a:gd name="connsiteY99" fmla="*/ 400945 h 496315"/>
              <a:gd name="connsiteX100" fmla="*/ 595103 w 609243"/>
              <a:gd name="connsiteY100" fmla="*/ 414210 h 496315"/>
              <a:gd name="connsiteX101" fmla="*/ 317437 w 609243"/>
              <a:gd name="connsiteY101" fmla="*/ 428043 h 496315"/>
              <a:gd name="connsiteX102" fmla="*/ 306429 w 609243"/>
              <a:gd name="connsiteY102" fmla="*/ 434675 h 496315"/>
              <a:gd name="connsiteX103" fmla="*/ 295422 w 609243"/>
              <a:gd name="connsiteY103" fmla="*/ 428043 h 496315"/>
              <a:gd name="connsiteX104" fmla="*/ 17756 w 609243"/>
              <a:gd name="connsiteY104" fmla="*/ 414210 h 496315"/>
              <a:gd name="connsiteX105" fmla="*/ 4660 w 609243"/>
              <a:gd name="connsiteY105" fmla="*/ 400945 h 496315"/>
              <a:gd name="connsiteX106" fmla="*/ 3616 w 609243"/>
              <a:gd name="connsiteY106" fmla="*/ 396113 h 496315"/>
              <a:gd name="connsiteX107" fmla="*/ 4850 w 609243"/>
              <a:gd name="connsiteY107" fmla="*/ 75581 h 496315"/>
              <a:gd name="connsiteX108" fmla="*/ 6843 w 609243"/>
              <a:gd name="connsiteY108" fmla="*/ 68948 h 496315"/>
              <a:gd name="connsiteX109" fmla="*/ 10354 w 609243"/>
              <a:gd name="connsiteY109" fmla="*/ 64779 h 496315"/>
              <a:gd name="connsiteX110" fmla="*/ 197678 w 609243"/>
              <a:gd name="connsiteY11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167590 w 609243"/>
              <a:gd name="connsiteY78" fmla="*/ 84661 h 496315"/>
              <a:gd name="connsiteX79" fmla="*/ 211133 w 609243"/>
              <a:gd name="connsiteY79" fmla="*/ 79659 h 496315"/>
              <a:gd name="connsiteX80" fmla="*/ 198798 w 609243"/>
              <a:gd name="connsiteY80" fmla="*/ 22403 h 496315"/>
              <a:gd name="connsiteX81" fmla="*/ 27245 w 609243"/>
              <a:gd name="connsiteY81" fmla="*/ 79844 h 496315"/>
              <a:gd name="connsiteX82" fmla="*/ 26012 w 609243"/>
              <a:gd name="connsiteY82" fmla="*/ 387586 h 496315"/>
              <a:gd name="connsiteX83" fmla="*/ 306429 w 609243"/>
              <a:gd name="connsiteY83" fmla="*/ 408620 h 496315"/>
              <a:gd name="connsiteX84" fmla="*/ 586847 w 609243"/>
              <a:gd name="connsiteY84" fmla="*/ 387586 h 496315"/>
              <a:gd name="connsiteX85" fmla="*/ 585614 w 609243"/>
              <a:gd name="connsiteY85" fmla="*/ 79844 h 496315"/>
              <a:gd name="connsiteX86" fmla="*/ 315160 w 609243"/>
              <a:gd name="connsiteY86" fmla="*/ 68664 h 496315"/>
              <a:gd name="connsiteX87" fmla="*/ 306429 w 609243"/>
              <a:gd name="connsiteY87" fmla="*/ 71791 h 496315"/>
              <a:gd name="connsiteX88" fmla="*/ 297699 w 609243"/>
              <a:gd name="connsiteY88" fmla="*/ 68664 h 496315"/>
              <a:gd name="connsiteX89" fmla="*/ 198798 w 609243"/>
              <a:gd name="connsiteY89" fmla="*/ 22403 h 496315"/>
              <a:gd name="connsiteX90" fmla="*/ 197678 w 609243"/>
              <a:gd name="connsiteY90" fmla="*/ 346 h 496315"/>
              <a:gd name="connsiteX91" fmla="*/ 306429 w 609243"/>
              <a:gd name="connsiteY91" fmla="*/ 46209 h 496315"/>
              <a:gd name="connsiteX92" fmla="*/ 602505 w 609243"/>
              <a:gd name="connsiteY92" fmla="*/ 64779 h 496315"/>
              <a:gd name="connsiteX93" fmla="*/ 606016 w 609243"/>
              <a:gd name="connsiteY93" fmla="*/ 68948 h 496315"/>
              <a:gd name="connsiteX94" fmla="*/ 608009 w 609243"/>
              <a:gd name="connsiteY94" fmla="*/ 75581 h 496315"/>
              <a:gd name="connsiteX95" fmla="*/ 609243 w 609243"/>
              <a:gd name="connsiteY95" fmla="*/ 396113 h 496315"/>
              <a:gd name="connsiteX96" fmla="*/ 608199 w 609243"/>
              <a:gd name="connsiteY96" fmla="*/ 400945 h 496315"/>
              <a:gd name="connsiteX97" fmla="*/ 595103 w 609243"/>
              <a:gd name="connsiteY97" fmla="*/ 414210 h 496315"/>
              <a:gd name="connsiteX98" fmla="*/ 317437 w 609243"/>
              <a:gd name="connsiteY98" fmla="*/ 428043 h 496315"/>
              <a:gd name="connsiteX99" fmla="*/ 306429 w 609243"/>
              <a:gd name="connsiteY99" fmla="*/ 434675 h 496315"/>
              <a:gd name="connsiteX100" fmla="*/ 295422 w 609243"/>
              <a:gd name="connsiteY100" fmla="*/ 428043 h 496315"/>
              <a:gd name="connsiteX101" fmla="*/ 17756 w 609243"/>
              <a:gd name="connsiteY101" fmla="*/ 414210 h 496315"/>
              <a:gd name="connsiteX102" fmla="*/ 4660 w 609243"/>
              <a:gd name="connsiteY102" fmla="*/ 400945 h 496315"/>
              <a:gd name="connsiteX103" fmla="*/ 3616 w 609243"/>
              <a:gd name="connsiteY103" fmla="*/ 396113 h 496315"/>
              <a:gd name="connsiteX104" fmla="*/ 4850 w 609243"/>
              <a:gd name="connsiteY104" fmla="*/ 75581 h 496315"/>
              <a:gd name="connsiteX105" fmla="*/ 6843 w 609243"/>
              <a:gd name="connsiteY105" fmla="*/ 68948 h 496315"/>
              <a:gd name="connsiteX106" fmla="*/ 10354 w 609243"/>
              <a:gd name="connsiteY106" fmla="*/ 64779 h 496315"/>
              <a:gd name="connsiteX107" fmla="*/ 197678 w 609243"/>
              <a:gd name="connsiteY10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211133 w 609243"/>
              <a:gd name="connsiteY78" fmla="*/ 79659 h 496315"/>
              <a:gd name="connsiteX79" fmla="*/ 198798 w 609243"/>
              <a:gd name="connsiteY79" fmla="*/ 22403 h 496315"/>
              <a:gd name="connsiteX80" fmla="*/ 27245 w 609243"/>
              <a:gd name="connsiteY80" fmla="*/ 79844 h 496315"/>
              <a:gd name="connsiteX81" fmla="*/ 26012 w 609243"/>
              <a:gd name="connsiteY81" fmla="*/ 387586 h 496315"/>
              <a:gd name="connsiteX82" fmla="*/ 306429 w 609243"/>
              <a:gd name="connsiteY82" fmla="*/ 408620 h 496315"/>
              <a:gd name="connsiteX83" fmla="*/ 586847 w 609243"/>
              <a:gd name="connsiteY83" fmla="*/ 387586 h 496315"/>
              <a:gd name="connsiteX84" fmla="*/ 585614 w 609243"/>
              <a:gd name="connsiteY84" fmla="*/ 79844 h 496315"/>
              <a:gd name="connsiteX85" fmla="*/ 315160 w 609243"/>
              <a:gd name="connsiteY85" fmla="*/ 68664 h 496315"/>
              <a:gd name="connsiteX86" fmla="*/ 306429 w 609243"/>
              <a:gd name="connsiteY86" fmla="*/ 71791 h 496315"/>
              <a:gd name="connsiteX87" fmla="*/ 297699 w 609243"/>
              <a:gd name="connsiteY87" fmla="*/ 68664 h 496315"/>
              <a:gd name="connsiteX88" fmla="*/ 198798 w 609243"/>
              <a:gd name="connsiteY88" fmla="*/ 22403 h 496315"/>
              <a:gd name="connsiteX89" fmla="*/ 197678 w 609243"/>
              <a:gd name="connsiteY89" fmla="*/ 346 h 496315"/>
              <a:gd name="connsiteX90" fmla="*/ 306429 w 609243"/>
              <a:gd name="connsiteY90" fmla="*/ 46209 h 496315"/>
              <a:gd name="connsiteX91" fmla="*/ 602505 w 609243"/>
              <a:gd name="connsiteY91" fmla="*/ 64779 h 496315"/>
              <a:gd name="connsiteX92" fmla="*/ 606016 w 609243"/>
              <a:gd name="connsiteY92" fmla="*/ 68948 h 496315"/>
              <a:gd name="connsiteX93" fmla="*/ 608009 w 609243"/>
              <a:gd name="connsiteY93" fmla="*/ 75581 h 496315"/>
              <a:gd name="connsiteX94" fmla="*/ 609243 w 609243"/>
              <a:gd name="connsiteY94" fmla="*/ 396113 h 496315"/>
              <a:gd name="connsiteX95" fmla="*/ 608199 w 609243"/>
              <a:gd name="connsiteY95" fmla="*/ 400945 h 496315"/>
              <a:gd name="connsiteX96" fmla="*/ 595103 w 609243"/>
              <a:gd name="connsiteY96" fmla="*/ 414210 h 496315"/>
              <a:gd name="connsiteX97" fmla="*/ 317437 w 609243"/>
              <a:gd name="connsiteY97" fmla="*/ 428043 h 496315"/>
              <a:gd name="connsiteX98" fmla="*/ 306429 w 609243"/>
              <a:gd name="connsiteY98" fmla="*/ 434675 h 496315"/>
              <a:gd name="connsiteX99" fmla="*/ 295422 w 609243"/>
              <a:gd name="connsiteY99" fmla="*/ 428043 h 496315"/>
              <a:gd name="connsiteX100" fmla="*/ 17756 w 609243"/>
              <a:gd name="connsiteY100" fmla="*/ 414210 h 496315"/>
              <a:gd name="connsiteX101" fmla="*/ 4660 w 609243"/>
              <a:gd name="connsiteY101" fmla="*/ 400945 h 496315"/>
              <a:gd name="connsiteX102" fmla="*/ 3616 w 609243"/>
              <a:gd name="connsiteY102" fmla="*/ 396113 h 496315"/>
              <a:gd name="connsiteX103" fmla="*/ 4850 w 609243"/>
              <a:gd name="connsiteY103" fmla="*/ 75581 h 496315"/>
              <a:gd name="connsiteX104" fmla="*/ 6843 w 609243"/>
              <a:gd name="connsiteY104" fmla="*/ 68948 h 496315"/>
              <a:gd name="connsiteX105" fmla="*/ 10354 w 609243"/>
              <a:gd name="connsiteY105" fmla="*/ 64779 h 496315"/>
              <a:gd name="connsiteX106" fmla="*/ 197678 w 609243"/>
              <a:gd name="connsiteY10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198798 w 609243"/>
              <a:gd name="connsiteY76" fmla="*/ 22403 h 496315"/>
              <a:gd name="connsiteX77" fmla="*/ 27245 w 609243"/>
              <a:gd name="connsiteY77" fmla="*/ 79844 h 496315"/>
              <a:gd name="connsiteX78" fmla="*/ 26012 w 609243"/>
              <a:gd name="connsiteY78" fmla="*/ 387586 h 496315"/>
              <a:gd name="connsiteX79" fmla="*/ 306429 w 609243"/>
              <a:gd name="connsiteY79" fmla="*/ 408620 h 496315"/>
              <a:gd name="connsiteX80" fmla="*/ 586847 w 609243"/>
              <a:gd name="connsiteY80" fmla="*/ 387586 h 496315"/>
              <a:gd name="connsiteX81" fmla="*/ 585614 w 609243"/>
              <a:gd name="connsiteY81" fmla="*/ 79844 h 496315"/>
              <a:gd name="connsiteX82" fmla="*/ 315160 w 609243"/>
              <a:gd name="connsiteY82" fmla="*/ 68664 h 496315"/>
              <a:gd name="connsiteX83" fmla="*/ 306429 w 609243"/>
              <a:gd name="connsiteY83" fmla="*/ 71791 h 496315"/>
              <a:gd name="connsiteX84" fmla="*/ 297699 w 609243"/>
              <a:gd name="connsiteY84" fmla="*/ 68664 h 496315"/>
              <a:gd name="connsiteX85" fmla="*/ 198798 w 609243"/>
              <a:gd name="connsiteY85" fmla="*/ 22403 h 496315"/>
              <a:gd name="connsiteX86" fmla="*/ 197678 w 609243"/>
              <a:gd name="connsiteY86" fmla="*/ 346 h 496315"/>
              <a:gd name="connsiteX87" fmla="*/ 306429 w 609243"/>
              <a:gd name="connsiteY87" fmla="*/ 46209 h 496315"/>
              <a:gd name="connsiteX88" fmla="*/ 602505 w 609243"/>
              <a:gd name="connsiteY88" fmla="*/ 64779 h 496315"/>
              <a:gd name="connsiteX89" fmla="*/ 606016 w 609243"/>
              <a:gd name="connsiteY89" fmla="*/ 68948 h 496315"/>
              <a:gd name="connsiteX90" fmla="*/ 608009 w 609243"/>
              <a:gd name="connsiteY90" fmla="*/ 75581 h 496315"/>
              <a:gd name="connsiteX91" fmla="*/ 609243 w 609243"/>
              <a:gd name="connsiteY91" fmla="*/ 396113 h 496315"/>
              <a:gd name="connsiteX92" fmla="*/ 608199 w 609243"/>
              <a:gd name="connsiteY92" fmla="*/ 400945 h 496315"/>
              <a:gd name="connsiteX93" fmla="*/ 595103 w 609243"/>
              <a:gd name="connsiteY93" fmla="*/ 414210 h 496315"/>
              <a:gd name="connsiteX94" fmla="*/ 317437 w 609243"/>
              <a:gd name="connsiteY94" fmla="*/ 428043 h 496315"/>
              <a:gd name="connsiteX95" fmla="*/ 306429 w 609243"/>
              <a:gd name="connsiteY95" fmla="*/ 434675 h 496315"/>
              <a:gd name="connsiteX96" fmla="*/ 295422 w 609243"/>
              <a:gd name="connsiteY96" fmla="*/ 428043 h 496315"/>
              <a:gd name="connsiteX97" fmla="*/ 17756 w 609243"/>
              <a:gd name="connsiteY97" fmla="*/ 414210 h 496315"/>
              <a:gd name="connsiteX98" fmla="*/ 4660 w 609243"/>
              <a:gd name="connsiteY98" fmla="*/ 400945 h 496315"/>
              <a:gd name="connsiteX99" fmla="*/ 3616 w 609243"/>
              <a:gd name="connsiteY99" fmla="*/ 396113 h 496315"/>
              <a:gd name="connsiteX100" fmla="*/ 4850 w 609243"/>
              <a:gd name="connsiteY100" fmla="*/ 75581 h 496315"/>
              <a:gd name="connsiteX101" fmla="*/ 6843 w 609243"/>
              <a:gd name="connsiteY101" fmla="*/ 68948 h 496315"/>
              <a:gd name="connsiteX102" fmla="*/ 10354 w 609243"/>
              <a:gd name="connsiteY102" fmla="*/ 64779 h 496315"/>
              <a:gd name="connsiteX103" fmla="*/ 197678 w 609243"/>
              <a:gd name="connsiteY10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146734 h 496315"/>
              <a:gd name="connsiteX66" fmla="*/ 133773 w 609243"/>
              <a:gd name="connsiteY66" fmla="*/ 149292 h 496315"/>
              <a:gd name="connsiteX67" fmla="*/ 126842 w 609243"/>
              <a:gd name="connsiteY67" fmla="*/ 159523 h 496315"/>
              <a:gd name="connsiteX68" fmla="*/ 78234 w 609243"/>
              <a:gd name="connsiteY68" fmla="*/ 179892 h 496315"/>
              <a:gd name="connsiteX69" fmla="*/ 64658 w 609243"/>
              <a:gd name="connsiteY69" fmla="*/ 175439 h 496315"/>
              <a:gd name="connsiteX70" fmla="*/ 58392 w 609243"/>
              <a:gd name="connsiteY70" fmla="*/ 166439 h 496315"/>
              <a:gd name="connsiteX71" fmla="*/ 60101 w 609243"/>
              <a:gd name="connsiteY71" fmla="*/ 110638 h 496315"/>
              <a:gd name="connsiteX72" fmla="*/ 60765 w 609243"/>
              <a:gd name="connsiteY72" fmla="*/ 107796 h 496315"/>
              <a:gd name="connsiteX73" fmla="*/ 64943 w 609243"/>
              <a:gd name="connsiteY73" fmla="*/ 98796 h 496315"/>
              <a:gd name="connsiteX74" fmla="*/ 120956 w 609243"/>
              <a:gd name="connsiteY74" fmla="*/ 81080 h 496315"/>
              <a:gd name="connsiteX75" fmla="*/ 198798 w 609243"/>
              <a:gd name="connsiteY75" fmla="*/ 22403 h 496315"/>
              <a:gd name="connsiteX76" fmla="*/ 27245 w 609243"/>
              <a:gd name="connsiteY76" fmla="*/ 79844 h 496315"/>
              <a:gd name="connsiteX77" fmla="*/ 26012 w 609243"/>
              <a:gd name="connsiteY77" fmla="*/ 387586 h 496315"/>
              <a:gd name="connsiteX78" fmla="*/ 306429 w 609243"/>
              <a:gd name="connsiteY78" fmla="*/ 408620 h 496315"/>
              <a:gd name="connsiteX79" fmla="*/ 586847 w 609243"/>
              <a:gd name="connsiteY79" fmla="*/ 387586 h 496315"/>
              <a:gd name="connsiteX80" fmla="*/ 585614 w 609243"/>
              <a:gd name="connsiteY80" fmla="*/ 79844 h 496315"/>
              <a:gd name="connsiteX81" fmla="*/ 315160 w 609243"/>
              <a:gd name="connsiteY81" fmla="*/ 68664 h 496315"/>
              <a:gd name="connsiteX82" fmla="*/ 306429 w 609243"/>
              <a:gd name="connsiteY82" fmla="*/ 71791 h 496315"/>
              <a:gd name="connsiteX83" fmla="*/ 297699 w 609243"/>
              <a:gd name="connsiteY83" fmla="*/ 68664 h 496315"/>
              <a:gd name="connsiteX84" fmla="*/ 198798 w 609243"/>
              <a:gd name="connsiteY84" fmla="*/ 22403 h 496315"/>
              <a:gd name="connsiteX85" fmla="*/ 197678 w 609243"/>
              <a:gd name="connsiteY85" fmla="*/ 346 h 496315"/>
              <a:gd name="connsiteX86" fmla="*/ 306429 w 609243"/>
              <a:gd name="connsiteY86" fmla="*/ 46209 h 496315"/>
              <a:gd name="connsiteX87" fmla="*/ 602505 w 609243"/>
              <a:gd name="connsiteY87" fmla="*/ 64779 h 496315"/>
              <a:gd name="connsiteX88" fmla="*/ 606016 w 609243"/>
              <a:gd name="connsiteY88" fmla="*/ 68948 h 496315"/>
              <a:gd name="connsiteX89" fmla="*/ 608009 w 609243"/>
              <a:gd name="connsiteY89" fmla="*/ 75581 h 496315"/>
              <a:gd name="connsiteX90" fmla="*/ 609243 w 609243"/>
              <a:gd name="connsiteY90" fmla="*/ 396113 h 496315"/>
              <a:gd name="connsiteX91" fmla="*/ 608199 w 609243"/>
              <a:gd name="connsiteY91" fmla="*/ 400945 h 496315"/>
              <a:gd name="connsiteX92" fmla="*/ 595103 w 609243"/>
              <a:gd name="connsiteY92" fmla="*/ 414210 h 496315"/>
              <a:gd name="connsiteX93" fmla="*/ 317437 w 609243"/>
              <a:gd name="connsiteY93" fmla="*/ 428043 h 496315"/>
              <a:gd name="connsiteX94" fmla="*/ 306429 w 609243"/>
              <a:gd name="connsiteY94" fmla="*/ 434675 h 496315"/>
              <a:gd name="connsiteX95" fmla="*/ 295422 w 609243"/>
              <a:gd name="connsiteY95" fmla="*/ 428043 h 496315"/>
              <a:gd name="connsiteX96" fmla="*/ 17756 w 609243"/>
              <a:gd name="connsiteY96" fmla="*/ 414210 h 496315"/>
              <a:gd name="connsiteX97" fmla="*/ 4660 w 609243"/>
              <a:gd name="connsiteY97" fmla="*/ 400945 h 496315"/>
              <a:gd name="connsiteX98" fmla="*/ 3616 w 609243"/>
              <a:gd name="connsiteY98" fmla="*/ 396113 h 496315"/>
              <a:gd name="connsiteX99" fmla="*/ 4850 w 609243"/>
              <a:gd name="connsiteY99" fmla="*/ 75581 h 496315"/>
              <a:gd name="connsiteX100" fmla="*/ 6843 w 609243"/>
              <a:gd name="connsiteY100" fmla="*/ 68948 h 496315"/>
              <a:gd name="connsiteX101" fmla="*/ 10354 w 609243"/>
              <a:gd name="connsiteY101" fmla="*/ 64779 h 496315"/>
              <a:gd name="connsiteX102" fmla="*/ 197678 w 609243"/>
              <a:gd name="connsiteY10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20956 w 609243"/>
              <a:gd name="connsiteY73" fmla="*/ 81080 h 496315"/>
              <a:gd name="connsiteX74" fmla="*/ 198798 w 609243"/>
              <a:gd name="connsiteY74" fmla="*/ 22403 h 496315"/>
              <a:gd name="connsiteX75" fmla="*/ 27245 w 609243"/>
              <a:gd name="connsiteY75" fmla="*/ 79844 h 496315"/>
              <a:gd name="connsiteX76" fmla="*/ 26012 w 609243"/>
              <a:gd name="connsiteY76" fmla="*/ 387586 h 496315"/>
              <a:gd name="connsiteX77" fmla="*/ 306429 w 609243"/>
              <a:gd name="connsiteY77" fmla="*/ 408620 h 496315"/>
              <a:gd name="connsiteX78" fmla="*/ 586847 w 609243"/>
              <a:gd name="connsiteY78" fmla="*/ 387586 h 496315"/>
              <a:gd name="connsiteX79" fmla="*/ 585614 w 609243"/>
              <a:gd name="connsiteY79" fmla="*/ 79844 h 496315"/>
              <a:gd name="connsiteX80" fmla="*/ 315160 w 609243"/>
              <a:gd name="connsiteY80" fmla="*/ 68664 h 496315"/>
              <a:gd name="connsiteX81" fmla="*/ 306429 w 609243"/>
              <a:gd name="connsiteY81" fmla="*/ 71791 h 496315"/>
              <a:gd name="connsiteX82" fmla="*/ 297699 w 609243"/>
              <a:gd name="connsiteY82" fmla="*/ 68664 h 496315"/>
              <a:gd name="connsiteX83" fmla="*/ 198798 w 609243"/>
              <a:gd name="connsiteY83" fmla="*/ 22403 h 496315"/>
              <a:gd name="connsiteX84" fmla="*/ 197678 w 609243"/>
              <a:gd name="connsiteY84" fmla="*/ 346 h 496315"/>
              <a:gd name="connsiteX85" fmla="*/ 306429 w 609243"/>
              <a:gd name="connsiteY85" fmla="*/ 46209 h 496315"/>
              <a:gd name="connsiteX86" fmla="*/ 602505 w 609243"/>
              <a:gd name="connsiteY86" fmla="*/ 64779 h 496315"/>
              <a:gd name="connsiteX87" fmla="*/ 606016 w 609243"/>
              <a:gd name="connsiteY87" fmla="*/ 68948 h 496315"/>
              <a:gd name="connsiteX88" fmla="*/ 608009 w 609243"/>
              <a:gd name="connsiteY88" fmla="*/ 75581 h 496315"/>
              <a:gd name="connsiteX89" fmla="*/ 609243 w 609243"/>
              <a:gd name="connsiteY89" fmla="*/ 396113 h 496315"/>
              <a:gd name="connsiteX90" fmla="*/ 608199 w 609243"/>
              <a:gd name="connsiteY90" fmla="*/ 400945 h 496315"/>
              <a:gd name="connsiteX91" fmla="*/ 595103 w 609243"/>
              <a:gd name="connsiteY91" fmla="*/ 414210 h 496315"/>
              <a:gd name="connsiteX92" fmla="*/ 317437 w 609243"/>
              <a:gd name="connsiteY92" fmla="*/ 428043 h 496315"/>
              <a:gd name="connsiteX93" fmla="*/ 306429 w 609243"/>
              <a:gd name="connsiteY93" fmla="*/ 434675 h 496315"/>
              <a:gd name="connsiteX94" fmla="*/ 295422 w 609243"/>
              <a:gd name="connsiteY94" fmla="*/ 428043 h 496315"/>
              <a:gd name="connsiteX95" fmla="*/ 17756 w 609243"/>
              <a:gd name="connsiteY95" fmla="*/ 414210 h 496315"/>
              <a:gd name="connsiteX96" fmla="*/ 4660 w 609243"/>
              <a:gd name="connsiteY96" fmla="*/ 400945 h 496315"/>
              <a:gd name="connsiteX97" fmla="*/ 3616 w 609243"/>
              <a:gd name="connsiteY97" fmla="*/ 396113 h 496315"/>
              <a:gd name="connsiteX98" fmla="*/ 4850 w 609243"/>
              <a:gd name="connsiteY98" fmla="*/ 75581 h 496315"/>
              <a:gd name="connsiteX99" fmla="*/ 6843 w 609243"/>
              <a:gd name="connsiteY99" fmla="*/ 68948 h 496315"/>
              <a:gd name="connsiteX100" fmla="*/ 10354 w 609243"/>
              <a:gd name="connsiteY100" fmla="*/ 64779 h 496315"/>
              <a:gd name="connsiteX101" fmla="*/ 197678 w 609243"/>
              <a:gd name="connsiteY10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64943 w 609243"/>
              <a:gd name="connsiteY63" fmla="*/ 98796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98798 w 609243"/>
              <a:gd name="connsiteY73" fmla="*/ 22403 h 496315"/>
              <a:gd name="connsiteX74" fmla="*/ 27245 w 609243"/>
              <a:gd name="connsiteY74" fmla="*/ 79844 h 496315"/>
              <a:gd name="connsiteX75" fmla="*/ 26012 w 609243"/>
              <a:gd name="connsiteY75" fmla="*/ 387586 h 496315"/>
              <a:gd name="connsiteX76" fmla="*/ 306429 w 609243"/>
              <a:gd name="connsiteY76" fmla="*/ 408620 h 496315"/>
              <a:gd name="connsiteX77" fmla="*/ 586847 w 609243"/>
              <a:gd name="connsiteY77" fmla="*/ 387586 h 496315"/>
              <a:gd name="connsiteX78" fmla="*/ 585614 w 609243"/>
              <a:gd name="connsiteY78" fmla="*/ 79844 h 496315"/>
              <a:gd name="connsiteX79" fmla="*/ 315160 w 609243"/>
              <a:gd name="connsiteY79" fmla="*/ 68664 h 496315"/>
              <a:gd name="connsiteX80" fmla="*/ 306429 w 609243"/>
              <a:gd name="connsiteY80" fmla="*/ 71791 h 496315"/>
              <a:gd name="connsiteX81" fmla="*/ 297699 w 609243"/>
              <a:gd name="connsiteY81" fmla="*/ 68664 h 496315"/>
              <a:gd name="connsiteX82" fmla="*/ 198798 w 609243"/>
              <a:gd name="connsiteY82" fmla="*/ 22403 h 496315"/>
              <a:gd name="connsiteX83" fmla="*/ 197678 w 609243"/>
              <a:gd name="connsiteY83" fmla="*/ 346 h 496315"/>
              <a:gd name="connsiteX84" fmla="*/ 306429 w 609243"/>
              <a:gd name="connsiteY84" fmla="*/ 46209 h 496315"/>
              <a:gd name="connsiteX85" fmla="*/ 602505 w 609243"/>
              <a:gd name="connsiteY85" fmla="*/ 64779 h 496315"/>
              <a:gd name="connsiteX86" fmla="*/ 606016 w 609243"/>
              <a:gd name="connsiteY86" fmla="*/ 68948 h 496315"/>
              <a:gd name="connsiteX87" fmla="*/ 608009 w 609243"/>
              <a:gd name="connsiteY87" fmla="*/ 75581 h 496315"/>
              <a:gd name="connsiteX88" fmla="*/ 609243 w 609243"/>
              <a:gd name="connsiteY88" fmla="*/ 396113 h 496315"/>
              <a:gd name="connsiteX89" fmla="*/ 608199 w 609243"/>
              <a:gd name="connsiteY89" fmla="*/ 400945 h 496315"/>
              <a:gd name="connsiteX90" fmla="*/ 595103 w 609243"/>
              <a:gd name="connsiteY90" fmla="*/ 414210 h 496315"/>
              <a:gd name="connsiteX91" fmla="*/ 317437 w 609243"/>
              <a:gd name="connsiteY91" fmla="*/ 428043 h 496315"/>
              <a:gd name="connsiteX92" fmla="*/ 306429 w 609243"/>
              <a:gd name="connsiteY92" fmla="*/ 434675 h 496315"/>
              <a:gd name="connsiteX93" fmla="*/ 295422 w 609243"/>
              <a:gd name="connsiteY93" fmla="*/ 428043 h 496315"/>
              <a:gd name="connsiteX94" fmla="*/ 17756 w 609243"/>
              <a:gd name="connsiteY94" fmla="*/ 414210 h 496315"/>
              <a:gd name="connsiteX95" fmla="*/ 4660 w 609243"/>
              <a:gd name="connsiteY95" fmla="*/ 400945 h 496315"/>
              <a:gd name="connsiteX96" fmla="*/ 3616 w 609243"/>
              <a:gd name="connsiteY96" fmla="*/ 396113 h 496315"/>
              <a:gd name="connsiteX97" fmla="*/ 4850 w 609243"/>
              <a:gd name="connsiteY97" fmla="*/ 75581 h 496315"/>
              <a:gd name="connsiteX98" fmla="*/ 6843 w 609243"/>
              <a:gd name="connsiteY98" fmla="*/ 68948 h 496315"/>
              <a:gd name="connsiteX99" fmla="*/ 10354 w 609243"/>
              <a:gd name="connsiteY99" fmla="*/ 64779 h 496315"/>
              <a:gd name="connsiteX100" fmla="*/ 197678 w 609243"/>
              <a:gd name="connsiteY10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9058 w 609243"/>
              <a:gd name="connsiteY57" fmla="*/ 121643 h 496315"/>
              <a:gd name="connsiteX58" fmla="*/ 530612 w 609243"/>
              <a:gd name="connsiteY58" fmla="*/ 139462 h 496315"/>
              <a:gd name="connsiteX59" fmla="*/ 345546 w 609243"/>
              <a:gd name="connsiteY59" fmla="*/ 136808 h 496315"/>
              <a:gd name="connsiteX60" fmla="*/ 334252 w 609243"/>
              <a:gd name="connsiteY60" fmla="*/ 120601 h 496315"/>
              <a:gd name="connsiteX61" fmla="*/ 436157 w 609243"/>
              <a:gd name="connsiteY61" fmla="*/ 91941 h 496315"/>
              <a:gd name="connsiteX62" fmla="*/ 64943 w 609243"/>
              <a:gd name="connsiteY62" fmla="*/ 98796 h 496315"/>
              <a:gd name="connsiteX63" fmla="*/ 134152 w 609243"/>
              <a:gd name="connsiteY63" fmla="*/ 146734 h 496315"/>
              <a:gd name="connsiteX64" fmla="*/ 133773 w 609243"/>
              <a:gd name="connsiteY64" fmla="*/ 149292 h 496315"/>
              <a:gd name="connsiteX65" fmla="*/ 126842 w 609243"/>
              <a:gd name="connsiteY65" fmla="*/ 159523 h 496315"/>
              <a:gd name="connsiteX66" fmla="*/ 78234 w 609243"/>
              <a:gd name="connsiteY66" fmla="*/ 179892 h 496315"/>
              <a:gd name="connsiteX67" fmla="*/ 64658 w 609243"/>
              <a:gd name="connsiteY67" fmla="*/ 175439 h 496315"/>
              <a:gd name="connsiteX68" fmla="*/ 58392 w 609243"/>
              <a:gd name="connsiteY68" fmla="*/ 166439 h 496315"/>
              <a:gd name="connsiteX69" fmla="*/ 60101 w 609243"/>
              <a:gd name="connsiteY69" fmla="*/ 110638 h 496315"/>
              <a:gd name="connsiteX70" fmla="*/ 60765 w 609243"/>
              <a:gd name="connsiteY70" fmla="*/ 107796 h 496315"/>
              <a:gd name="connsiteX71" fmla="*/ 64943 w 609243"/>
              <a:gd name="connsiteY71" fmla="*/ 98796 h 496315"/>
              <a:gd name="connsiteX72" fmla="*/ 198798 w 609243"/>
              <a:gd name="connsiteY72" fmla="*/ 22403 h 496315"/>
              <a:gd name="connsiteX73" fmla="*/ 27245 w 609243"/>
              <a:gd name="connsiteY73" fmla="*/ 79844 h 496315"/>
              <a:gd name="connsiteX74" fmla="*/ 26012 w 609243"/>
              <a:gd name="connsiteY74" fmla="*/ 387586 h 496315"/>
              <a:gd name="connsiteX75" fmla="*/ 306429 w 609243"/>
              <a:gd name="connsiteY75" fmla="*/ 408620 h 496315"/>
              <a:gd name="connsiteX76" fmla="*/ 586847 w 609243"/>
              <a:gd name="connsiteY76" fmla="*/ 387586 h 496315"/>
              <a:gd name="connsiteX77" fmla="*/ 585614 w 609243"/>
              <a:gd name="connsiteY77" fmla="*/ 79844 h 496315"/>
              <a:gd name="connsiteX78" fmla="*/ 315160 w 609243"/>
              <a:gd name="connsiteY78" fmla="*/ 68664 h 496315"/>
              <a:gd name="connsiteX79" fmla="*/ 306429 w 609243"/>
              <a:gd name="connsiteY79" fmla="*/ 71791 h 496315"/>
              <a:gd name="connsiteX80" fmla="*/ 297699 w 609243"/>
              <a:gd name="connsiteY80" fmla="*/ 68664 h 496315"/>
              <a:gd name="connsiteX81" fmla="*/ 198798 w 609243"/>
              <a:gd name="connsiteY81" fmla="*/ 22403 h 496315"/>
              <a:gd name="connsiteX82" fmla="*/ 197678 w 609243"/>
              <a:gd name="connsiteY82" fmla="*/ 346 h 496315"/>
              <a:gd name="connsiteX83" fmla="*/ 306429 w 609243"/>
              <a:gd name="connsiteY83" fmla="*/ 46209 h 496315"/>
              <a:gd name="connsiteX84" fmla="*/ 602505 w 609243"/>
              <a:gd name="connsiteY84" fmla="*/ 64779 h 496315"/>
              <a:gd name="connsiteX85" fmla="*/ 606016 w 609243"/>
              <a:gd name="connsiteY85" fmla="*/ 68948 h 496315"/>
              <a:gd name="connsiteX86" fmla="*/ 608009 w 609243"/>
              <a:gd name="connsiteY86" fmla="*/ 75581 h 496315"/>
              <a:gd name="connsiteX87" fmla="*/ 609243 w 609243"/>
              <a:gd name="connsiteY87" fmla="*/ 396113 h 496315"/>
              <a:gd name="connsiteX88" fmla="*/ 608199 w 609243"/>
              <a:gd name="connsiteY88" fmla="*/ 400945 h 496315"/>
              <a:gd name="connsiteX89" fmla="*/ 595103 w 609243"/>
              <a:gd name="connsiteY89" fmla="*/ 414210 h 496315"/>
              <a:gd name="connsiteX90" fmla="*/ 317437 w 609243"/>
              <a:gd name="connsiteY90" fmla="*/ 428043 h 496315"/>
              <a:gd name="connsiteX91" fmla="*/ 306429 w 609243"/>
              <a:gd name="connsiteY91" fmla="*/ 434675 h 496315"/>
              <a:gd name="connsiteX92" fmla="*/ 295422 w 609243"/>
              <a:gd name="connsiteY92" fmla="*/ 428043 h 496315"/>
              <a:gd name="connsiteX93" fmla="*/ 17756 w 609243"/>
              <a:gd name="connsiteY93" fmla="*/ 414210 h 496315"/>
              <a:gd name="connsiteX94" fmla="*/ 4660 w 609243"/>
              <a:gd name="connsiteY94" fmla="*/ 400945 h 496315"/>
              <a:gd name="connsiteX95" fmla="*/ 3616 w 609243"/>
              <a:gd name="connsiteY95" fmla="*/ 396113 h 496315"/>
              <a:gd name="connsiteX96" fmla="*/ 4850 w 609243"/>
              <a:gd name="connsiteY96" fmla="*/ 75581 h 496315"/>
              <a:gd name="connsiteX97" fmla="*/ 6843 w 609243"/>
              <a:gd name="connsiteY97" fmla="*/ 68948 h 496315"/>
              <a:gd name="connsiteX98" fmla="*/ 10354 w 609243"/>
              <a:gd name="connsiteY98" fmla="*/ 64779 h 496315"/>
              <a:gd name="connsiteX99" fmla="*/ 197678 w 609243"/>
              <a:gd name="connsiteY9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0612 w 609243"/>
              <a:gd name="connsiteY57" fmla="*/ 139462 h 496315"/>
              <a:gd name="connsiteX58" fmla="*/ 345546 w 609243"/>
              <a:gd name="connsiteY58" fmla="*/ 136808 h 496315"/>
              <a:gd name="connsiteX59" fmla="*/ 334252 w 609243"/>
              <a:gd name="connsiteY59" fmla="*/ 120601 h 496315"/>
              <a:gd name="connsiteX60" fmla="*/ 436157 w 609243"/>
              <a:gd name="connsiteY60" fmla="*/ 91941 h 496315"/>
              <a:gd name="connsiteX61" fmla="*/ 64943 w 609243"/>
              <a:gd name="connsiteY61" fmla="*/ 98796 h 496315"/>
              <a:gd name="connsiteX62" fmla="*/ 134152 w 609243"/>
              <a:gd name="connsiteY62" fmla="*/ 146734 h 496315"/>
              <a:gd name="connsiteX63" fmla="*/ 133773 w 609243"/>
              <a:gd name="connsiteY63" fmla="*/ 149292 h 496315"/>
              <a:gd name="connsiteX64" fmla="*/ 126842 w 609243"/>
              <a:gd name="connsiteY64" fmla="*/ 159523 h 496315"/>
              <a:gd name="connsiteX65" fmla="*/ 78234 w 609243"/>
              <a:gd name="connsiteY65" fmla="*/ 179892 h 496315"/>
              <a:gd name="connsiteX66" fmla="*/ 64658 w 609243"/>
              <a:gd name="connsiteY66" fmla="*/ 175439 h 496315"/>
              <a:gd name="connsiteX67" fmla="*/ 58392 w 609243"/>
              <a:gd name="connsiteY67" fmla="*/ 166439 h 496315"/>
              <a:gd name="connsiteX68" fmla="*/ 60101 w 609243"/>
              <a:gd name="connsiteY68" fmla="*/ 110638 h 496315"/>
              <a:gd name="connsiteX69" fmla="*/ 60765 w 609243"/>
              <a:gd name="connsiteY69" fmla="*/ 107796 h 496315"/>
              <a:gd name="connsiteX70" fmla="*/ 64943 w 609243"/>
              <a:gd name="connsiteY70" fmla="*/ 98796 h 496315"/>
              <a:gd name="connsiteX71" fmla="*/ 198798 w 609243"/>
              <a:gd name="connsiteY71" fmla="*/ 22403 h 496315"/>
              <a:gd name="connsiteX72" fmla="*/ 27245 w 609243"/>
              <a:gd name="connsiteY72" fmla="*/ 79844 h 496315"/>
              <a:gd name="connsiteX73" fmla="*/ 26012 w 609243"/>
              <a:gd name="connsiteY73" fmla="*/ 387586 h 496315"/>
              <a:gd name="connsiteX74" fmla="*/ 306429 w 609243"/>
              <a:gd name="connsiteY74" fmla="*/ 408620 h 496315"/>
              <a:gd name="connsiteX75" fmla="*/ 586847 w 609243"/>
              <a:gd name="connsiteY75" fmla="*/ 387586 h 496315"/>
              <a:gd name="connsiteX76" fmla="*/ 585614 w 609243"/>
              <a:gd name="connsiteY76" fmla="*/ 79844 h 496315"/>
              <a:gd name="connsiteX77" fmla="*/ 315160 w 609243"/>
              <a:gd name="connsiteY77" fmla="*/ 68664 h 496315"/>
              <a:gd name="connsiteX78" fmla="*/ 306429 w 609243"/>
              <a:gd name="connsiteY78" fmla="*/ 71791 h 496315"/>
              <a:gd name="connsiteX79" fmla="*/ 297699 w 609243"/>
              <a:gd name="connsiteY79" fmla="*/ 68664 h 496315"/>
              <a:gd name="connsiteX80" fmla="*/ 198798 w 609243"/>
              <a:gd name="connsiteY80" fmla="*/ 22403 h 496315"/>
              <a:gd name="connsiteX81" fmla="*/ 197678 w 609243"/>
              <a:gd name="connsiteY81" fmla="*/ 346 h 496315"/>
              <a:gd name="connsiteX82" fmla="*/ 306429 w 609243"/>
              <a:gd name="connsiteY82" fmla="*/ 46209 h 496315"/>
              <a:gd name="connsiteX83" fmla="*/ 602505 w 609243"/>
              <a:gd name="connsiteY83" fmla="*/ 64779 h 496315"/>
              <a:gd name="connsiteX84" fmla="*/ 606016 w 609243"/>
              <a:gd name="connsiteY84" fmla="*/ 68948 h 496315"/>
              <a:gd name="connsiteX85" fmla="*/ 608009 w 609243"/>
              <a:gd name="connsiteY85" fmla="*/ 75581 h 496315"/>
              <a:gd name="connsiteX86" fmla="*/ 609243 w 609243"/>
              <a:gd name="connsiteY86" fmla="*/ 396113 h 496315"/>
              <a:gd name="connsiteX87" fmla="*/ 608199 w 609243"/>
              <a:gd name="connsiteY87" fmla="*/ 400945 h 496315"/>
              <a:gd name="connsiteX88" fmla="*/ 595103 w 609243"/>
              <a:gd name="connsiteY88" fmla="*/ 414210 h 496315"/>
              <a:gd name="connsiteX89" fmla="*/ 317437 w 609243"/>
              <a:gd name="connsiteY89" fmla="*/ 428043 h 496315"/>
              <a:gd name="connsiteX90" fmla="*/ 306429 w 609243"/>
              <a:gd name="connsiteY90" fmla="*/ 434675 h 496315"/>
              <a:gd name="connsiteX91" fmla="*/ 295422 w 609243"/>
              <a:gd name="connsiteY91" fmla="*/ 428043 h 496315"/>
              <a:gd name="connsiteX92" fmla="*/ 17756 w 609243"/>
              <a:gd name="connsiteY92" fmla="*/ 414210 h 496315"/>
              <a:gd name="connsiteX93" fmla="*/ 4660 w 609243"/>
              <a:gd name="connsiteY93" fmla="*/ 400945 h 496315"/>
              <a:gd name="connsiteX94" fmla="*/ 3616 w 609243"/>
              <a:gd name="connsiteY94" fmla="*/ 396113 h 496315"/>
              <a:gd name="connsiteX95" fmla="*/ 4850 w 609243"/>
              <a:gd name="connsiteY95" fmla="*/ 75581 h 496315"/>
              <a:gd name="connsiteX96" fmla="*/ 6843 w 609243"/>
              <a:gd name="connsiteY96" fmla="*/ 68948 h 496315"/>
              <a:gd name="connsiteX97" fmla="*/ 10354 w 609243"/>
              <a:gd name="connsiteY97" fmla="*/ 64779 h 496315"/>
              <a:gd name="connsiteX98" fmla="*/ 197678 w 609243"/>
              <a:gd name="connsiteY9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439981 w 609243"/>
              <a:gd name="connsiteY50" fmla="*/ 137783 h 496315"/>
              <a:gd name="connsiteX51" fmla="*/ 114405 w 609243"/>
              <a:gd name="connsiteY51" fmla="*/ 142186 h 496315"/>
              <a:gd name="connsiteX52" fmla="*/ 79658 w 609243"/>
              <a:gd name="connsiteY52" fmla="*/ 112628 h 496315"/>
              <a:gd name="connsiteX53" fmla="*/ 78139 w 609243"/>
              <a:gd name="connsiteY53" fmla="*/ 156871 h 496315"/>
              <a:gd name="connsiteX54" fmla="*/ 114405 w 609243"/>
              <a:gd name="connsiteY54" fmla="*/ 142186 h 496315"/>
              <a:gd name="connsiteX55" fmla="*/ 436157 w 609243"/>
              <a:gd name="connsiteY55" fmla="*/ 91941 h 496315"/>
              <a:gd name="connsiteX56" fmla="*/ 530612 w 609243"/>
              <a:gd name="connsiteY56" fmla="*/ 139462 h 496315"/>
              <a:gd name="connsiteX57" fmla="*/ 345546 w 609243"/>
              <a:gd name="connsiteY57" fmla="*/ 136808 h 496315"/>
              <a:gd name="connsiteX58" fmla="*/ 334252 w 609243"/>
              <a:gd name="connsiteY58" fmla="*/ 120601 h 496315"/>
              <a:gd name="connsiteX59" fmla="*/ 436157 w 609243"/>
              <a:gd name="connsiteY59" fmla="*/ 91941 h 496315"/>
              <a:gd name="connsiteX60" fmla="*/ 64943 w 609243"/>
              <a:gd name="connsiteY60" fmla="*/ 98796 h 496315"/>
              <a:gd name="connsiteX61" fmla="*/ 134152 w 609243"/>
              <a:gd name="connsiteY61" fmla="*/ 146734 h 496315"/>
              <a:gd name="connsiteX62" fmla="*/ 133773 w 609243"/>
              <a:gd name="connsiteY62" fmla="*/ 149292 h 496315"/>
              <a:gd name="connsiteX63" fmla="*/ 126842 w 609243"/>
              <a:gd name="connsiteY63" fmla="*/ 159523 h 496315"/>
              <a:gd name="connsiteX64" fmla="*/ 78234 w 609243"/>
              <a:gd name="connsiteY64" fmla="*/ 179892 h 496315"/>
              <a:gd name="connsiteX65" fmla="*/ 64658 w 609243"/>
              <a:gd name="connsiteY65" fmla="*/ 175439 h 496315"/>
              <a:gd name="connsiteX66" fmla="*/ 58392 w 609243"/>
              <a:gd name="connsiteY66" fmla="*/ 166439 h 496315"/>
              <a:gd name="connsiteX67" fmla="*/ 60101 w 609243"/>
              <a:gd name="connsiteY67" fmla="*/ 110638 h 496315"/>
              <a:gd name="connsiteX68" fmla="*/ 60765 w 609243"/>
              <a:gd name="connsiteY68" fmla="*/ 107796 h 496315"/>
              <a:gd name="connsiteX69" fmla="*/ 64943 w 609243"/>
              <a:gd name="connsiteY69" fmla="*/ 98796 h 496315"/>
              <a:gd name="connsiteX70" fmla="*/ 198798 w 609243"/>
              <a:gd name="connsiteY70" fmla="*/ 22403 h 496315"/>
              <a:gd name="connsiteX71" fmla="*/ 27245 w 609243"/>
              <a:gd name="connsiteY71" fmla="*/ 79844 h 496315"/>
              <a:gd name="connsiteX72" fmla="*/ 26012 w 609243"/>
              <a:gd name="connsiteY72" fmla="*/ 387586 h 496315"/>
              <a:gd name="connsiteX73" fmla="*/ 306429 w 609243"/>
              <a:gd name="connsiteY73" fmla="*/ 408620 h 496315"/>
              <a:gd name="connsiteX74" fmla="*/ 586847 w 609243"/>
              <a:gd name="connsiteY74" fmla="*/ 387586 h 496315"/>
              <a:gd name="connsiteX75" fmla="*/ 585614 w 609243"/>
              <a:gd name="connsiteY75" fmla="*/ 79844 h 496315"/>
              <a:gd name="connsiteX76" fmla="*/ 315160 w 609243"/>
              <a:gd name="connsiteY76" fmla="*/ 68664 h 496315"/>
              <a:gd name="connsiteX77" fmla="*/ 306429 w 609243"/>
              <a:gd name="connsiteY77" fmla="*/ 71791 h 496315"/>
              <a:gd name="connsiteX78" fmla="*/ 297699 w 609243"/>
              <a:gd name="connsiteY78" fmla="*/ 68664 h 496315"/>
              <a:gd name="connsiteX79" fmla="*/ 198798 w 609243"/>
              <a:gd name="connsiteY79" fmla="*/ 22403 h 496315"/>
              <a:gd name="connsiteX80" fmla="*/ 197678 w 609243"/>
              <a:gd name="connsiteY80" fmla="*/ 346 h 496315"/>
              <a:gd name="connsiteX81" fmla="*/ 306429 w 609243"/>
              <a:gd name="connsiteY81" fmla="*/ 46209 h 496315"/>
              <a:gd name="connsiteX82" fmla="*/ 602505 w 609243"/>
              <a:gd name="connsiteY82" fmla="*/ 64779 h 496315"/>
              <a:gd name="connsiteX83" fmla="*/ 606016 w 609243"/>
              <a:gd name="connsiteY83" fmla="*/ 68948 h 496315"/>
              <a:gd name="connsiteX84" fmla="*/ 608009 w 609243"/>
              <a:gd name="connsiteY84" fmla="*/ 75581 h 496315"/>
              <a:gd name="connsiteX85" fmla="*/ 609243 w 609243"/>
              <a:gd name="connsiteY85" fmla="*/ 396113 h 496315"/>
              <a:gd name="connsiteX86" fmla="*/ 608199 w 609243"/>
              <a:gd name="connsiteY86" fmla="*/ 400945 h 496315"/>
              <a:gd name="connsiteX87" fmla="*/ 595103 w 609243"/>
              <a:gd name="connsiteY87" fmla="*/ 414210 h 496315"/>
              <a:gd name="connsiteX88" fmla="*/ 317437 w 609243"/>
              <a:gd name="connsiteY88" fmla="*/ 428043 h 496315"/>
              <a:gd name="connsiteX89" fmla="*/ 306429 w 609243"/>
              <a:gd name="connsiteY89" fmla="*/ 434675 h 496315"/>
              <a:gd name="connsiteX90" fmla="*/ 295422 w 609243"/>
              <a:gd name="connsiteY90" fmla="*/ 428043 h 496315"/>
              <a:gd name="connsiteX91" fmla="*/ 17756 w 609243"/>
              <a:gd name="connsiteY91" fmla="*/ 414210 h 496315"/>
              <a:gd name="connsiteX92" fmla="*/ 4660 w 609243"/>
              <a:gd name="connsiteY92" fmla="*/ 400945 h 496315"/>
              <a:gd name="connsiteX93" fmla="*/ 3616 w 609243"/>
              <a:gd name="connsiteY93" fmla="*/ 396113 h 496315"/>
              <a:gd name="connsiteX94" fmla="*/ 4850 w 609243"/>
              <a:gd name="connsiteY94" fmla="*/ 75581 h 496315"/>
              <a:gd name="connsiteX95" fmla="*/ 6843 w 609243"/>
              <a:gd name="connsiteY95" fmla="*/ 68948 h 496315"/>
              <a:gd name="connsiteX96" fmla="*/ 10354 w 609243"/>
              <a:gd name="connsiteY96" fmla="*/ 64779 h 496315"/>
              <a:gd name="connsiteX97" fmla="*/ 197678 w 609243"/>
              <a:gd name="connsiteY9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436157 w 609243"/>
              <a:gd name="connsiteY54" fmla="*/ 9194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436157 w 609243"/>
              <a:gd name="connsiteY58" fmla="*/ 91941 h 496315"/>
              <a:gd name="connsiteX59" fmla="*/ 64943 w 609243"/>
              <a:gd name="connsiteY59" fmla="*/ 98796 h 496315"/>
              <a:gd name="connsiteX60" fmla="*/ 134152 w 609243"/>
              <a:gd name="connsiteY60" fmla="*/ 146734 h 496315"/>
              <a:gd name="connsiteX61" fmla="*/ 133773 w 609243"/>
              <a:gd name="connsiteY61" fmla="*/ 149292 h 496315"/>
              <a:gd name="connsiteX62" fmla="*/ 126842 w 609243"/>
              <a:gd name="connsiteY62" fmla="*/ 159523 h 496315"/>
              <a:gd name="connsiteX63" fmla="*/ 78234 w 609243"/>
              <a:gd name="connsiteY63" fmla="*/ 179892 h 496315"/>
              <a:gd name="connsiteX64" fmla="*/ 64658 w 609243"/>
              <a:gd name="connsiteY64" fmla="*/ 175439 h 496315"/>
              <a:gd name="connsiteX65" fmla="*/ 58392 w 609243"/>
              <a:gd name="connsiteY65" fmla="*/ 166439 h 496315"/>
              <a:gd name="connsiteX66" fmla="*/ 60101 w 609243"/>
              <a:gd name="connsiteY66" fmla="*/ 110638 h 496315"/>
              <a:gd name="connsiteX67" fmla="*/ 60765 w 609243"/>
              <a:gd name="connsiteY67" fmla="*/ 107796 h 496315"/>
              <a:gd name="connsiteX68" fmla="*/ 64943 w 609243"/>
              <a:gd name="connsiteY68" fmla="*/ 98796 h 496315"/>
              <a:gd name="connsiteX69" fmla="*/ 198798 w 609243"/>
              <a:gd name="connsiteY69" fmla="*/ 22403 h 496315"/>
              <a:gd name="connsiteX70" fmla="*/ 27245 w 609243"/>
              <a:gd name="connsiteY70" fmla="*/ 79844 h 496315"/>
              <a:gd name="connsiteX71" fmla="*/ 26012 w 609243"/>
              <a:gd name="connsiteY71" fmla="*/ 387586 h 496315"/>
              <a:gd name="connsiteX72" fmla="*/ 306429 w 609243"/>
              <a:gd name="connsiteY72" fmla="*/ 408620 h 496315"/>
              <a:gd name="connsiteX73" fmla="*/ 586847 w 609243"/>
              <a:gd name="connsiteY73" fmla="*/ 387586 h 496315"/>
              <a:gd name="connsiteX74" fmla="*/ 585614 w 609243"/>
              <a:gd name="connsiteY74" fmla="*/ 79844 h 496315"/>
              <a:gd name="connsiteX75" fmla="*/ 315160 w 609243"/>
              <a:gd name="connsiteY75" fmla="*/ 68664 h 496315"/>
              <a:gd name="connsiteX76" fmla="*/ 306429 w 609243"/>
              <a:gd name="connsiteY76" fmla="*/ 71791 h 496315"/>
              <a:gd name="connsiteX77" fmla="*/ 297699 w 609243"/>
              <a:gd name="connsiteY77" fmla="*/ 68664 h 496315"/>
              <a:gd name="connsiteX78" fmla="*/ 198798 w 609243"/>
              <a:gd name="connsiteY78" fmla="*/ 22403 h 496315"/>
              <a:gd name="connsiteX79" fmla="*/ 197678 w 609243"/>
              <a:gd name="connsiteY79" fmla="*/ 346 h 496315"/>
              <a:gd name="connsiteX80" fmla="*/ 306429 w 609243"/>
              <a:gd name="connsiteY80" fmla="*/ 46209 h 496315"/>
              <a:gd name="connsiteX81" fmla="*/ 602505 w 609243"/>
              <a:gd name="connsiteY81" fmla="*/ 64779 h 496315"/>
              <a:gd name="connsiteX82" fmla="*/ 606016 w 609243"/>
              <a:gd name="connsiteY82" fmla="*/ 68948 h 496315"/>
              <a:gd name="connsiteX83" fmla="*/ 608009 w 609243"/>
              <a:gd name="connsiteY83" fmla="*/ 75581 h 496315"/>
              <a:gd name="connsiteX84" fmla="*/ 609243 w 609243"/>
              <a:gd name="connsiteY84" fmla="*/ 396113 h 496315"/>
              <a:gd name="connsiteX85" fmla="*/ 608199 w 609243"/>
              <a:gd name="connsiteY85" fmla="*/ 400945 h 496315"/>
              <a:gd name="connsiteX86" fmla="*/ 595103 w 609243"/>
              <a:gd name="connsiteY86" fmla="*/ 414210 h 496315"/>
              <a:gd name="connsiteX87" fmla="*/ 317437 w 609243"/>
              <a:gd name="connsiteY87" fmla="*/ 428043 h 496315"/>
              <a:gd name="connsiteX88" fmla="*/ 306429 w 609243"/>
              <a:gd name="connsiteY88" fmla="*/ 434675 h 496315"/>
              <a:gd name="connsiteX89" fmla="*/ 295422 w 609243"/>
              <a:gd name="connsiteY89" fmla="*/ 428043 h 496315"/>
              <a:gd name="connsiteX90" fmla="*/ 17756 w 609243"/>
              <a:gd name="connsiteY90" fmla="*/ 414210 h 496315"/>
              <a:gd name="connsiteX91" fmla="*/ 4660 w 609243"/>
              <a:gd name="connsiteY91" fmla="*/ 400945 h 496315"/>
              <a:gd name="connsiteX92" fmla="*/ 3616 w 609243"/>
              <a:gd name="connsiteY92" fmla="*/ 396113 h 496315"/>
              <a:gd name="connsiteX93" fmla="*/ 4850 w 609243"/>
              <a:gd name="connsiteY93" fmla="*/ 75581 h 496315"/>
              <a:gd name="connsiteX94" fmla="*/ 6843 w 609243"/>
              <a:gd name="connsiteY94" fmla="*/ 68948 h 496315"/>
              <a:gd name="connsiteX95" fmla="*/ 10354 w 609243"/>
              <a:gd name="connsiteY95" fmla="*/ 64779 h 496315"/>
              <a:gd name="connsiteX96" fmla="*/ 197678 w 609243"/>
              <a:gd name="connsiteY9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34252 w 609243"/>
              <a:gd name="connsiteY54" fmla="*/ 12060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64943 w 609243"/>
              <a:gd name="connsiteY58" fmla="*/ 98796 h 496315"/>
              <a:gd name="connsiteX59" fmla="*/ 134152 w 609243"/>
              <a:gd name="connsiteY59" fmla="*/ 146734 h 496315"/>
              <a:gd name="connsiteX60" fmla="*/ 133773 w 609243"/>
              <a:gd name="connsiteY60" fmla="*/ 149292 h 496315"/>
              <a:gd name="connsiteX61" fmla="*/ 126842 w 609243"/>
              <a:gd name="connsiteY61" fmla="*/ 159523 h 496315"/>
              <a:gd name="connsiteX62" fmla="*/ 78234 w 609243"/>
              <a:gd name="connsiteY62" fmla="*/ 179892 h 496315"/>
              <a:gd name="connsiteX63" fmla="*/ 64658 w 609243"/>
              <a:gd name="connsiteY63" fmla="*/ 175439 h 496315"/>
              <a:gd name="connsiteX64" fmla="*/ 58392 w 609243"/>
              <a:gd name="connsiteY64" fmla="*/ 166439 h 496315"/>
              <a:gd name="connsiteX65" fmla="*/ 60101 w 609243"/>
              <a:gd name="connsiteY65" fmla="*/ 110638 h 496315"/>
              <a:gd name="connsiteX66" fmla="*/ 60765 w 609243"/>
              <a:gd name="connsiteY66" fmla="*/ 107796 h 496315"/>
              <a:gd name="connsiteX67" fmla="*/ 64943 w 609243"/>
              <a:gd name="connsiteY67" fmla="*/ 98796 h 496315"/>
              <a:gd name="connsiteX68" fmla="*/ 198798 w 609243"/>
              <a:gd name="connsiteY68" fmla="*/ 22403 h 496315"/>
              <a:gd name="connsiteX69" fmla="*/ 27245 w 609243"/>
              <a:gd name="connsiteY69" fmla="*/ 79844 h 496315"/>
              <a:gd name="connsiteX70" fmla="*/ 26012 w 609243"/>
              <a:gd name="connsiteY70" fmla="*/ 387586 h 496315"/>
              <a:gd name="connsiteX71" fmla="*/ 306429 w 609243"/>
              <a:gd name="connsiteY71" fmla="*/ 408620 h 496315"/>
              <a:gd name="connsiteX72" fmla="*/ 586847 w 609243"/>
              <a:gd name="connsiteY72" fmla="*/ 387586 h 496315"/>
              <a:gd name="connsiteX73" fmla="*/ 585614 w 609243"/>
              <a:gd name="connsiteY73" fmla="*/ 79844 h 496315"/>
              <a:gd name="connsiteX74" fmla="*/ 315160 w 609243"/>
              <a:gd name="connsiteY74" fmla="*/ 68664 h 496315"/>
              <a:gd name="connsiteX75" fmla="*/ 306429 w 609243"/>
              <a:gd name="connsiteY75" fmla="*/ 71791 h 496315"/>
              <a:gd name="connsiteX76" fmla="*/ 297699 w 609243"/>
              <a:gd name="connsiteY76" fmla="*/ 68664 h 496315"/>
              <a:gd name="connsiteX77" fmla="*/ 198798 w 609243"/>
              <a:gd name="connsiteY77" fmla="*/ 22403 h 496315"/>
              <a:gd name="connsiteX78" fmla="*/ 197678 w 609243"/>
              <a:gd name="connsiteY78" fmla="*/ 346 h 496315"/>
              <a:gd name="connsiteX79" fmla="*/ 306429 w 609243"/>
              <a:gd name="connsiteY79" fmla="*/ 46209 h 496315"/>
              <a:gd name="connsiteX80" fmla="*/ 602505 w 609243"/>
              <a:gd name="connsiteY80" fmla="*/ 64779 h 496315"/>
              <a:gd name="connsiteX81" fmla="*/ 606016 w 609243"/>
              <a:gd name="connsiteY81" fmla="*/ 68948 h 496315"/>
              <a:gd name="connsiteX82" fmla="*/ 608009 w 609243"/>
              <a:gd name="connsiteY82" fmla="*/ 75581 h 496315"/>
              <a:gd name="connsiteX83" fmla="*/ 609243 w 609243"/>
              <a:gd name="connsiteY83" fmla="*/ 396113 h 496315"/>
              <a:gd name="connsiteX84" fmla="*/ 608199 w 609243"/>
              <a:gd name="connsiteY84" fmla="*/ 400945 h 496315"/>
              <a:gd name="connsiteX85" fmla="*/ 595103 w 609243"/>
              <a:gd name="connsiteY85" fmla="*/ 414210 h 496315"/>
              <a:gd name="connsiteX86" fmla="*/ 317437 w 609243"/>
              <a:gd name="connsiteY86" fmla="*/ 428043 h 496315"/>
              <a:gd name="connsiteX87" fmla="*/ 306429 w 609243"/>
              <a:gd name="connsiteY87" fmla="*/ 434675 h 496315"/>
              <a:gd name="connsiteX88" fmla="*/ 295422 w 609243"/>
              <a:gd name="connsiteY88" fmla="*/ 428043 h 496315"/>
              <a:gd name="connsiteX89" fmla="*/ 17756 w 609243"/>
              <a:gd name="connsiteY89" fmla="*/ 414210 h 496315"/>
              <a:gd name="connsiteX90" fmla="*/ 4660 w 609243"/>
              <a:gd name="connsiteY90" fmla="*/ 400945 h 496315"/>
              <a:gd name="connsiteX91" fmla="*/ 3616 w 609243"/>
              <a:gd name="connsiteY91" fmla="*/ 396113 h 496315"/>
              <a:gd name="connsiteX92" fmla="*/ 4850 w 609243"/>
              <a:gd name="connsiteY92" fmla="*/ 75581 h 496315"/>
              <a:gd name="connsiteX93" fmla="*/ 6843 w 609243"/>
              <a:gd name="connsiteY93" fmla="*/ 68948 h 496315"/>
              <a:gd name="connsiteX94" fmla="*/ 10354 w 609243"/>
              <a:gd name="connsiteY94" fmla="*/ 64779 h 496315"/>
              <a:gd name="connsiteX95" fmla="*/ 197678 w 609243"/>
              <a:gd name="connsiteY9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45546 w 609243"/>
              <a:gd name="connsiteY54" fmla="*/ 136808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64943 w 609243"/>
              <a:gd name="connsiteY57" fmla="*/ 98796 h 496315"/>
              <a:gd name="connsiteX58" fmla="*/ 134152 w 609243"/>
              <a:gd name="connsiteY58" fmla="*/ 146734 h 496315"/>
              <a:gd name="connsiteX59" fmla="*/ 133773 w 609243"/>
              <a:gd name="connsiteY59" fmla="*/ 149292 h 496315"/>
              <a:gd name="connsiteX60" fmla="*/ 126842 w 609243"/>
              <a:gd name="connsiteY60" fmla="*/ 159523 h 496315"/>
              <a:gd name="connsiteX61" fmla="*/ 78234 w 609243"/>
              <a:gd name="connsiteY61" fmla="*/ 179892 h 496315"/>
              <a:gd name="connsiteX62" fmla="*/ 64658 w 609243"/>
              <a:gd name="connsiteY62" fmla="*/ 175439 h 496315"/>
              <a:gd name="connsiteX63" fmla="*/ 58392 w 609243"/>
              <a:gd name="connsiteY63" fmla="*/ 166439 h 496315"/>
              <a:gd name="connsiteX64" fmla="*/ 60101 w 609243"/>
              <a:gd name="connsiteY64" fmla="*/ 110638 h 496315"/>
              <a:gd name="connsiteX65" fmla="*/ 60765 w 609243"/>
              <a:gd name="connsiteY65" fmla="*/ 107796 h 496315"/>
              <a:gd name="connsiteX66" fmla="*/ 64943 w 609243"/>
              <a:gd name="connsiteY66" fmla="*/ 98796 h 496315"/>
              <a:gd name="connsiteX67" fmla="*/ 198798 w 609243"/>
              <a:gd name="connsiteY67" fmla="*/ 22403 h 496315"/>
              <a:gd name="connsiteX68" fmla="*/ 27245 w 609243"/>
              <a:gd name="connsiteY68" fmla="*/ 79844 h 496315"/>
              <a:gd name="connsiteX69" fmla="*/ 26012 w 609243"/>
              <a:gd name="connsiteY69" fmla="*/ 387586 h 496315"/>
              <a:gd name="connsiteX70" fmla="*/ 306429 w 609243"/>
              <a:gd name="connsiteY70" fmla="*/ 408620 h 496315"/>
              <a:gd name="connsiteX71" fmla="*/ 586847 w 609243"/>
              <a:gd name="connsiteY71" fmla="*/ 387586 h 496315"/>
              <a:gd name="connsiteX72" fmla="*/ 585614 w 609243"/>
              <a:gd name="connsiteY72" fmla="*/ 79844 h 496315"/>
              <a:gd name="connsiteX73" fmla="*/ 315160 w 609243"/>
              <a:gd name="connsiteY73" fmla="*/ 68664 h 496315"/>
              <a:gd name="connsiteX74" fmla="*/ 306429 w 609243"/>
              <a:gd name="connsiteY74" fmla="*/ 71791 h 496315"/>
              <a:gd name="connsiteX75" fmla="*/ 297699 w 609243"/>
              <a:gd name="connsiteY75" fmla="*/ 68664 h 496315"/>
              <a:gd name="connsiteX76" fmla="*/ 198798 w 609243"/>
              <a:gd name="connsiteY76" fmla="*/ 22403 h 496315"/>
              <a:gd name="connsiteX77" fmla="*/ 197678 w 609243"/>
              <a:gd name="connsiteY77" fmla="*/ 346 h 496315"/>
              <a:gd name="connsiteX78" fmla="*/ 306429 w 609243"/>
              <a:gd name="connsiteY78" fmla="*/ 46209 h 496315"/>
              <a:gd name="connsiteX79" fmla="*/ 602505 w 609243"/>
              <a:gd name="connsiteY79" fmla="*/ 64779 h 496315"/>
              <a:gd name="connsiteX80" fmla="*/ 606016 w 609243"/>
              <a:gd name="connsiteY80" fmla="*/ 68948 h 496315"/>
              <a:gd name="connsiteX81" fmla="*/ 608009 w 609243"/>
              <a:gd name="connsiteY81" fmla="*/ 75581 h 496315"/>
              <a:gd name="connsiteX82" fmla="*/ 609243 w 609243"/>
              <a:gd name="connsiteY82" fmla="*/ 396113 h 496315"/>
              <a:gd name="connsiteX83" fmla="*/ 608199 w 609243"/>
              <a:gd name="connsiteY83" fmla="*/ 400945 h 496315"/>
              <a:gd name="connsiteX84" fmla="*/ 595103 w 609243"/>
              <a:gd name="connsiteY84" fmla="*/ 414210 h 496315"/>
              <a:gd name="connsiteX85" fmla="*/ 317437 w 609243"/>
              <a:gd name="connsiteY85" fmla="*/ 428043 h 496315"/>
              <a:gd name="connsiteX86" fmla="*/ 306429 w 609243"/>
              <a:gd name="connsiteY86" fmla="*/ 434675 h 496315"/>
              <a:gd name="connsiteX87" fmla="*/ 295422 w 609243"/>
              <a:gd name="connsiteY87" fmla="*/ 428043 h 496315"/>
              <a:gd name="connsiteX88" fmla="*/ 17756 w 609243"/>
              <a:gd name="connsiteY88" fmla="*/ 414210 h 496315"/>
              <a:gd name="connsiteX89" fmla="*/ 4660 w 609243"/>
              <a:gd name="connsiteY89" fmla="*/ 400945 h 496315"/>
              <a:gd name="connsiteX90" fmla="*/ 3616 w 609243"/>
              <a:gd name="connsiteY90" fmla="*/ 396113 h 496315"/>
              <a:gd name="connsiteX91" fmla="*/ 4850 w 609243"/>
              <a:gd name="connsiteY91" fmla="*/ 75581 h 496315"/>
              <a:gd name="connsiteX92" fmla="*/ 6843 w 609243"/>
              <a:gd name="connsiteY92" fmla="*/ 68948 h 496315"/>
              <a:gd name="connsiteX93" fmla="*/ 10354 w 609243"/>
              <a:gd name="connsiteY93" fmla="*/ 64779 h 496315"/>
              <a:gd name="connsiteX94" fmla="*/ 197678 w 609243"/>
              <a:gd name="connsiteY9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64943 w 609243"/>
              <a:gd name="connsiteY54" fmla="*/ 98796 h 496315"/>
              <a:gd name="connsiteX55" fmla="*/ 134152 w 609243"/>
              <a:gd name="connsiteY55" fmla="*/ 146734 h 496315"/>
              <a:gd name="connsiteX56" fmla="*/ 133773 w 609243"/>
              <a:gd name="connsiteY56" fmla="*/ 149292 h 496315"/>
              <a:gd name="connsiteX57" fmla="*/ 126842 w 609243"/>
              <a:gd name="connsiteY57" fmla="*/ 159523 h 496315"/>
              <a:gd name="connsiteX58" fmla="*/ 78234 w 609243"/>
              <a:gd name="connsiteY58" fmla="*/ 179892 h 496315"/>
              <a:gd name="connsiteX59" fmla="*/ 64658 w 609243"/>
              <a:gd name="connsiteY59" fmla="*/ 175439 h 496315"/>
              <a:gd name="connsiteX60" fmla="*/ 58392 w 609243"/>
              <a:gd name="connsiteY60" fmla="*/ 166439 h 496315"/>
              <a:gd name="connsiteX61" fmla="*/ 60101 w 609243"/>
              <a:gd name="connsiteY61" fmla="*/ 110638 h 496315"/>
              <a:gd name="connsiteX62" fmla="*/ 60765 w 609243"/>
              <a:gd name="connsiteY62" fmla="*/ 107796 h 496315"/>
              <a:gd name="connsiteX63" fmla="*/ 64943 w 609243"/>
              <a:gd name="connsiteY63" fmla="*/ 98796 h 496315"/>
              <a:gd name="connsiteX64" fmla="*/ 198798 w 609243"/>
              <a:gd name="connsiteY64" fmla="*/ 22403 h 496315"/>
              <a:gd name="connsiteX65" fmla="*/ 27245 w 609243"/>
              <a:gd name="connsiteY65" fmla="*/ 79844 h 496315"/>
              <a:gd name="connsiteX66" fmla="*/ 26012 w 609243"/>
              <a:gd name="connsiteY66" fmla="*/ 387586 h 496315"/>
              <a:gd name="connsiteX67" fmla="*/ 306429 w 609243"/>
              <a:gd name="connsiteY67" fmla="*/ 408620 h 496315"/>
              <a:gd name="connsiteX68" fmla="*/ 586847 w 609243"/>
              <a:gd name="connsiteY68" fmla="*/ 387586 h 496315"/>
              <a:gd name="connsiteX69" fmla="*/ 585614 w 609243"/>
              <a:gd name="connsiteY69" fmla="*/ 79844 h 496315"/>
              <a:gd name="connsiteX70" fmla="*/ 315160 w 609243"/>
              <a:gd name="connsiteY70" fmla="*/ 68664 h 496315"/>
              <a:gd name="connsiteX71" fmla="*/ 306429 w 609243"/>
              <a:gd name="connsiteY71" fmla="*/ 71791 h 496315"/>
              <a:gd name="connsiteX72" fmla="*/ 297699 w 609243"/>
              <a:gd name="connsiteY72" fmla="*/ 68664 h 496315"/>
              <a:gd name="connsiteX73" fmla="*/ 198798 w 609243"/>
              <a:gd name="connsiteY73" fmla="*/ 22403 h 496315"/>
              <a:gd name="connsiteX74" fmla="*/ 197678 w 609243"/>
              <a:gd name="connsiteY74" fmla="*/ 346 h 496315"/>
              <a:gd name="connsiteX75" fmla="*/ 306429 w 609243"/>
              <a:gd name="connsiteY75" fmla="*/ 46209 h 496315"/>
              <a:gd name="connsiteX76" fmla="*/ 602505 w 609243"/>
              <a:gd name="connsiteY76" fmla="*/ 64779 h 496315"/>
              <a:gd name="connsiteX77" fmla="*/ 606016 w 609243"/>
              <a:gd name="connsiteY77" fmla="*/ 68948 h 496315"/>
              <a:gd name="connsiteX78" fmla="*/ 608009 w 609243"/>
              <a:gd name="connsiteY78" fmla="*/ 75581 h 496315"/>
              <a:gd name="connsiteX79" fmla="*/ 609243 w 609243"/>
              <a:gd name="connsiteY79" fmla="*/ 396113 h 496315"/>
              <a:gd name="connsiteX80" fmla="*/ 608199 w 609243"/>
              <a:gd name="connsiteY80" fmla="*/ 400945 h 496315"/>
              <a:gd name="connsiteX81" fmla="*/ 595103 w 609243"/>
              <a:gd name="connsiteY81" fmla="*/ 414210 h 496315"/>
              <a:gd name="connsiteX82" fmla="*/ 317437 w 609243"/>
              <a:gd name="connsiteY82" fmla="*/ 428043 h 496315"/>
              <a:gd name="connsiteX83" fmla="*/ 306429 w 609243"/>
              <a:gd name="connsiteY83" fmla="*/ 434675 h 496315"/>
              <a:gd name="connsiteX84" fmla="*/ 295422 w 609243"/>
              <a:gd name="connsiteY84" fmla="*/ 428043 h 496315"/>
              <a:gd name="connsiteX85" fmla="*/ 17756 w 609243"/>
              <a:gd name="connsiteY85" fmla="*/ 414210 h 496315"/>
              <a:gd name="connsiteX86" fmla="*/ 4660 w 609243"/>
              <a:gd name="connsiteY86" fmla="*/ 400945 h 496315"/>
              <a:gd name="connsiteX87" fmla="*/ 3616 w 609243"/>
              <a:gd name="connsiteY87" fmla="*/ 396113 h 496315"/>
              <a:gd name="connsiteX88" fmla="*/ 4850 w 609243"/>
              <a:gd name="connsiteY88" fmla="*/ 75581 h 496315"/>
              <a:gd name="connsiteX89" fmla="*/ 6843 w 609243"/>
              <a:gd name="connsiteY89" fmla="*/ 68948 h 496315"/>
              <a:gd name="connsiteX90" fmla="*/ 10354 w 609243"/>
              <a:gd name="connsiteY90" fmla="*/ 64779 h 496315"/>
              <a:gd name="connsiteX91" fmla="*/ 197678 w 609243"/>
              <a:gd name="connsiteY9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49445 w 609243"/>
              <a:gd name="connsiteY46" fmla="*/ 182544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114405 w 609243"/>
              <a:gd name="connsiteY49" fmla="*/ 142186 h 496315"/>
              <a:gd name="connsiteX50" fmla="*/ 79658 w 609243"/>
              <a:gd name="connsiteY50" fmla="*/ 112628 h 496315"/>
              <a:gd name="connsiteX51" fmla="*/ 78139 w 609243"/>
              <a:gd name="connsiteY51" fmla="*/ 156871 h 496315"/>
              <a:gd name="connsiteX52" fmla="*/ 114405 w 609243"/>
              <a:gd name="connsiteY52" fmla="*/ 142186 h 496315"/>
              <a:gd name="connsiteX53" fmla="*/ 64943 w 609243"/>
              <a:gd name="connsiteY53" fmla="*/ 98796 h 496315"/>
              <a:gd name="connsiteX54" fmla="*/ 134152 w 609243"/>
              <a:gd name="connsiteY54" fmla="*/ 146734 h 496315"/>
              <a:gd name="connsiteX55" fmla="*/ 133773 w 609243"/>
              <a:gd name="connsiteY55" fmla="*/ 149292 h 496315"/>
              <a:gd name="connsiteX56" fmla="*/ 126842 w 609243"/>
              <a:gd name="connsiteY56" fmla="*/ 159523 h 496315"/>
              <a:gd name="connsiteX57" fmla="*/ 78234 w 609243"/>
              <a:gd name="connsiteY57" fmla="*/ 179892 h 496315"/>
              <a:gd name="connsiteX58" fmla="*/ 64658 w 609243"/>
              <a:gd name="connsiteY58" fmla="*/ 175439 h 496315"/>
              <a:gd name="connsiteX59" fmla="*/ 58392 w 609243"/>
              <a:gd name="connsiteY59" fmla="*/ 166439 h 496315"/>
              <a:gd name="connsiteX60" fmla="*/ 60101 w 609243"/>
              <a:gd name="connsiteY60" fmla="*/ 110638 h 496315"/>
              <a:gd name="connsiteX61" fmla="*/ 60765 w 609243"/>
              <a:gd name="connsiteY61" fmla="*/ 107796 h 496315"/>
              <a:gd name="connsiteX62" fmla="*/ 64943 w 609243"/>
              <a:gd name="connsiteY62" fmla="*/ 98796 h 496315"/>
              <a:gd name="connsiteX63" fmla="*/ 198798 w 609243"/>
              <a:gd name="connsiteY63" fmla="*/ 22403 h 496315"/>
              <a:gd name="connsiteX64" fmla="*/ 27245 w 609243"/>
              <a:gd name="connsiteY64" fmla="*/ 79844 h 496315"/>
              <a:gd name="connsiteX65" fmla="*/ 26012 w 609243"/>
              <a:gd name="connsiteY65" fmla="*/ 387586 h 496315"/>
              <a:gd name="connsiteX66" fmla="*/ 306429 w 609243"/>
              <a:gd name="connsiteY66" fmla="*/ 408620 h 496315"/>
              <a:gd name="connsiteX67" fmla="*/ 586847 w 609243"/>
              <a:gd name="connsiteY67" fmla="*/ 387586 h 496315"/>
              <a:gd name="connsiteX68" fmla="*/ 585614 w 609243"/>
              <a:gd name="connsiteY68" fmla="*/ 79844 h 496315"/>
              <a:gd name="connsiteX69" fmla="*/ 315160 w 609243"/>
              <a:gd name="connsiteY69" fmla="*/ 68664 h 496315"/>
              <a:gd name="connsiteX70" fmla="*/ 306429 w 609243"/>
              <a:gd name="connsiteY70" fmla="*/ 71791 h 496315"/>
              <a:gd name="connsiteX71" fmla="*/ 297699 w 609243"/>
              <a:gd name="connsiteY71" fmla="*/ 68664 h 496315"/>
              <a:gd name="connsiteX72" fmla="*/ 198798 w 609243"/>
              <a:gd name="connsiteY72" fmla="*/ 22403 h 496315"/>
              <a:gd name="connsiteX73" fmla="*/ 197678 w 609243"/>
              <a:gd name="connsiteY73" fmla="*/ 346 h 496315"/>
              <a:gd name="connsiteX74" fmla="*/ 306429 w 609243"/>
              <a:gd name="connsiteY74" fmla="*/ 46209 h 496315"/>
              <a:gd name="connsiteX75" fmla="*/ 602505 w 609243"/>
              <a:gd name="connsiteY75" fmla="*/ 64779 h 496315"/>
              <a:gd name="connsiteX76" fmla="*/ 606016 w 609243"/>
              <a:gd name="connsiteY76" fmla="*/ 68948 h 496315"/>
              <a:gd name="connsiteX77" fmla="*/ 608009 w 609243"/>
              <a:gd name="connsiteY77" fmla="*/ 75581 h 496315"/>
              <a:gd name="connsiteX78" fmla="*/ 609243 w 609243"/>
              <a:gd name="connsiteY78" fmla="*/ 396113 h 496315"/>
              <a:gd name="connsiteX79" fmla="*/ 608199 w 609243"/>
              <a:gd name="connsiteY79" fmla="*/ 400945 h 496315"/>
              <a:gd name="connsiteX80" fmla="*/ 595103 w 609243"/>
              <a:gd name="connsiteY80" fmla="*/ 414210 h 496315"/>
              <a:gd name="connsiteX81" fmla="*/ 317437 w 609243"/>
              <a:gd name="connsiteY81" fmla="*/ 428043 h 496315"/>
              <a:gd name="connsiteX82" fmla="*/ 306429 w 609243"/>
              <a:gd name="connsiteY82" fmla="*/ 434675 h 496315"/>
              <a:gd name="connsiteX83" fmla="*/ 295422 w 609243"/>
              <a:gd name="connsiteY83" fmla="*/ 428043 h 496315"/>
              <a:gd name="connsiteX84" fmla="*/ 17756 w 609243"/>
              <a:gd name="connsiteY84" fmla="*/ 414210 h 496315"/>
              <a:gd name="connsiteX85" fmla="*/ 4660 w 609243"/>
              <a:gd name="connsiteY85" fmla="*/ 400945 h 496315"/>
              <a:gd name="connsiteX86" fmla="*/ 3616 w 609243"/>
              <a:gd name="connsiteY86" fmla="*/ 396113 h 496315"/>
              <a:gd name="connsiteX87" fmla="*/ 4850 w 609243"/>
              <a:gd name="connsiteY87" fmla="*/ 75581 h 496315"/>
              <a:gd name="connsiteX88" fmla="*/ 6843 w 609243"/>
              <a:gd name="connsiteY88" fmla="*/ 68948 h 496315"/>
              <a:gd name="connsiteX89" fmla="*/ 10354 w 609243"/>
              <a:gd name="connsiteY89" fmla="*/ 64779 h 496315"/>
              <a:gd name="connsiteX90" fmla="*/ 197678 w 609243"/>
              <a:gd name="connsiteY9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114405 w 609243"/>
              <a:gd name="connsiteY46" fmla="*/ 142186 h 496315"/>
              <a:gd name="connsiteX47" fmla="*/ 79658 w 609243"/>
              <a:gd name="connsiteY47" fmla="*/ 112628 h 496315"/>
              <a:gd name="connsiteX48" fmla="*/ 78139 w 609243"/>
              <a:gd name="connsiteY48" fmla="*/ 156871 h 496315"/>
              <a:gd name="connsiteX49" fmla="*/ 114405 w 609243"/>
              <a:gd name="connsiteY49" fmla="*/ 142186 h 496315"/>
              <a:gd name="connsiteX50" fmla="*/ 64943 w 609243"/>
              <a:gd name="connsiteY50" fmla="*/ 98796 h 496315"/>
              <a:gd name="connsiteX51" fmla="*/ 134152 w 609243"/>
              <a:gd name="connsiteY51" fmla="*/ 146734 h 496315"/>
              <a:gd name="connsiteX52" fmla="*/ 133773 w 609243"/>
              <a:gd name="connsiteY52" fmla="*/ 149292 h 496315"/>
              <a:gd name="connsiteX53" fmla="*/ 126842 w 609243"/>
              <a:gd name="connsiteY53" fmla="*/ 159523 h 496315"/>
              <a:gd name="connsiteX54" fmla="*/ 78234 w 609243"/>
              <a:gd name="connsiteY54" fmla="*/ 179892 h 496315"/>
              <a:gd name="connsiteX55" fmla="*/ 64658 w 609243"/>
              <a:gd name="connsiteY55" fmla="*/ 175439 h 496315"/>
              <a:gd name="connsiteX56" fmla="*/ 58392 w 609243"/>
              <a:gd name="connsiteY56" fmla="*/ 166439 h 496315"/>
              <a:gd name="connsiteX57" fmla="*/ 60101 w 609243"/>
              <a:gd name="connsiteY57" fmla="*/ 110638 h 496315"/>
              <a:gd name="connsiteX58" fmla="*/ 60765 w 609243"/>
              <a:gd name="connsiteY58" fmla="*/ 107796 h 496315"/>
              <a:gd name="connsiteX59" fmla="*/ 64943 w 609243"/>
              <a:gd name="connsiteY59" fmla="*/ 98796 h 496315"/>
              <a:gd name="connsiteX60" fmla="*/ 198798 w 609243"/>
              <a:gd name="connsiteY60" fmla="*/ 22403 h 496315"/>
              <a:gd name="connsiteX61" fmla="*/ 27245 w 609243"/>
              <a:gd name="connsiteY61" fmla="*/ 79844 h 496315"/>
              <a:gd name="connsiteX62" fmla="*/ 26012 w 609243"/>
              <a:gd name="connsiteY62" fmla="*/ 387586 h 496315"/>
              <a:gd name="connsiteX63" fmla="*/ 306429 w 609243"/>
              <a:gd name="connsiteY63" fmla="*/ 408620 h 496315"/>
              <a:gd name="connsiteX64" fmla="*/ 586847 w 609243"/>
              <a:gd name="connsiteY64" fmla="*/ 387586 h 496315"/>
              <a:gd name="connsiteX65" fmla="*/ 585614 w 609243"/>
              <a:gd name="connsiteY65" fmla="*/ 79844 h 496315"/>
              <a:gd name="connsiteX66" fmla="*/ 315160 w 609243"/>
              <a:gd name="connsiteY66" fmla="*/ 68664 h 496315"/>
              <a:gd name="connsiteX67" fmla="*/ 306429 w 609243"/>
              <a:gd name="connsiteY67" fmla="*/ 71791 h 496315"/>
              <a:gd name="connsiteX68" fmla="*/ 297699 w 609243"/>
              <a:gd name="connsiteY68" fmla="*/ 68664 h 496315"/>
              <a:gd name="connsiteX69" fmla="*/ 198798 w 609243"/>
              <a:gd name="connsiteY69" fmla="*/ 22403 h 496315"/>
              <a:gd name="connsiteX70" fmla="*/ 197678 w 609243"/>
              <a:gd name="connsiteY70" fmla="*/ 346 h 496315"/>
              <a:gd name="connsiteX71" fmla="*/ 306429 w 609243"/>
              <a:gd name="connsiteY71" fmla="*/ 46209 h 496315"/>
              <a:gd name="connsiteX72" fmla="*/ 602505 w 609243"/>
              <a:gd name="connsiteY72" fmla="*/ 64779 h 496315"/>
              <a:gd name="connsiteX73" fmla="*/ 606016 w 609243"/>
              <a:gd name="connsiteY73" fmla="*/ 68948 h 496315"/>
              <a:gd name="connsiteX74" fmla="*/ 608009 w 609243"/>
              <a:gd name="connsiteY74" fmla="*/ 75581 h 496315"/>
              <a:gd name="connsiteX75" fmla="*/ 609243 w 609243"/>
              <a:gd name="connsiteY75" fmla="*/ 396113 h 496315"/>
              <a:gd name="connsiteX76" fmla="*/ 608199 w 609243"/>
              <a:gd name="connsiteY76" fmla="*/ 400945 h 496315"/>
              <a:gd name="connsiteX77" fmla="*/ 595103 w 609243"/>
              <a:gd name="connsiteY77" fmla="*/ 414210 h 496315"/>
              <a:gd name="connsiteX78" fmla="*/ 317437 w 609243"/>
              <a:gd name="connsiteY78" fmla="*/ 428043 h 496315"/>
              <a:gd name="connsiteX79" fmla="*/ 306429 w 609243"/>
              <a:gd name="connsiteY79" fmla="*/ 434675 h 496315"/>
              <a:gd name="connsiteX80" fmla="*/ 295422 w 609243"/>
              <a:gd name="connsiteY80" fmla="*/ 428043 h 496315"/>
              <a:gd name="connsiteX81" fmla="*/ 17756 w 609243"/>
              <a:gd name="connsiteY81" fmla="*/ 414210 h 496315"/>
              <a:gd name="connsiteX82" fmla="*/ 4660 w 609243"/>
              <a:gd name="connsiteY82" fmla="*/ 400945 h 496315"/>
              <a:gd name="connsiteX83" fmla="*/ 3616 w 609243"/>
              <a:gd name="connsiteY83" fmla="*/ 396113 h 496315"/>
              <a:gd name="connsiteX84" fmla="*/ 4850 w 609243"/>
              <a:gd name="connsiteY84" fmla="*/ 75581 h 496315"/>
              <a:gd name="connsiteX85" fmla="*/ 6843 w 609243"/>
              <a:gd name="connsiteY85" fmla="*/ 68948 h 496315"/>
              <a:gd name="connsiteX86" fmla="*/ 10354 w 609243"/>
              <a:gd name="connsiteY86" fmla="*/ 64779 h 496315"/>
              <a:gd name="connsiteX87" fmla="*/ 197678 w 609243"/>
              <a:gd name="connsiteY8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436157 w 609243"/>
              <a:gd name="connsiteY38" fmla="*/ 183933 h 496315"/>
              <a:gd name="connsiteX39" fmla="*/ 155189 w 609243"/>
              <a:gd name="connsiteY39" fmla="*/ 183880 h 496315"/>
              <a:gd name="connsiteX40" fmla="*/ 259126 w 609243"/>
              <a:gd name="connsiteY40" fmla="*/ 203976 h 496315"/>
              <a:gd name="connsiteX41" fmla="*/ 249162 w 609243"/>
              <a:gd name="connsiteY41" fmla="*/ 220933 h 496315"/>
              <a:gd name="connsiteX42" fmla="*/ 65059 w 609243"/>
              <a:gd name="connsiteY42" fmla="*/ 239028 h 496315"/>
              <a:gd name="connsiteX43" fmla="*/ 55095 w 609243"/>
              <a:gd name="connsiteY43" fmla="*/ 221975 h 496315"/>
              <a:gd name="connsiteX44" fmla="*/ 155189 w 609243"/>
              <a:gd name="connsiteY44" fmla="*/ 183880 h 496315"/>
              <a:gd name="connsiteX45" fmla="*/ 114405 w 609243"/>
              <a:gd name="connsiteY45" fmla="*/ 142186 h 496315"/>
              <a:gd name="connsiteX46" fmla="*/ 79658 w 609243"/>
              <a:gd name="connsiteY46" fmla="*/ 112628 h 496315"/>
              <a:gd name="connsiteX47" fmla="*/ 78139 w 609243"/>
              <a:gd name="connsiteY47" fmla="*/ 156871 h 496315"/>
              <a:gd name="connsiteX48" fmla="*/ 114405 w 609243"/>
              <a:gd name="connsiteY48" fmla="*/ 142186 h 496315"/>
              <a:gd name="connsiteX49" fmla="*/ 64943 w 609243"/>
              <a:gd name="connsiteY49" fmla="*/ 98796 h 496315"/>
              <a:gd name="connsiteX50" fmla="*/ 134152 w 609243"/>
              <a:gd name="connsiteY50" fmla="*/ 146734 h 496315"/>
              <a:gd name="connsiteX51" fmla="*/ 133773 w 609243"/>
              <a:gd name="connsiteY51" fmla="*/ 149292 h 496315"/>
              <a:gd name="connsiteX52" fmla="*/ 126842 w 609243"/>
              <a:gd name="connsiteY52" fmla="*/ 159523 h 496315"/>
              <a:gd name="connsiteX53" fmla="*/ 78234 w 609243"/>
              <a:gd name="connsiteY53" fmla="*/ 179892 h 496315"/>
              <a:gd name="connsiteX54" fmla="*/ 64658 w 609243"/>
              <a:gd name="connsiteY54" fmla="*/ 175439 h 496315"/>
              <a:gd name="connsiteX55" fmla="*/ 58392 w 609243"/>
              <a:gd name="connsiteY55" fmla="*/ 166439 h 496315"/>
              <a:gd name="connsiteX56" fmla="*/ 60101 w 609243"/>
              <a:gd name="connsiteY56" fmla="*/ 110638 h 496315"/>
              <a:gd name="connsiteX57" fmla="*/ 60765 w 609243"/>
              <a:gd name="connsiteY57" fmla="*/ 107796 h 496315"/>
              <a:gd name="connsiteX58" fmla="*/ 64943 w 609243"/>
              <a:gd name="connsiteY58" fmla="*/ 98796 h 496315"/>
              <a:gd name="connsiteX59" fmla="*/ 198798 w 609243"/>
              <a:gd name="connsiteY59" fmla="*/ 22403 h 496315"/>
              <a:gd name="connsiteX60" fmla="*/ 27245 w 609243"/>
              <a:gd name="connsiteY60" fmla="*/ 79844 h 496315"/>
              <a:gd name="connsiteX61" fmla="*/ 26012 w 609243"/>
              <a:gd name="connsiteY61" fmla="*/ 387586 h 496315"/>
              <a:gd name="connsiteX62" fmla="*/ 306429 w 609243"/>
              <a:gd name="connsiteY62" fmla="*/ 408620 h 496315"/>
              <a:gd name="connsiteX63" fmla="*/ 586847 w 609243"/>
              <a:gd name="connsiteY63" fmla="*/ 387586 h 496315"/>
              <a:gd name="connsiteX64" fmla="*/ 585614 w 609243"/>
              <a:gd name="connsiteY64" fmla="*/ 79844 h 496315"/>
              <a:gd name="connsiteX65" fmla="*/ 315160 w 609243"/>
              <a:gd name="connsiteY65" fmla="*/ 68664 h 496315"/>
              <a:gd name="connsiteX66" fmla="*/ 306429 w 609243"/>
              <a:gd name="connsiteY66" fmla="*/ 71791 h 496315"/>
              <a:gd name="connsiteX67" fmla="*/ 297699 w 609243"/>
              <a:gd name="connsiteY67" fmla="*/ 68664 h 496315"/>
              <a:gd name="connsiteX68" fmla="*/ 198798 w 609243"/>
              <a:gd name="connsiteY68" fmla="*/ 22403 h 496315"/>
              <a:gd name="connsiteX69" fmla="*/ 197678 w 609243"/>
              <a:gd name="connsiteY69" fmla="*/ 346 h 496315"/>
              <a:gd name="connsiteX70" fmla="*/ 306429 w 609243"/>
              <a:gd name="connsiteY70" fmla="*/ 46209 h 496315"/>
              <a:gd name="connsiteX71" fmla="*/ 602505 w 609243"/>
              <a:gd name="connsiteY71" fmla="*/ 64779 h 496315"/>
              <a:gd name="connsiteX72" fmla="*/ 606016 w 609243"/>
              <a:gd name="connsiteY72" fmla="*/ 68948 h 496315"/>
              <a:gd name="connsiteX73" fmla="*/ 608009 w 609243"/>
              <a:gd name="connsiteY73" fmla="*/ 75581 h 496315"/>
              <a:gd name="connsiteX74" fmla="*/ 609243 w 609243"/>
              <a:gd name="connsiteY74" fmla="*/ 396113 h 496315"/>
              <a:gd name="connsiteX75" fmla="*/ 608199 w 609243"/>
              <a:gd name="connsiteY75" fmla="*/ 400945 h 496315"/>
              <a:gd name="connsiteX76" fmla="*/ 595103 w 609243"/>
              <a:gd name="connsiteY76" fmla="*/ 414210 h 496315"/>
              <a:gd name="connsiteX77" fmla="*/ 317437 w 609243"/>
              <a:gd name="connsiteY77" fmla="*/ 428043 h 496315"/>
              <a:gd name="connsiteX78" fmla="*/ 306429 w 609243"/>
              <a:gd name="connsiteY78" fmla="*/ 434675 h 496315"/>
              <a:gd name="connsiteX79" fmla="*/ 295422 w 609243"/>
              <a:gd name="connsiteY79" fmla="*/ 428043 h 496315"/>
              <a:gd name="connsiteX80" fmla="*/ 17756 w 609243"/>
              <a:gd name="connsiteY80" fmla="*/ 414210 h 496315"/>
              <a:gd name="connsiteX81" fmla="*/ 4660 w 609243"/>
              <a:gd name="connsiteY81" fmla="*/ 400945 h 496315"/>
              <a:gd name="connsiteX82" fmla="*/ 3616 w 609243"/>
              <a:gd name="connsiteY82" fmla="*/ 396113 h 496315"/>
              <a:gd name="connsiteX83" fmla="*/ 4850 w 609243"/>
              <a:gd name="connsiteY83" fmla="*/ 75581 h 496315"/>
              <a:gd name="connsiteX84" fmla="*/ 6843 w 609243"/>
              <a:gd name="connsiteY84" fmla="*/ 68948 h 496315"/>
              <a:gd name="connsiteX85" fmla="*/ 10354 w 609243"/>
              <a:gd name="connsiteY85" fmla="*/ 64779 h 496315"/>
              <a:gd name="connsiteX86" fmla="*/ 197678 w 609243"/>
              <a:gd name="connsiteY8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4943 w 609243"/>
              <a:gd name="connsiteY48" fmla="*/ 98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64943 w 609243"/>
              <a:gd name="connsiteY57" fmla="*/ 98796 h 496315"/>
              <a:gd name="connsiteX58" fmla="*/ 198798 w 609243"/>
              <a:gd name="connsiteY58" fmla="*/ 22403 h 496315"/>
              <a:gd name="connsiteX59" fmla="*/ 27245 w 609243"/>
              <a:gd name="connsiteY59" fmla="*/ 79844 h 496315"/>
              <a:gd name="connsiteX60" fmla="*/ 26012 w 609243"/>
              <a:gd name="connsiteY60" fmla="*/ 387586 h 496315"/>
              <a:gd name="connsiteX61" fmla="*/ 306429 w 609243"/>
              <a:gd name="connsiteY61" fmla="*/ 408620 h 496315"/>
              <a:gd name="connsiteX62" fmla="*/ 586847 w 609243"/>
              <a:gd name="connsiteY62" fmla="*/ 387586 h 496315"/>
              <a:gd name="connsiteX63" fmla="*/ 585614 w 609243"/>
              <a:gd name="connsiteY63" fmla="*/ 79844 h 496315"/>
              <a:gd name="connsiteX64" fmla="*/ 315160 w 609243"/>
              <a:gd name="connsiteY64" fmla="*/ 68664 h 496315"/>
              <a:gd name="connsiteX65" fmla="*/ 306429 w 609243"/>
              <a:gd name="connsiteY65" fmla="*/ 71791 h 496315"/>
              <a:gd name="connsiteX66" fmla="*/ 297699 w 609243"/>
              <a:gd name="connsiteY66" fmla="*/ 68664 h 496315"/>
              <a:gd name="connsiteX67" fmla="*/ 198798 w 609243"/>
              <a:gd name="connsiteY67" fmla="*/ 22403 h 496315"/>
              <a:gd name="connsiteX68" fmla="*/ 197678 w 609243"/>
              <a:gd name="connsiteY68" fmla="*/ 346 h 496315"/>
              <a:gd name="connsiteX69" fmla="*/ 306429 w 609243"/>
              <a:gd name="connsiteY69" fmla="*/ 46209 h 496315"/>
              <a:gd name="connsiteX70" fmla="*/ 602505 w 609243"/>
              <a:gd name="connsiteY70" fmla="*/ 64779 h 496315"/>
              <a:gd name="connsiteX71" fmla="*/ 606016 w 609243"/>
              <a:gd name="connsiteY71" fmla="*/ 68948 h 496315"/>
              <a:gd name="connsiteX72" fmla="*/ 608009 w 609243"/>
              <a:gd name="connsiteY72" fmla="*/ 75581 h 496315"/>
              <a:gd name="connsiteX73" fmla="*/ 609243 w 609243"/>
              <a:gd name="connsiteY73" fmla="*/ 396113 h 496315"/>
              <a:gd name="connsiteX74" fmla="*/ 608199 w 609243"/>
              <a:gd name="connsiteY74" fmla="*/ 400945 h 496315"/>
              <a:gd name="connsiteX75" fmla="*/ 595103 w 609243"/>
              <a:gd name="connsiteY75" fmla="*/ 414210 h 496315"/>
              <a:gd name="connsiteX76" fmla="*/ 317437 w 609243"/>
              <a:gd name="connsiteY76" fmla="*/ 428043 h 496315"/>
              <a:gd name="connsiteX77" fmla="*/ 306429 w 609243"/>
              <a:gd name="connsiteY77" fmla="*/ 434675 h 496315"/>
              <a:gd name="connsiteX78" fmla="*/ 295422 w 609243"/>
              <a:gd name="connsiteY78" fmla="*/ 428043 h 496315"/>
              <a:gd name="connsiteX79" fmla="*/ 17756 w 609243"/>
              <a:gd name="connsiteY79" fmla="*/ 414210 h 496315"/>
              <a:gd name="connsiteX80" fmla="*/ 4660 w 609243"/>
              <a:gd name="connsiteY80" fmla="*/ 400945 h 496315"/>
              <a:gd name="connsiteX81" fmla="*/ 3616 w 609243"/>
              <a:gd name="connsiteY81" fmla="*/ 396113 h 496315"/>
              <a:gd name="connsiteX82" fmla="*/ 4850 w 609243"/>
              <a:gd name="connsiteY82" fmla="*/ 75581 h 496315"/>
              <a:gd name="connsiteX83" fmla="*/ 6843 w 609243"/>
              <a:gd name="connsiteY83" fmla="*/ 68948 h 496315"/>
              <a:gd name="connsiteX84" fmla="*/ 10354 w 609243"/>
              <a:gd name="connsiteY84" fmla="*/ 64779 h 496315"/>
              <a:gd name="connsiteX85" fmla="*/ 197678 w 609243"/>
              <a:gd name="connsiteY8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765 w 609243"/>
              <a:gd name="connsiteY48" fmla="*/ 107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198798 w 609243"/>
              <a:gd name="connsiteY57" fmla="*/ 22403 h 496315"/>
              <a:gd name="connsiteX58" fmla="*/ 27245 w 609243"/>
              <a:gd name="connsiteY58" fmla="*/ 79844 h 496315"/>
              <a:gd name="connsiteX59" fmla="*/ 26012 w 609243"/>
              <a:gd name="connsiteY59" fmla="*/ 387586 h 496315"/>
              <a:gd name="connsiteX60" fmla="*/ 306429 w 609243"/>
              <a:gd name="connsiteY60" fmla="*/ 408620 h 496315"/>
              <a:gd name="connsiteX61" fmla="*/ 586847 w 609243"/>
              <a:gd name="connsiteY61" fmla="*/ 387586 h 496315"/>
              <a:gd name="connsiteX62" fmla="*/ 585614 w 609243"/>
              <a:gd name="connsiteY62" fmla="*/ 79844 h 496315"/>
              <a:gd name="connsiteX63" fmla="*/ 315160 w 609243"/>
              <a:gd name="connsiteY63" fmla="*/ 68664 h 496315"/>
              <a:gd name="connsiteX64" fmla="*/ 306429 w 609243"/>
              <a:gd name="connsiteY64" fmla="*/ 71791 h 496315"/>
              <a:gd name="connsiteX65" fmla="*/ 297699 w 609243"/>
              <a:gd name="connsiteY65" fmla="*/ 68664 h 496315"/>
              <a:gd name="connsiteX66" fmla="*/ 198798 w 609243"/>
              <a:gd name="connsiteY66" fmla="*/ 22403 h 496315"/>
              <a:gd name="connsiteX67" fmla="*/ 197678 w 609243"/>
              <a:gd name="connsiteY67" fmla="*/ 346 h 496315"/>
              <a:gd name="connsiteX68" fmla="*/ 306429 w 609243"/>
              <a:gd name="connsiteY68" fmla="*/ 46209 h 496315"/>
              <a:gd name="connsiteX69" fmla="*/ 602505 w 609243"/>
              <a:gd name="connsiteY69" fmla="*/ 64779 h 496315"/>
              <a:gd name="connsiteX70" fmla="*/ 606016 w 609243"/>
              <a:gd name="connsiteY70" fmla="*/ 68948 h 496315"/>
              <a:gd name="connsiteX71" fmla="*/ 608009 w 609243"/>
              <a:gd name="connsiteY71" fmla="*/ 75581 h 496315"/>
              <a:gd name="connsiteX72" fmla="*/ 609243 w 609243"/>
              <a:gd name="connsiteY72" fmla="*/ 396113 h 496315"/>
              <a:gd name="connsiteX73" fmla="*/ 608199 w 609243"/>
              <a:gd name="connsiteY73" fmla="*/ 400945 h 496315"/>
              <a:gd name="connsiteX74" fmla="*/ 595103 w 609243"/>
              <a:gd name="connsiteY74" fmla="*/ 414210 h 496315"/>
              <a:gd name="connsiteX75" fmla="*/ 317437 w 609243"/>
              <a:gd name="connsiteY75" fmla="*/ 428043 h 496315"/>
              <a:gd name="connsiteX76" fmla="*/ 306429 w 609243"/>
              <a:gd name="connsiteY76" fmla="*/ 434675 h 496315"/>
              <a:gd name="connsiteX77" fmla="*/ 295422 w 609243"/>
              <a:gd name="connsiteY77" fmla="*/ 428043 h 496315"/>
              <a:gd name="connsiteX78" fmla="*/ 17756 w 609243"/>
              <a:gd name="connsiteY78" fmla="*/ 414210 h 496315"/>
              <a:gd name="connsiteX79" fmla="*/ 4660 w 609243"/>
              <a:gd name="connsiteY79" fmla="*/ 400945 h 496315"/>
              <a:gd name="connsiteX80" fmla="*/ 3616 w 609243"/>
              <a:gd name="connsiteY80" fmla="*/ 396113 h 496315"/>
              <a:gd name="connsiteX81" fmla="*/ 4850 w 609243"/>
              <a:gd name="connsiteY81" fmla="*/ 75581 h 496315"/>
              <a:gd name="connsiteX82" fmla="*/ 6843 w 609243"/>
              <a:gd name="connsiteY82" fmla="*/ 68948 h 496315"/>
              <a:gd name="connsiteX83" fmla="*/ 10354 w 609243"/>
              <a:gd name="connsiteY83" fmla="*/ 64779 h 496315"/>
              <a:gd name="connsiteX84" fmla="*/ 197678 w 609243"/>
              <a:gd name="connsiteY8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101 w 609243"/>
              <a:gd name="connsiteY48" fmla="*/ 110638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198798 w 609243"/>
              <a:gd name="connsiteY56" fmla="*/ 22403 h 496315"/>
              <a:gd name="connsiteX57" fmla="*/ 27245 w 609243"/>
              <a:gd name="connsiteY57" fmla="*/ 79844 h 496315"/>
              <a:gd name="connsiteX58" fmla="*/ 26012 w 609243"/>
              <a:gd name="connsiteY58" fmla="*/ 387586 h 496315"/>
              <a:gd name="connsiteX59" fmla="*/ 306429 w 609243"/>
              <a:gd name="connsiteY59" fmla="*/ 408620 h 496315"/>
              <a:gd name="connsiteX60" fmla="*/ 586847 w 609243"/>
              <a:gd name="connsiteY60" fmla="*/ 387586 h 496315"/>
              <a:gd name="connsiteX61" fmla="*/ 585614 w 609243"/>
              <a:gd name="connsiteY61" fmla="*/ 79844 h 496315"/>
              <a:gd name="connsiteX62" fmla="*/ 315160 w 609243"/>
              <a:gd name="connsiteY62" fmla="*/ 68664 h 496315"/>
              <a:gd name="connsiteX63" fmla="*/ 306429 w 609243"/>
              <a:gd name="connsiteY63" fmla="*/ 71791 h 496315"/>
              <a:gd name="connsiteX64" fmla="*/ 297699 w 609243"/>
              <a:gd name="connsiteY64" fmla="*/ 68664 h 496315"/>
              <a:gd name="connsiteX65" fmla="*/ 198798 w 609243"/>
              <a:gd name="connsiteY65" fmla="*/ 22403 h 496315"/>
              <a:gd name="connsiteX66" fmla="*/ 197678 w 609243"/>
              <a:gd name="connsiteY66" fmla="*/ 346 h 496315"/>
              <a:gd name="connsiteX67" fmla="*/ 306429 w 609243"/>
              <a:gd name="connsiteY67" fmla="*/ 46209 h 496315"/>
              <a:gd name="connsiteX68" fmla="*/ 602505 w 609243"/>
              <a:gd name="connsiteY68" fmla="*/ 64779 h 496315"/>
              <a:gd name="connsiteX69" fmla="*/ 606016 w 609243"/>
              <a:gd name="connsiteY69" fmla="*/ 68948 h 496315"/>
              <a:gd name="connsiteX70" fmla="*/ 608009 w 609243"/>
              <a:gd name="connsiteY70" fmla="*/ 75581 h 496315"/>
              <a:gd name="connsiteX71" fmla="*/ 609243 w 609243"/>
              <a:gd name="connsiteY71" fmla="*/ 396113 h 496315"/>
              <a:gd name="connsiteX72" fmla="*/ 608199 w 609243"/>
              <a:gd name="connsiteY72" fmla="*/ 400945 h 496315"/>
              <a:gd name="connsiteX73" fmla="*/ 595103 w 609243"/>
              <a:gd name="connsiteY73" fmla="*/ 414210 h 496315"/>
              <a:gd name="connsiteX74" fmla="*/ 317437 w 609243"/>
              <a:gd name="connsiteY74" fmla="*/ 428043 h 496315"/>
              <a:gd name="connsiteX75" fmla="*/ 306429 w 609243"/>
              <a:gd name="connsiteY75" fmla="*/ 434675 h 496315"/>
              <a:gd name="connsiteX76" fmla="*/ 295422 w 609243"/>
              <a:gd name="connsiteY76" fmla="*/ 428043 h 496315"/>
              <a:gd name="connsiteX77" fmla="*/ 17756 w 609243"/>
              <a:gd name="connsiteY77" fmla="*/ 414210 h 496315"/>
              <a:gd name="connsiteX78" fmla="*/ 4660 w 609243"/>
              <a:gd name="connsiteY78" fmla="*/ 400945 h 496315"/>
              <a:gd name="connsiteX79" fmla="*/ 3616 w 609243"/>
              <a:gd name="connsiteY79" fmla="*/ 396113 h 496315"/>
              <a:gd name="connsiteX80" fmla="*/ 4850 w 609243"/>
              <a:gd name="connsiteY80" fmla="*/ 75581 h 496315"/>
              <a:gd name="connsiteX81" fmla="*/ 6843 w 609243"/>
              <a:gd name="connsiteY81" fmla="*/ 68948 h 496315"/>
              <a:gd name="connsiteX82" fmla="*/ 10354 w 609243"/>
              <a:gd name="connsiteY82" fmla="*/ 64779 h 496315"/>
              <a:gd name="connsiteX83" fmla="*/ 197678 w 609243"/>
              <a:gd name="connsiteY8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0101 w 609243"/>
              <a:gd name="connsiteY47" fmla="*/ 110638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60101 w 609243"/>
              <a:gd name="connsiteY54" fmla="*/ 110638 h 496315"/>
              <a:gd name="connsiteX55" fmla="*/ 198798 w 609243"/>
              <a:gd name="connsiteY55" fmla="*/ 22403 h 496315"/>
              <a:gd name="connsiteX56" fmla="*/ 27245 w 609243"/>
              <a:gd name="connsiteY56" fmla="*/ 79844 h 496315"/>
              <a:gd name="connsiteX57" fmla="*/ 26012 w 609243"/>
              <a:gd name="connsiteY57" fmla="*/ 387586 h 496315"/>
              <a:gd name="connsiteX58" fmla="*/ 306429 w 609243"/>
              <a:gd name="connsiteY58" fmla="*/ 408620 h 496315"/>
              <a:gd name="connsiteX59" fmla="*/ 586847 w 609243"/>
              <a:gd name="connsiteY59" fmla="*/ 387586 h 496315"/>
              <a:gd name="connsiteX60" fmla="*/ 585614 w 609243"/>
              <a:gd name="connsiteY60" fmla="*/ 79844 h 496315"/>
              <a:gd name="connsiteX61" fmla="*/ 315160 w 609243"/>
              <a:gd name="connsiteY61" fmla="*/ 68664 h 496315"/>
              <a:gd name="connsiteX62" fmla="*/ 306429 w 609243"/>
              <a:gd name="connsiteY62" fmla="*/ 71791 h 496315"/>
              <a:gd name="connsiteX63" fmla="*/ 297699 w 609243"/>
              <a:gd name="connsiteY63" fmla="*/ 68664 h 496315"/>
              <a:gd name="connsiteX64" fmla="*/ 198798 w 609243"/>
              <a:gd name="connsiteY64" fmla="*/ 22403 h 496315"/>
              <a:gd name="connsiteX65" fmla="*/ 197678 w 609243"/>
              <a:gd name="connsiteY65" fmla="*/ 346 h 496315"/>
              <a:gd name="connsiteX66" fmla="*/ 306429 w 609243"/>
              <a:gd name="connsiteY66" fmla="*/ 46209 h 496315"/>
              <a:gd name="connsiteX67" fmla="*/ 602505 w 609243"/>
              <a:gd name="connsiteY67" fmla="*/ 64779 h 496315"/>
              <a:gd name="connsiteX68" fmla="*/ 606016 w 609243"/>
              <a:gd name="connsiteY68" fmla="*/ 68948 h 496315"/>
              <a:gd name="connsiteX69" fmla="*/ 608009 w 609243"/>
              <a:gd name="connsiteY69" fmla="*/ 75581 h 496315"/>
              <a:gd name="connsiteX70" fmla="*/ 609243 w 609243"/>
              <a:gd name="connsiteY70" fmla="*/ 396113 h 496315"/>
              <a:gd name="connsiteX71" fmla="*/ 608199 w 609243"/>
              <a:gd name="connsiteY71" fmla="*/ 400945 h 496315"/>
              <a:gd name="connsiteX72" fmla="*/ 595103 w 609243"/>
              <a:gd name="connsiteY72" fmla="*/ 414210 h 496315"/>
              <a:gd name="connsiteX73" fmla="*/ 317437 w 609243"/>
              <a:gd name="connsiteY73" fmla="*/ 428043 h 496315"/>
              <a:gd name="connsiteX74" fmla="*/ 306429 w 609243"/>
              <a:gd name="connsiteY74" fmla="*/ 434675 h 496315"/>
              <a:gd name="connsiteX75" fmla="*/ 295422 w 609243"/>
              <a:gd name="connsiteY75" fmla="*/ 428043 h 496315"/>
              <a:gd name="connsiteX76" fmla="*/ 17756 w 609243"/>
              <a:gd name="connsiteY76" fmla="*/ 414210 h 496315"/>
              <a:gd name="connsiteX77" fmla="*/ 4660 w 609243"/>
              <a:gd name="connsiteY77" fmla="*/ 400945 h 496315"/>
              <a:gd name="connsiteX78" fmla="*/ 3616 w 609243"/>
              <a:gd name="connsiteY78" fmla="*/ 396113 h 496315"/>
              <a:gd name="connsiteX79" fmla="*/ 4850 w 609243"/>
              <a:gd name="connsiteY79" fmla="*/ 75581 h 496315"/>
              <a:gd name="connsiteX80" fmla="*/ 6843 w 609243"/>
              <a:gd name="connsiteY80" fmla="*/ 68948 h 496315"/>
              <a:gd name="connsiteX81" fmla="*/ 10354 w 609243"/>
              <a:gd name="connsiteY81" fmla="*/ 64779 h 496315"/>
              <a:gd name="connsiteX82" fmla="*/ 197678 w 609243"/>
              <a:gd name="connsiteY8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58392 w 609243"/>
              <a:gd name="connsiteY47" fmla="*/ 166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198798 w 609243"/>
              <a:gd name="connsiteY54" fmla="*/ 22403 h 496315"/>
              <a:gd name="connsiteX55" fmla="*/ 27245 w 609243"/>
              <a:gd name="connsiteY55" fmla="*/ 79844 h 496315"/>
              <a:gd name="connsiteX56" fmla="*/ 26012 w 609243"/>
              <a:gd name="connsiteY56" fmla="*/ 387586 h 496315"/>
              <a:gd name="connsiteX57" fmla="*/ 306429 w 609243"/>
              <a:gd name="connsiteY57" fmla="*/ 408620 h 496315"/>
              <a:gd name="connsiteX58" fmla="*/ 586847 w 609243"/>
              <a:gd name="connsiteY58" fmla="*/ 387586 h 496315"/>
              <a:gd name="connsiteX59" fmla="*/ 585614 w 609243"/>
              <a:gd name="connsiteY59" fmla="*/ 79844 h 496315"/>
              <a:gd name="connsiteX60" fmla="*/ 315160 w 609243"/>
              <a:gd name="connsiteY60" fmla="*/ 68664 h 496315"/>
              <a:gd name="connsiteX61" fmla="*/ 306429 w 609243"/>
              <a:gd name="connsiteY61" fmla="*/ 71791 h 496315"/>
              <a:gd name="connsiteX62" fmla="*/ 297699 w 609243"/>
              <a:gd name="connsiteY62" fmla="*/ 68664 h 496315"/>
              <a:gd name="connsiteX63" fmla="*/ 198798 w 609243"/>
              <a:gd name="connsiteY63" fmla="*/ 22403 h 496315"/>
              <a:gd name="connsiteX64" fmla="*/ 197678 w 609243"/>
              <a:gd name="connsiteY64" fmla="*/ 346 h 496315"/>
              <a:gd name="connsiteX65" fmla="*/ 306429 w 609243"/>
              <a:gd name="connsiteY65" fmla="*/ 46209 h 496315"/>
              <a:gd name="connsiteX66" fmla="*/ 602505 w 609243"/>
              <a:gd name="connsiteY66" fmla="*/ 64779 h 496315"/>
              <a:gd name="connsiteX67" fmla="*/ 606016 w 609243"/>
              <a:gd name="connsiteY67" fmla="*/ 68948 h 496315"/>
              <a:gd name="connsiteX68" fmla="*/ 608009 w 609243"/>
              <a:gd name="connsiteY68" fmla="*/ 75581 h 496315"/>
              <a:gd name="connsiteX69" fmla="*/ 609243 w 609243"/>
              <a:gd name="connsiteY69" fmla="*/ 396113 h 496315"/>
              <a:gd name="connsiteX70" fmla="*/ 608199 w 609243"/>
              <a:gd name="connsiteY70" fmla="*/ 400945 h 496315"/>
              <a:gd name="connsiteX71" fmla="*/ 595103 w 609243"/>
              <a:gd name="connsiteY71" fmla="*/ 414210 h 496315"/>
              <a:gd name="connsiteX72" fmla="*/ 317437 w 609243"/>
              <a:gd name="connsiteY72" fmla="*/ 428043 h 496315"/>
              <a:gd name="connsiteX73" fmla="*/ 306429 w 609243"/>
              <a:gd name="connsiteY73" fmla="*/ 434675 h 496315"/>
              <a:gd name="connsiteX74" fmla="*/ 295422 w 609243"/>
              <a:gd name="connsiteY74" fmla="*/ 428043 h 496315"/>
              <a:gd name="connsiteX75" fmla="*/ 17756 w 609243"/>
              <a:gd name="connsiteY75" fmla="*/ 414210 h 496315"/>
              <a:gd name="connsiteX76" fmla="*/ 4660 w 609243"/>
              <a:gd name="connsiteY76" fmla="*/ 400945 h 496315"/>
              <a:gd name="connsiteX77" fmla="*/ 3616 w 609243"/>
              <a:gd name="connsiteY77" fmla="*/ 396113 h 496315"/>
              <a:gd name="connsiteX78" fmla="*/ 4850 w 609243"/>
              <a:gd name="connsiteY78" fmla="*/ 75581 h 496315"/>
              <a:gd name="connsiteX79" fmla="*/ 6843 w 609243"/>
              <a:gd name="connsiteY79" fmla="*/ 68948 h 496315"/>
              <a:gd name="connsiteX80" fmla="*/ 10354 w 609243"/>
              <a:gd name="connsiteY80" fmla="*/ 64779 h 496315"/>
              <a:gd name="connsiteX81" fmla="*/ 197678 w 609243"/>
              <a:gd name="connsiteY8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4658 w 609243"/>
              <a:gd name="connsiteY47" fmla="*/ 175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198798 w 609243"/>
              <a:gd name="connsiteY53" fmla="*/ 22403 h 496315"/>
              <a:gd name="connsiteX54" fmla="*/ 27245 w 609243"/>
              <a:gd name="connsiteY54" fmla="*/ 79844 h 496315"/>
              <a:gd name="connsiteX55" fmla="*/ 26012 w 609243"/>
              <a:gd name="connsiteY55" fmla="*/ 387586 h 496315"/>
              <a:gd name="connsiteX56" fmla="*/ 306429 w 609243"/>
              <a:gd name="connsiteY56" fmla="*/ 408620 h 496315"/>
              <a:gd name="connsiteX57" fmla="*/ 586847 w 609243"/>
              <a:gd name="connsiteY57" fmla="*/ 387586 h 496315"/>
              <a:gd name="connsiteX58" fmla="*/ 585614 w 609243"/>
              <a:gd name="connsiteY58" fmla="*/ 79844 h 496315"/>
              <a:gd name="connsiteX59" fmla="*/ 315160 w 609243"/>
              <a:gd name="connsiteY59" fmla="*/ 68664 h 496315"/>
              <a:gd name="connsiteX60" fmla="*/ 306429 w 609243"/>
              <a:gd name="connsiteY60" fmla="*/ 71791 h 496315"/>
              <a:gd name="connsiteX61" fmla="*/ 297699 w 609243"/>
              <a:gd name="connsiteY61" fmla="*/ 68664 h 496315"/>
              <a:gd name="connsiteX62" fmla="*/ 198798 w 609243"/>
              <a:gd name="connsiteY62" fmla="*/ 22403 h 496315"/>
              <a:gd name="connsiteX63" fmla="*/ 197678 w 609243"/>
              <a:gd name="connsiteY63" fmla="*/ 346 h 496315"/>
              <a:gd name="connsiteX64" fmla="*/ 306429 w 609243"/>
              <a:gd name="connsiteY64" fmla="*/ 46209 h 496315"/>
              <a:gd name="connsiteX65" fmla="*/ 602505 w 609243"/>
              <a:gd name="connsiteY65" fmla="*/ 64779 h 496315"/>
              <a:gd name="connsiteX66" fmla="*/ 606016 w 609243"/>
              <a:gd name="connsiteY66" fmla="*/ 68948 h 496315"/>
              <a:gd name="connsiteX67" fmla="*/ 608009 w 609243"/>
              <a:gd name="connsiteY67" fmla="*/ 75581 h 496315"/>
              <a:gd name="connsiteX68" fmla="*/ 609243 w 609243"/>
              <a:gd name="connsiteY68" fmla="*/ 396113 h 496315"/>
              <a:gd name="connsiteX69" fmla="*/ 608199 w 609243"/>
              <a:gd name="connsiteY69" fmla="*/ 400945 h 496315"/>
              <a:gd name="connsiteX70" fmla="*/ 595103 w 609243"/>
              <a:gd name="connsiteY70" fmla="*/ 414210 h 496315"/>
              <a:gd name="connsiteX71" fmla="*/ 317437 w 609243"/>
              <a:gd name="connsiteY71" fmla="*/ 428043 h 496315"/>
              <a:gd name="connsiteX72" fmla="*/ 306429 w 609243"/>
              <a:gd name="connsiteY72" fmla="*/ 434675 h 496315"/>
              <a:gd name="connsiteX73" fmla="*/ 295422 w 609243"/>
              <a:gd name="connsiteY73" fmla="*/ 428043 h 496315"/>
              <a:gd name="connsiteX74" fmla="*/ 17756 w 609243"/>
              <a:gd name="connsiteY74" fmla="*/ 414210 h 496315"/>
              <a:gd name="connsiteX75" fmla="*/ 4660 w 609243"/>
              <a:gd name="connsiteY75" fmla="*/ 400945 h 496315"/>
              <a:gd name="connsiteX76" fmla="*/ 3616 w 609243"/>
              <a:gd name="connsiteY76" fmla="*/ 396113 h 496315"/>
              <a:gd name="connsiteX77" fmla="*/ 4850 w 609243"/>
              <a:gd name="connsiteY77" fmla="*/ 75581 h 496315"/>
              <a:gd name="connsiteX78" fmla="*/ 6843 w 609243"/>
              <a:gd name="connsiteY78" fmla="*/ 68948 h 496315"/>
              <a:gd name="connsiteX79" fmla="*/ 10354 w 609243"/>
              <a:gd name="connsiteY79" fmla="*/ 64779 h 496315"/>
              <a:gd name="connsiteX80" fmla="*/ 197678 w 609243"/>
              <a:gd name="connsiteY8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78234 w 609243"/>
              <a:gd name="connsiteY47" fmla="*/ 179892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198798 w 609243"/>
              <a:gd name="connsiteY52" fmla="*/ 22403 h 496315"/>
              <a:gd name="connsiteX53" fmla="*/ 27245 w 609243"/>
              <a:gd name="connsiteY53" fmla="*/ 79844 h 496315"/>
              <a:gd name="connsiteX54" fmla="*/ 26012 w 609243"/>
              <a:gd name="connsiteY54" fmla="*/ 387586 h 496315"/>
              <a:gd name="connsiteX55" fmla="*/ 306429 w 609243"/>
              <a:gd name="connsiteY55" fmla="*/ 408620 h 496315"/>
              <a:gd name="connsiteX56" fmla="*/ 586847 w 609243"/>
              <a:gd name="connsiteY56" fmla="*/ 387586 h 496315"/>
              <a:gd name="connsiteX57" fmla="*/ 585614 w 609243"/>
              <a:gd name="connsiteY57" fmla="*/ 79844 h 496315"/>
              <a:gd name="connsiteX58" fmla="*/ 315160 w 609243"/>
              <a:gd name="connsiteY58" fmla="*/ 68664 h 496315"/>
              <a:gd name="connsiteX59" fmla="*/ 306429 w 609243"/>
              <a:gd name="connsiteY59" fmla="*/ 71791 h 496315"/>
              <a:gd name="connsiteX60" fmla="*/ 297699 w 609243"/>
              <a:gd name="connsiteY60" fmla="*/ 68664 h 496315"/>
              <a:gd name="connsiteX61" fmla="*/ 198798 w 609243"/>
              <a:gd name="connsiteY61" fmla="*/ 22403 h 496315"/>
              <a:gd name="connsiteX62" fmla="*/ 197678 w 609243"/>
              <a:gd name="connsiteY62" fmla="*/ 346 h 496315"/>
              <a:gd name="connsiteX63" fmla="*/ 306429 w 609243"/>
              <a:gd name="connsiteY63" fmla="*/ 46209 h 496315"/>
              <a:gd name="connsiteX64" fmla="*/ 602505 w 609243"/>
              <a:gd name="connsiteY64" fmla="*/ 64779 h 496315"/>
              <a:gd name="connsiteX65" fmla="*/ 606016 w 609243"/>
              <a:gd name="connsiteY65" fmla="*/ 68948 h 496315"/>
              <a:gd name="connsiteX66" fmla="*/ 608009 w 609243"/>
              <a:gd name="connsiteY66" fmla="*/ 75581 h 496315"/>
              <a:gd name="connsiteX67" fmla="*/ 609243 w 609243"/>
              <a:gd name="connsiteY67" fmla="*/ 396113 h 496315"/>
              <a:gd name="connsiteX68" fmla="*/ 608199 w 609243"/>
              <a:gd name="connsiteY68" fmla="*/ 400945 h 496315"/>
              <a:gd name="connsiteX69" fmla="*/ 595103 w 609243"/>
              <a:gd name="connsiteY69" fmla="*/ 414210 h 496315"/>
              <a:gd name="connsiteX70" fmla="*/ 317437 w 609243"/>
              <a:gd name="connsiteY70" fmla="*/ 428043 h 496315"/>
              <a:gd name="connsiteX71" fmla="*/ 306429 w 609243"/>
              <a:gd name="connsiteY71" fmla="*/ 434675 h 496315"/>
              <a:gd name="connsiteX72" fmla="*/ 295422 w 609243"/>
              <a:gd name="connsiteY72" fmla="*/ 428043 h 496315"/>
              <a:gd name="connsiteX73" fmla="*/ 17756 w 609243"/>
              <a:gd name="connsiteY73" fmla="*/ 414210 h 496315"/>
              <a:gd name="connsiteX74" fmla="*/ 4660 w 609243"/>
              <a:gd name="connsiteY74" fmla="*/ 400945 h 496315"/>
              <a:gd name="connsiteX75" fmla="*/ 3616 w 609243"/>
              <a:gd name="connsiteY75" fmla="*/ 396113 h 496315"/>
              <a:gd name="connsiteX76" fmla="*/ 4850 w 609243"/>
              <a:gd name="connsiteY76" fmla="*/ 75581 h 496315"/>
              <a:gd name="connsiteX77" fmla="*/ 6843 w 609243"/>
              <a:gd name="connsiteY77" fmla="*/ 68948 h 496315"/>
              <a:gd name="connsiteX78" fmla="*/ 10354 w 609243"/>
              <a:gd name="connsiteY78" fmla="*/ 64779 h 496315"/>
              <a:gd name="connsiteX79" fmla="*/ 197678 w 609243"/>
              <a:gd name="connsiteY7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33773 w 609243"/>
              <a:gd name="connsiteY46" fmla="*/ 149292 h 496315"/>
              <a:gd name="connsiteX47" fmla="*/ 126842 w 609243"/>
              <a:gd name="connsiteY47" fmla="*/ 159523 h 496315"/>
              <a:gd name="connsiteX48" fmla="*/ 78234 w 609243"/>
              <a:gd name="connsiteY48" fmla="*/ 179892 h 496315"/>
              <a:gd name="connsiteX49" fmla="*/ 198798 w 609243"/>
              <a:gd name="connsiteY49" fmla="*/ 22403 h 496315"/>
              <a:gd name="connsiteX50" fmla="*/ 27245 w 609243"/>
              <a:gd name="connsiteY50" fmla="*/ 79844 h 496315"/>
              <a:gd name="connsiteX51" fmla="*/ 26012 w 609243"/>
              <a:gd name="connsiteY51" fmla="*/ 387586 h 496315"/>
              <a:gd name="connsiteX52" fmla="*/ 306429 w 609243"/>
              <a:gd name="connsiteY52" fmla="*/ 408620 h 496315"/>
              <a:gd name="connsiteX53" fmla="*/ 586847 w 609243"/>
              <a:gd name="connsiteY53" fmla="*/ 387586 h 496315"/>
              <a:gd name="connsiteX54" fmla="*/ 585614 w 609243"/>
              <a:gd name="connsiteY54" fmla="*/ 79844 h 496315"/>
              <a:gd name="connsiteX55" fmla="*/ 315160 w 609243"/>
              <a:gd name="connsiteY55" fmla="*/ 68664 h 496315"/>
              <a:gd name="connsiteX56" fmla="*/ 306429 w 609243"/>
              <a:gd name="connsiteY56" fmla="*/ 71791 h 496315"/>
              <a:gd name="connsiteX57" fmla="*/ 297699 w 609243"/>
              <a:gd name="connsiteY57" fmla="*/ 68664 h 496315"/>
              <a:gd name="connsiteX58" fmla="*/ 198798 w 609243"/>
              <a:gd name="connsiteY58" fmla="*/ 22403 h 496315"/>
              <a:gd name="connsiteX59" fmla="*/ 197678 w 609243"/>
              <a:gd name="connsiteY59" fmla="*/ 346 h 496315"/>
              <a:gd name="connsiteX60" fmla="*/ 306429 w 609243"/>
              <a:gd name="connsiteY60" fmla="*/ 46209 h 496315"/>
              <a:gd name="connsiteX61" fmla="*/ 602505 w 609243"/>
              <a:gd name="connsiteY61" fmla="*/ 64779 h 496315"/>
              <a:gd name="connsiteX62" fmla="*/ 606016 w 609243"/>
              <a:gd name="connsiteY62" fmla="*/ 68948 h 496315"/>
              <a:gd name="connsiteX63" fmla="*/ 608009 w 609243"/>
              <a:gd name="connsiteY63" fmla="*/ 75581 h 496315"/>
              <a:gd name="connsiteX64" fmla="*/ 609243 w 609243"/>
              <a:gd name="connsiteY64" fmla="*/ 396113 h 496315"/>
              <a:gd name="connsiteX65" fmla="*/ 608199 w 609243"/>
              <a:gd name="connsiteY65" fmla="*/ 400945 h 496315"/>
              <a:gd name="connsiteX66" fmla="*/ 595103 w 609243"/>
              <a:gd name="connsiteY66" fmla="*/ 414210 h 496315"/>
              <a:gd name="connsiteX67" fmla="*/ 317437 w 609243"/>
              <a:gd name="connsiteY67" fmla="*/ 428043 h 496315"/>
              <a:gd name="connsiteX68" fmla="*/ 306429 w 609243"/>
              <a:gd name="connsiteY68" fmla="*/ 434675 h 496315"/>
              <a:gd name="connsiteX69" fmla="*/ 295422 w 609243"/>
              <a:gd name="connsiteY69" fmla="*/ 428043 h 496315"/>
              <a:gd name="connsiteX70" fmla="*/ 17756 w 609243"/>
              <a:gd name="connsiteY70" fmla="*/ 414210 h 496315"/>
              <a:gd name="connsiteX71" fmla="*/ 4660 w 609243"/>
              <a:gd name="connsiteY71" fmla="*/ 400945 h 496315"/>
              <a:gd name="connsiteX72" fmla="*/ 3616 w 609243"/>
              <a:gd name="connsiteY72" fmla="*/ 396113 h 496315"/>
              <a:gd name="connsiteX73" fmla="*/ 4850 w 609243"/>
              <a:gd name="connsiteY73" fmla="*/ 75581 h 496315"/>
              <a:gd name="connsiteX74" fmla="*/ 6843 w 609243"/>
              <a:gd name="connsiteY74" fmla="*/ 68948 h 496315"/>
              <a:gd name="connsiteX75" fmla="*/ 10354 w 609243"/>
              <a:gd name="connsiteY75" fmla="*/ 64779 h 496315"/>
              <a:gd name="connsiteX76" fmla="*/ 197678 w 609243"/>
              <a:gd name="connsiteY7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26842 w 609243"/>
              <a:gd name="connsiteY46" fmla="*/ 159523 h 496315"/>
              <a:gd name="connsiteX47" fmla="*/ 78234 w 609243"/>
              <a:gd name="connsiteY47" fmla="*/ 179892 h 496315"/>
              <a:gd name="connsiteX48" fmla="*/ 198798 w 609243"/>
              <a:gd name="connsiteY48" fmla="*/ 22403 h 496315"/>
              <a:gd name="connsiteX49" fmla="*/ 27245 w 609243"/>
              <a:gd name="connsiteY49" fmla="*/ 79844 h 496315"/>
              <a:gd name="connsiteX50" fmla="*/ 26012 w 609243"/>
              <a:gd name="connsiteY50" fmla="*/ 387586 h 496315"/>
              <a:gd name="connsiteX51" fmla="*/ 306429 w 609243"/>
              <a:gd name="connsiteY51" fmla="*/ 408620 h 496315"/>
              <a:gd name="connsiteX52" fmla="*/ 586847 w 609243"/>
              <a:gd name="connsiteY52" fmla="*/ 387586 h 496315"/>
              <a:gd name="connsiteX53" fmla="*/ 585614 w 609243"/>
              <a:gd name="connsiteY53" fmla="*/ 79844 h 496315"/>
              <a:gd name="connsiteX54" fmla="*/ 315160 w 609243"/>
              <a:gd name="connsiteY54" fmla="*/ 68664 h 496315"/>
              <a:gd name="connsiteX55" fmla="*/ 306429 w 609243"/>
              <a:gd name="connsiteY55" fmla="*/ 71791 h 496315"/>
              <a:gd name="connsiteX56" fmla="*/ 297699 w 609243"/>
              <a:gd name="connsiteY56" fmla="*/ 68664 h 496315"/>
              <a:gd name="connsiteX57" fmla="*/ 198798 w 609243"/>
              <a:gd name="connsiteY57" fmla="*/ 22403 h 496315"/>
              <a:gd name="connsiteX58" fmla="*/ 197678 w 609243"/>
              <a:gd name="connsiteY58" fmla="*/ 346 h 496315"/>
              <a:gd name="connsiteX59" fmla="*/ 306429 w 609243"/>
              <a:gd name="connsiteY59" fmla="*/ 46209 h 496315"/>
              <a:gd name="connsiteX60" fmla="*/ 602505 w 609243"/>
              <a:gd name="connsiteY60" fmla="*/ 64779 h 496315"/>
              <a:gd name="connsiteX61" fmla="*/ 606016 w 609243"/>
              <a:gd name="connsiteY61" fmla="*/ 68948 h 496315"/>
              <a:gd name="connsiteX62" fmla="*/ 608009 w 609243"/>
              <a:gd name="connsiteY62" fmla="*/ 75581 h 496315"/>
              <a:gd name="connsiteX63" fmla="*/ 609243 w 609243"/>
              <a:gd name="connsiteY63" fmla="*/ 396113 h 496315"/>
              <a:gd name="connsiteX64" fmla="*/ 608199 w 609243"/>
              <a:gd name="connsiteY64" fmla="*/ 400945 h 496315"/>
              <a:gd name="connsiteX65" fmla="*/ 595103 w 609243"/>
              <a:gd name="connsiteY65" fmla="*/ 414210 h 496315"/>
              <a:gd name="connsiteX66" fmla="*/ 317437 w 609243"/>
              <a:gd name="connsiteY66" fmla="*/ 428043 h 496315"/>
              <a:gd name="connsiteX67" fmla="*/ 306429 w 609243"/>
              <a:gd name="connsiteY67" fmla="*/ 434675 h 496315"/>
              <a:gd name="connsiteX68" fmla="*/ 295422 w 609243"/>
              <a:gd name="connsiteY68" fmla="*/ 428043 h 496315"/>
              <a:gd name="connsiteX69" fmla="*/ 17756 w 609243"/>
              <a:gd name="connsiteY69" fmla="*/ 414210 h 496315"/>
              <a:gd name="connsiteX70" fmla="*/ 4660 w 609243"/>
              <a:gd name="connsiteY70" fmla="*/ 400945 h 496315"/>
              <a:gd name="connsiteX71" fmla="*/ 3616 w 609243"/>
              <a:gd name="connsiteY71" fmla="*/ 396113 h 496315"/>
              <a:gd name="connsiteX72" fmla="*/ 4850 w 609243"/>
              <a:gd name="connsiteY72" fmla="*/ 75581 h 496315"/>
              <a:gd name="connsiteX73" fmla="*/ 6843 w 609243"/>
              <a:gd name="connsiteY73" fmla="*/ 68948 h 496315"/>
              <a:gd name="connsiteX74" fmla="*/ 10354 w 609243"/>
              <a:gd name="connsiteY74" fmla="*/ 64779 h 496315"/>
              <a:gd name="connsiteX75" fmla="*/ 197678 w 609243"/>
              <a:gd name="connsiteY7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26842 w 609243"/>
              <a:gd name="connsiteY45" fmla="*/ 159523 h 496315"/>
              <a:gd name="connsiteX46" fmla="*/ 78234 w 609243"/>
              <a:gd name="connsiteY46" fmla="*/ 179892 h 496315"/>
              <a:gd name="connsiteX47" fmla="*/ 198798 w 609243"/>
              <a:gd name="connsiteY47" fmla="*/ 22403 h 496315"/>
              <a:gd name="connsiteX48" fmla="*/ 27245 w 609243"/>
              <a:gd name="connsiteY48" fmla="*/ 79844 h 496315"/>
              <a:gd name="connsiteX49" fmla="*/ 26012 w 609243"/>
              <a:gd name="connsiteY49" fmla="*/ 387586 h 496315"/>
              <a:gd name="connsiteX50" fmla="*/ 306429 w 609243"/>
              <a:gd name="connsiteY50" fmla="*/ 408620 h 496315"/>
              <a:gd name="connsiteX51" fmla="*/ 586847 w 609243"/>
              <a:gd name="connsiteY51" fmla="*/ 387586 h 496315"/>
              <a:gd name="connsiteX52" fmla="*/ 585614 w 609243"/>
              <a:gd name="connsiteY52" fmla="*/ 79844 h 496315"/>
              <a:gd name="connsiteX53" fmla="*/ 315160 w 609243"/>
              <a:gd name="connsiteY53" fmla="*/ 68664 h 496315"/>
              <a:gd name="connsiteX54" fmla="*/ 306429 w 609243"/>
              <a:gd name="connsiteY54" fmla="*/ 71791 h 496315"/>
              <a:gd name="connsiteX55" fmla="*/ 297699 w 609243"/>
              <a:gd name="connsiteY55" fmla="*/ 68664 h 496315"/>
              <a:gd name="connsiteX56" fmla="*/ 198798 w 609243"/>
              <a:gd name="connsiteY56" fmla="*/ 22403 h 496315"/>
              <a:gd name="connsiteX57" fmla="*/ 197678 w 609243"/>
              <a:gd name="connsiteY57" fmla="*/ 346 h 496315"/>
              <a:gd name="connsiteX58" fmla="*/ 306429 w 609243"/>
              <a:gd name="connsiteY58" fmla="*/ 46209 h 496315"/>
              <a:gd name="connsiteX59" fmla="*/ 602505 w 609243"/>
              <a:gd name="connsiteY59" fmla="*/ 64779 h 496315"/>
              <a:gd name="connsiteX60" fmla="*/ 606016 w 609243"/>
              <a:gd name="connsiteY60" fmla="*/ 68948 h 496315"/>
              <a:gd name="connsiteX61" fmla="*/ 608009 w 609243"/>
              <a:gd name="connsiteY61" fmla="*/ 75581 h 496315"/>
              <a:gd name="connsiteX62" fmla="*/ 609243 w 609243"/>
              <a:gd name="connsiteY62" fmla="*/ 396113 h 496315"/>
              <a:gd name="connsiteX63" fmla="*/ 608199 w 609243"/>
              <a:gd name="connsiteY63" fmla="*/ 400945 h 496315"/>
              <a:gd name="connsiteX64" fmla="*/ 595103 w 609243"/>
              <a:gd name="connsiteY64" fmla="*/ 414210 h 496315"/>
              <a:gd name="connsiteX65" fmla="*/ 317437 w 609243"/>
              <a:gd name="connsiteY65" fmla="*/ 428043 h 496315"/>
              <a:gd name="connsiteX66" fmla="*/ 306429 w 609243"/>
              <a:gd name="connsiteY66" fmla="*/ 434675 h 496315"/>
              <a:gd name="connsiteX67" fmla="*/ 295422 w 609243"/>
              <a:gd name="connsiteY67" fmla="*/ 428043 h 496315"/>
              <a:gd name="connsiteX68" fmla="*/ 17756 w 609243"/>
              <a:gd name="connsiteY68" fmla="*/ 414210 h 496315"/>
              <a:gd name="connsiteX69" fmla="*/ 4660 w 609243"/>
              <a:gd name="connsiteY69" fmla="*/ 400945 h 496315"/>
              <a:gd name="connsiteX70" fmla="*/ 3616 w 609243"/>
              <a:gd name="connsiteY70" fmla="*/ 396113 h 496315"/>
              <a:gd name="connsiteX71" fmla="*/ 4850 w 609243"/>
              <a:gd name="connsiteY71" fmla="*/ 75581 h 496315"/>
              <a:gd name="connsiteX72" fmla="*/ 6843 w 609243"/>
              <a:gd name="connsiteY72" fmla="*/ 68948 h 496315"/>
              <a:gd name="connsiteX73" fmla="*/ 10354 w 609243"/>
              <a:gd name="connsiteY73" fmla="*/ 64779 h 496315"/>
              <a:gd name="connsiteX74" fmla="*/ 197678 w 609243"/>
              <a:gd name="connsiteY7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98798 w 609243"/>
              <a:gd name="connsiteY44" fmla="*/ 22403 h 496315"/>
              <a:gd name="connsiteX45" fmla="*/ 27245 w 609243"/>
              <a:gd name="connsiteY45" fmla="*/ 79844 h 496315"/>
              <a:gd name="connsiteX46" fmla="*/ 26012 w 609243"/>
              <a:gd name="connsiteY46" fmla="*/ 387586 h 496315"/>
              <a:gd name="connsiteX47" fmla="*/ 306429 w 609243"/>
              <a:gd name="connsiteY47" fmla="*/ 408620 h 496315"/>
              <a:gd name="connsiteX48" fmla="*/ 586847 w 609243"/>
              <a:gd name="connsiteY48" fmla="*/ 387586 h 496315"/>
              <a:gd name="connsiteX49" fmla="*/ 585614 w 609243"/>
              <a:gd name="connsiteY49" fmla="*/ 79844 h 496315"/>
              <a:gd name="connsiteX50" fmla="*/ 315160 w 609243"/>
              <a:gd name="connsiteY50" fmla="*/ 68664 h 496315"/>
              <a:gd name="connsiteX51" fmla="*/ 306429 w 609243"/>
              <a:gd name="connsiteY51" fmla="*/ 71791 h 496315"/>
              <a:gd name="connsiteX52" fmla="*/ 297699 w 609243"/>
              <a:gd name="connsiteY52" fmla="*/ 68664 h 496315"/>
              <a:gd name="connsiteX53" fmla="*/ 198798 w 609243"/>
              <a:gd name="connsiteY53" fmla="*/ 22403 h 496315"/>
              <a:gd name="connsiteX54" fmla="*/ 197678 w 609243"/>
              <a:gd name="connsiteY54" fmla="*/ 346 h 496315"/>
              <a:gd name="connsiteX55" fmla="*/ 306429 w 609243"/>
              <a:gd name="connsiteY55" fmla="*/ 46209 h 496315"/>
              <a:gd name="connsiteX56" fmla="*/ 602505 w 609243"/>
              <a:gd name="connsiteY56" fmla="*/ 64779 h 496315"/>
              <a:gd name="connsiteX57" fmla="*/ 606016 w 609243"/>
              <a:gd name="connsiteY57" fmla="*/ 68948 h 496315"/>
              <a:gd name="connsiteX58" fmla="*/ 608009 w 609243"/>
              <a:gd name="connsiteY58" fmla="*/ 75581 h 496315"/>
              <a:gd name="connsiteX59" fmla="*/ 609243 w 609243"/>
              <a:gd name="connsiteY59" fmla="*/ 396113 h 496315"/>
              <a:gd name="connsiteX60" fmla="*/ 608199 w 609243"/>
              <a:gd name="connsiteY60" fmla="*/ 400945 h 496315"/>
              <a:gd name="connsiteX61" fmla="*/ 595103 w 609243"/>
              <a:gd name="connsiteY61" fmla="*/ 414210 h 496315"/>
              <a:gd name="connsiteX62" fmla="*/ 317437 w 609243"/>
              <a:gd name="connsiteY62" fmla="*/ 428043 h 496315"/>
              <a:gd name="connsiteX63" fmla="*/ 306429 w 609243"/>
              <a:gd name="connsiteY63" fmla="*/ 434675 h 496315"/>
              <a:gd name="connsiteX64" fmla="*/ 295422 w 609243"/>
              <a:gd name="connsiteY64" fmla="*/ 428043 h 496315"/>
              <a:gd name="connsiteX65" fmla="*/ 17756 w 609243"/>
              <a:gd name="connsiteY65" fmla="*/ 414210 h 496315"/>
              <a:gd name="connsiteX66" fmla="*/ 4660 w 609243"/>
              <a:gd name="connsiteY66" fmla="*/ 400945 h 496315"/>
              <a:gd name="connsiteX67" fmla="*/ 3616 w 609243"/>
              <a:gd name="connsiteY67" fmla="*/ 396113 h 496315"/>
              <a:gd name="connsiteX68" fmla="*/ 4850 w 609243"/>
              <a:gd name="connsiteY68" fmla="*/ 75581 h 496315"/>
              <a:gd name="connsiteX69" fmla="*/ 6843 w 609243"/>
              <a:gd name="connsiteY69" fmla="*/ 68948 h 496315"/>
              <a:gd name="connsiteX70" fmla="*/ 10354 w 609243"/>
              <a:gd name="connsiteY70" fmla="*/ 64779 h 496315"/>
              <a:gd name="connsiteX71" fmla="*/ 197678 w 609243"/>
              <a:gd name="connsiteY7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155189 w 609243"/>
              <a:gd name="connsiteY42" fmla="*/ 183880 h 496315"/>
              <a:gd name="connsiteX43" fmla="*/ 198798 w 609243"/>
              <a:gd name="connsiteY43" fmla="*/ 22403 h 496315"/>
              <a:gd name="connsiteX44" fmla="*/ 27245 w 609243"/>
              <a:gd name="connsiteY44" fmla="*/ 79844 h 496315"/>
              <a:gd name="connsiteX45" fmla="*/ 26012 w 609243"/>
              <a:gd name="connsiteY45" fmla="*/ 387586 h 496315"/>
              <a:gd name="connsiteX46" fmla="*/ 306429 w 609243"/>
              <a:gd name="connsiteY46" fmla="*/ 408620 h 496315"/>
              <a:gd name="connsiteX47" fmla="*/ 586847 w 609243"/>
              <a:gd name="connsiteY47" fmla="*/ 387586 h 496315"/>
              <a:gd name="connsiteX48" fmla="*/ 585614 w 609243"/>
              <a:gd name="connsiteY48" fmla="*/ 79844 h 496315"/>
              <a:gd name="connsiteX49" fmla="*/ 315160 w 609243"/>
              <a:gd name="connsiteY49" fmla="*/ 68664 h 496315"/>
              <a:gd name="connsiteX50" fmla="*/ 306429 w 609243"/>
              <a:gd name="connsiteY50" fmla="*/ 71791 h 496315"/>
              <a:gd name="connsiteX51" fmla="*/ 297699 w 609243"/>
              <a:gd name="connsiteY51" fmla="*/ 68664 h 496315"/>
              <a:gd name="connsiteX52" fmla="*/ 198798 w 609243"/>
              <a:gd name="connsiteY52" fmla="*/ 22403 h 496315"/>
              <a:gd name="connsiteX53" fmla="*/ 197678 w 609243"/>
              <a:gd name="connsiteY53" fmla="*/ 346 h 496315"/>
              <a:gd name="connsiteX54" fmla="*/ 306429 w 609243"/>
              <a:gd name="connsiteY54" fmla="*/ 46209 h 496315"/>
              <a:gd name="connsiteX55" fmla="*/ 602505 w 609243"/>
              <a:gd name="connsiteY55" fmla="*/ 64779 h 496315"/>
              <a:gd name="connsiteX56" fmla="*/ 606016 w 609243"/>
              <a:gd name="connsiteY56" fmla="*/ 68948 h 496315"/>
              <a:gd name="connsiteX57" fmla="*/ 608009 w 609243"/>
              <a:gd name="connsiteY57" fmla="*/ 75581 h 496315"/>
              <a:gd name="connsiteX58" fmla="*/ 609243 w 609243"/>
              <a:gd name="connsiteY58" fmla="*/ 396113 h 496315"/>
              <a:gd name="connsiteX59" fmla="*/ 608199 w 609243"/>
              <a:gd name="connsiteY59" fmla="*/ 400945 h 496315"/>
              <a:gd name="connsiteX60" fmla="*/ 595103 w 609243"/>
              <a:gd name="connsiteY60" fmla="*/ 414210 h 496315"/>
              <a:gd name="connsiteX61" fmla="*/ 317437 w 609243"/>
              <a:gd name="connsiteY61" fmla="*/ 428043 h 496315"/>
              <a:gd name="connsiteX62" fmla="*/ 306429 w 609243"/>
              <a:gd name="connsiteY62" fmla="*/ 434675 h 496315"/>
              <a:gd name="connsiteX63" fmla="*/ 295422 w 609243"/>
              <a:gd name="connsiteY63" fmla="*/ 428043 h 496315"/>
              <a:gd name="connsiteX64" fmla="*/ 17756 w 609243"/>
              <a:gd name="connsiteY64" fmla="*/ 414210 h 496315"/>
              <a:gd name="connsiteX65" fmla="*/ 4660 w 609243"/>
              <a:gd name="connsiteY65" fmla="*/ 400945 h 496315"/>
              <a:gd name="connsiteX66" fmla="*/ 3616 w 609243"/>
              <a:gd name="connsiteY66" fmla="*/ 396113 h 496315"/>
              <a:gd name="connsiteX67" fmla="*/ 4850 w 609243"/>
              <a:gd name="connsiteY67" fmla="*/ 75581 h 496315"/>
              <a:gd name="connsiteX68" fmla="*/ 6843 w 609243"/>
              <a:gd name="connsiteY68" fmla="*/ 68948 h 496315"/>
              <a:gd name="connsiteX69" fmla="*/ 10354 w 609243"/>
              <a:gd name="connsiteY69" fmla="*/ 64779 h 496315"/>
              <a:gd name="connsiteX70" fmla="*/ 197678 w 609243"/>
              <a:gd name="connsiteY7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155189 w 609243"/>
              <a:gd name="connsiteY41" fmla="*/ 183880 h 496315"/>
              <a:gd name="connsiteX42" fmla="*/ 198798 w 609243"/>
              <a:gd name="connsiteY42" fmla="*/ 22403 h 496315"/>
              <a:gd name="connsiteX43" fmla="*/ 27245 w 609243"/>
              <a:gd name="connsiteY43" fmla="*/ 79844 h 496315"/>
              <a:gd name="connsiteX44" fmla="*/ 26012 w 609243"/>
              <a:gd name="connsiteY44" fmla="*/ 387586 h 496315"/>
              <a:gd name="connsiteX45" fmla="*/ 306429 w 609243"/>
              <a:gd name="connsiteY45" fmla="*/ 408620 h 496315"/>
              <a:gd name="connsiteX46" fmla="*/ 586847 w 609243"/>
              <a:gd name="connsiteY46" fmla="*/ 387586 h 496315"/>
              <a:gd name="connsiteX47" fmla="*/ 585614 w 609243"/>
              <a:gd name="connsiteY47" fmla="*/ 79844 h 496315"/>
              <a:gd name="connsiteX48" fmla="*/ 315160 w 609243"/>
              <a:gd name="connsiteY48" fmla="*/ 68664 h 496315"/>
              <a:gd name="connsiteX49" fmla="*/ 306429 w 609243"/>
              <a:gd name="connsiteY49" fmla="*/ 71791 h 496315"/>
              <a:gd name="connsiteX50" fmla="*/ 297699 w 609243"/>
              <a:gd name="connsiteY50" fmla="*/ 68664 h 496315"/>
              <a:gd name="connsiteX51" fmla="*/ 198798 w 609243"/>
              <a:gd name="connsiteY51" fmla="*/ 22403 h 496315"/>
              <a:gd name="connsiteX52" fmla="*/ 197678 w 609243"/>
              <a:gd name="connsiteY52" fmla="*/ 346 h 496315"/>
              <a:gd name="connsiteX53" fmla="*/ 306429 w 609243"/>
              <a:gd name="connsiteY53" fmla="*/ 46209 h 496315"/>
              <a:gd name="connsiteX54" fmla="*/ 602505 w 609243"/>
              <a:gd name="connsiteY54" fmla="*/ 64779 h 496315"/>
              <a:gd name="connsiteX55" fmla="*/ 606016 w 609243"/>
              <a:gd name="connsiteY55" fmla="*/ 68948 h 496315"/>
              <a:gd name="connsiteX56" fmla="*/ 608009 w 609243"/>
              <a:gd name="connsiteY56" fmla="*/ 75581 h 496315"/>
              <a:gd name="connsiteX57" fmla="*/ 609243 w 609243"/>
              <a:gd name="connsiteY57" fmla="*/ 396113 h 496315"/>
              <a:gd name="connsiteX58" fmla="*/ 608199 w 609243"/>
              <a:gd name="connsiteY58" fmla="*/ 400945 h 496315"/>
              <a:gd name="connsiteX59" fmla="*/ 595103 w 609243"/>
              <a:gd name="connsiteY59" fmla="*/ 414210 h 496315"/>
              <a:gd name="connsiteX60" fmla="*/ 317437 w 609243"/>
              <a:gd name="connsiteY60" fmla="*/ 428043 h 496315"/>
              <a:gd name="connsiteX61" fmla="*/ 306429 w 609243"/>
              <a:gd name="connsiteY61" fmla="*/ 434675 h 496315"/>
              <a:gd name="connsiteX62" fmla="*/ 295422 w 609243"/>
              <a:gd name="connsiteY62" fmla="*/ 428043 h 496315"/>
              <a:gd name="connsiteX63" fmla="*/ 17756 w 609243"/>
              <a:gd name="connsiteY63" fmla="*/ 414210 h 496315"/>
              <a:gd name="connsiteX64" fmla="*/ 4660 w 609243"/>
              <a:gd name="connsiteY64" fmla="*/ 400945 h 496315"/>
              <a:gd name="connsiteX65" fmla="*/ 3616 w 609243"/>
              <a:gd name="connsiteY65" fmla="*/ 396113 h 496315"/>
              <a:gd name="connsiteX66" fmla="*/ 4850 w 609243"/>
              <a:gd name="connsiteY66" fmla="*/ 75581 h 496315"/>
              <a:gd name="connsiteX67" fmla="*/ 6843 w 609243"/>
              <a:gd name="connsiteY67" fmla="*/ 68948 h 496315"/>
              <a:gd name="connsiteX68" fmla="*/ 10354 w 609243"/>
              <a:gd name="connsiteY68" fmla="*/ 64779 h 496315"/>
              <a:gd name="connsiteX69" fmla="*/ 197678 w 609243"/>
              <a:gd name="connsiteY6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155189 w 609243"/>
              <a:gd name="connsiteY26" fmla="*/ 229830 h 496315"/>
              <a:gd name="connsiteX27" fmla="*/ 439981 w 609243"/>
              <a:gd name="connsiteY27" fmla="*/ 229743 h 496315"/>
              <a:gd name="connsiteX28" fmla="*/ 542897 w 609243"/>
              <a:gd name="connsiteY28" fmla="*/ 259481 h 496315"/>
              <a:gd name="connsiteX29" fmla="*/ 534359 w 609243"/>
              <a:gd name="connsiteY29" fmla="*/ 277206 h 496315"/>
              <a:gd name="connsiteX30" fmla="*/ 349445 w 609243"/>
              <a:gd name="connsiteY30" fmla="*/ 274552 h 496315"/>
              <a:gd name="connsiteX31" fmla="*/ 338060 w 609243"/>
              <a:gd name="connsiteY31" fmla="*/ 258438 h 496315"/>
              <a:gd name="connsiteX32" fmla="*/ 439981 w 609243"/>
              <a:gd name="connsiteY32" fmla="*/ 229743 h 496315"/>
              <a:gd name="connsiteX33" fmla="*/ 436157 w 609243"/>
              <a:gd name="connsiteY33" fmla="*/ 183933 h 496315"/>
              <a:gd name="connsiteX34" fmla="*/ 539058 w 609243"/>
              <a:gd name="connsiteY34" fmla="*/ 213639 h 496315"/>
              <a:gd name="connsiteX35" fmla="*/ 530612 w 609243"/>
              <a:gd name="connsiteY35" fmla="*/ 231439 h 496315"/>
              <a:gd name="connsiteX36" fmla="*/ 436157 w 609243"/>
              <a:gd name="connsiteY36" fmla="*/ 183933 h 496315"/>
              <a:gd name="connsiteX37" fmla="*/ 155189 w 609243"/>
              <a:gd name="connsiteY37" fmla="*/ 183880 h 496315"/>
              <a:gd name="connsiteX38" fmla="*/ 259126 w 609243"/>
              <a:gd name="connsiteY38" fmla="*/ 203976 h 496315"/>
              <a:gd name="connsiteX39" fmla="*/ 249162 w 609243"/>
              <a:gd name="connsiteY39" fmla="*/ 220933 h 496315"/>
              <a:gd name="connsiteX40" fmla="*/ 155189 w 609243"/>
              <a:gd name="connsiteY40" fmla="*/ 183880 h 496315"/>
              <a:gd name="connsiteX41" fmla="*/ 198798 w 609243"/>
              <a:gd name="connsiteY41" fmla="*/ 22403 h 496315"/>
              <a:gd name="connsiteX42" fmla="*/ 27245 w 609243"/>
              <a:gd name="connsiteY42" fmla="*/ 79844 h 496315"/>
              <a:gd name="connsiteX43" fmla="*/ 26012 w 609243"/>
              <a:gd name="connsiteY43" fmla="*/ 387586 h 496315"/>
              <a:gd name="connsiteX44" fmla="*/ 306429 w 609243"/>
              <a:gd name="connsiteY44" fmla="*/ 408620 h 496315"/>
              <a:gd name="connsiteX45" fmla="*/ 586847 w 609243"/>
              <a:gd name="connsiteY45" fmla="*/ 387586 h 496315"/>
              <a:gd name="connsiteX46" fmla="*/ 585614 w 609243"/>
              <a:gd name="connsiteY46" fmla="*/ 79844 h 496315"/>
              <a:gd name="connsiteX47" fmla="*/ 315160 w 609243"/>
              <a:gd name="connsiteY47" fmla="*/ 68664 h 496315"/>
              <a:gd name="connsiteX48" fmla="*/ 306429 w 609243"/>
              <a:gd name="connsiteY48" fmla="*/ 71791 h 496315"/>
              <a:gd name="connsiteX49" fmla="*/ 297699 w 609243"/>
              <a:gd name="connsiteY49" fmla="*/ 68664 h 496315"/>
              <a:gd name="connsiteX50" fmla="*/ 198798 w 609243"/>
              <a:gd name="connsiteY50" fmla="*/ 22403 h 496315"/>
              <a:gd name="connsiteX51" fmla="*/ 197678 w 609243"/>
              <a:gd name="connsiteY51" fmla="*/ 346 h 496315"/>
              <a:gd name="connsiteX52" fmla="*/ 306429 w 609243"/>
              <a:gd name="connsiteY52" fmla="*/ 46209 h 496315"/>
              <a:gd name="connsiteX53" fmla="*/ 602505 w 609243"/>
              <a:gd name="connsiteY53" fmla="*/ 64779 h 496315"/>
              <a:gd name="connsiteX54" fmla="*/ 606016 w 609243"/>
              <a:gd name="connsiteY54" fmla="*/ 68948 h 496315"/>
              <a:gd name="connsiteX55" fmla="*/ 608009 w 609243"/>
              <a:gd name="connsiteY55" fmla="*/ 75581 h 496315"/>
              <a:gd name="connsiteX56" fmla="*/ 609243 w 609243"/>
              <a:gd name="connsiteY56" fmla="*/ 396113 h 496315"/>
              <a:gd name="connsiteX57" fmla="*/ 608199 w 609243"/>
              <a:gd name="connsiteY57" fmla="*/ 400945 h 496315"/>
              <a:gd name="connsiteX58" fmla="*/ 595103 w 609243"/>
              <a:gd name="connsiteY58" fmla="*/ 414210 h 496315"/>
              <a:gd name="connsiteX59" fmla="*/ 317437 w 609243"/>
              <a:gd name="connsiteY59" fmla="*/ 428043 h 496315"/>
              <a:gd name="connsiteX60" fmla="*/ 306429 w 609243"/>
              <a:gd name="connsiteY60" fmla="*/ 434675 h 496315"/>
              <a:gd name="connsiteX61" fmla="*/ 295422 w 609243"/>
              <a:gd name="connsiteY61" fmla="*/ 428043 h 496315"/>
              <a:gd name="connsiteX62" fmla="*/ 17756 w 609243"/>
              <a:gd name="connsiteY62" fmla="*/ 414210 h 496315"/>
              <a:gd name="connsiteX63" fmla="*/ 4660 w 609243"/>
              <a:gd name="connsiteY63" fmla="*/ 400945 h 496315"/>
              <a:gd name="connsiteX64" fmla="*/ 3616 w 609243"/>
              <a:gd name="connsiteY64" fmla="*/ 396113 h 496315"/>
              <a:gd name="connsiteX65" fmla="*/ 4850 w 609243"/>
              <a:gd name="connsiteY65" fmla="*/ 75581 h 496315"/>
              <a:gd name="connsiteX66" fmla="*/ 6843 w 609243"/>
              <a:gd name="connsiteY66" fmla="*/ 68948 h 496315"/>
              <a:gd name="connsiteX67" fmla="*/ 10354 w 609243"/>
              <a:gd name="connsiteY67" fmla="*/ 64779 h 496315"/>
              <a:gd name="connsiteX68" fmla="*/ 197678 w 609243"/>
              <a:gd name="connsiteY6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59126 w 609243"/>
              <a:gd name="connsiteY37" fmla="*/ 203976 h 496315"/>
              <a:gd name="connsiteX38" fmla="*/ 249162 w 609243"/>
              <a:gd name="connsiteY38" fmla="*/ 220933 h 496315"/>
              <a:gd name="connsiteX39" fmla="*/ 155189 w 609243"/>
              <a:gd name="connsiteY39" fmla="*/ 183880 h 496315"/>
              <a:gd name="connsiteX40" fmla="*/ 198798 w 609243"/>
              <a:gd name="connsiteY40" fmla="*/ 22403 h 496315"/>
              <a:gd name="connsiteX41" fmla="*/ 27245 w 609243"/>
              <a:gd name="connsiteY41" fmla="*/ 79844 h 496315"/>
              <a:gd name="connsiteX42" fmla="*/ 26012 w 609243"/>
              <a:gd name="connsiteY42" fmla="*/ 387586 h 496315"/>
              <a:gd name="connsiteX43" fmla="*/ 306429 w 609243"/>
              <a:gd name="connsiteY43" fmla="*/ 408620 h 496315"/>
              <a:gd name="connsiteX44" fmla="*/ 586847 w 609243"/>
              <a:gd name="connsiteY44" fmla="*/ 387586 h 496315"/>
              <a:gd name="connsiteX45" fmla="*/ 585614 w 609243"/>
              <a:gd name="connsiteY45" fmla="*/ 79844 h 496315"/>
              <a:gd name="connsiteX46" fmla="*/ 315160 w 609243"/>
              <a:gd name="connsiteY46" fmla="*/ 68664 h 496315"/>
              <a:gd name="connsiteX47" fmla="*/ 306429 w 609243"/>
              <a:gd name="connsiteY47" fmla="*/ 71791 h 496315"/>
              <a:gd name="connsiteX48" fmla="*/ 297699 w 609243"/>
              <a:gd name="connsiteY48" fmla="*/ 68664 h 496315"/>
              <a:gd name="connsiteX49" fmla="*/ 198798 w 609243"/>
              <a:gd name="connsiteY49" fmla="*/ 22403 h 496315"/>
              <a:gd name="connsiteX50" fmla="*/ 197678 w 609243"/>
              <a:gd name="connsiteY50" fmla="*/ 346 h 496315"/>
              <a:gd name="connsiteX51" fmla="*/ 306429 w 609243"/>
              <a:gd name="connsiteY51" fmla="*/ 46209 h 496315"/>
              <a:gd name="connsiteX52" fmla="*/ 602505 w 609243"/>
              <a:gd name="connsiteY52" fmla="*/ 64779 h 496315"/>
              <a:gd name="connsiteX53" fmla="*/ 606016 w 609243"/>
              <a:gd name="connsiteY53" fmla="*/ 68948 h 496315"/>
              <a:gd name="connsiteX54" fmla="*/ 608009 w 609243"/>
              <a:gd name="connsiteY54" fmla="*/ 75581 h 496315"/>
              <a:gd name="connsiteX55" fmla="*/ 609243 w 609243"/>
              <a:gd name="connsiteY55" fmla="*/ 396113 h 496315"/>
              <a:gd name="connsiteX56" fmla="*/ 608199 w 609243"/>
              <a:gd name="connsiteY56" fmla="*/ 400945 h 496315"/>
              <a:gd name="connsiteX57" fmla="*/ 595103 w 609243"/>
              <a:gd name="connsiteY57" fmla="*/ 414210 h 496315"/>
              <a:gd name="connsiteX58" fmla="*/ 317437 w 609243"/>
              <a:gd name="connsiteY58" fmla="*/ 428043 h 496315"/>
              <a:gd name="connsiteX59" fmla="*/ 306429 w 609243"/>
              <a:gd name="connsiteY59" fmla="*/ 434675 h 496315"/>
              <a:gd name="connsiteX60" fmla="*/ 295422 w 609243"/>
              <a:gd name="connsiteY60" fmla="*/ 428043 h 496315"/>
              <a:gd name="connsiteX61" fmla="*/ 17756 w 609243"/>
              <a:gd name="connsiteY61" fmla="*/ 414210 h 496315"/>
              <a:gd name="connsiteX62" fmla="*/ 4660 w 609243"/>
              <a:gd name="connsiteY62" fmla="*/ 400945 h 496315"/>
              <a:gd name="connsiteX63" fmla="*/ 3616 w 609243"/>
              <a:gd name="connsiteY63" fmla="*/ 396113 h 496315"/>
              <a:gd name="connsiteX64" fmla="*/ 4850 w 609243"/>
              <a:gd name="connsiteY64" fmla="*/ 75581 h 496315"/>
              <a:gd name="connsiteX65" fmla="*/ 6843 w 609243"/>
              <a:gd name="connsiteY65" fmla="*/ 68948 h 496315"/>
              <a:gd name="connsiteX66" fmla="*/ 10354 w 609243"/>
              <a:gd name="connsiteY66" fmla="*/ 64779 h 496315"/>
              <a:gd name="connsiteX67" fmla="*/ 197678 w 609243"/>
              <a:gd name="connsiteY6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49162 w 609243"/>
              <a:gd name="connsiteY37" fmla="*/ 220933 h 496315"/>
              <a:gd name="connsiteX38" fmla="*/ 155189 w 609243"/>
              <a:gd name="connsiteY38" fmla="*/ 183880 h 496315"/>
              <a:gd name="connsiteX39" fmla="*/ 198798 w 609243"/>
              <a:gd name="connsiteY39" fmla="*/ 22403 h 496315"/>
              <a:gd name="connsiteX40" fmla="*/ 27245 w 609243"/>
              <a:gd name="connsiteY40" fmla="*/ 79844 h 496315"/>
              <a:gd name="connsiteX41" fmla="*/ 26012 w 609243"/>
              <a:gd name="connsiteY41" fmla="*/ 387586 h 496315"/>
              <a:gd name="connsiteX42" fmla="*/ 306429 w 609243"/>
              <a:gd name="connsiteY42" fmla="*/ 408620 h 496315"/>
              <a:gd name="connsiteX43" fmla="*/ 586847 w 609243"/>
              <a:gd name="connsiteY43" fmla="*/ 387586 h 496315"/>
              <a:gd name="connsiteX44" fmla="*/ 585614 w 609243"/>
              <a:gd name="connsiteY44" fmla="*/ 79844 h 496315"/>
              <a:gd name="connsiteX45" fmla="*/ 315160 w 609243"/>
              <a:gd name="connsiteY45" fmla="*/ 68664 h 496315"/>
              <a:gd name="connsiteX46" fmla="*/ 306429 w 609243"/>
              <a:gd name="connsiteY46" fmla="*/ 71791 h 496315"/>
              <a:gd name="connsiteX47" fmla="*/ 297699 w 609243"/>
              <a:gd name="connsiteY47" fmla="*/ 68664 h 496315"/>
              <a:gd name="connsiteX48" fmla="*/ 198798 w 609243"/>
              <a:gd name="connsiteY48" fmla="*/ 22403 h 496315"/>
              <a:gd name="connsiteX49" fmla="*/ 197678 w 609243"/>
              <a:gd name="connsiteY49" fmla="*/ 346 h 496315"/>
              <a:gd name="connsiteX50" fmla="*/ 306429 w 609243"/>
              <a:gd name="connsiteY50" fmla="*/ 46209 h 496315"/>
              <a:gd name="connsiteX51" fmla="*/ 602505 w 609243"/>
              <a:gd name="connsiteY51" fmla="*/ 64779 h 496315"/>
              <a:gd name="connsiteX52" fmla="*/ 606016 w 609243"/>
              <a:gd name="connsiteY52" fmla="*/ 68948 h 496315"/>
              <a:gd name="connsiteX53" fmla="*/ 608009 w 609243"/>
              <a:gd name="connsiteY53" fmla="*/ 75581 h 496315"/>
              <a:gd name="connsiteX54" fmla="*/ 609243 w 609243"/>
              <a:gd name="connsiteY54" fmla="*/ 396113 h 496315"/>
              <a:gd name="connsiteX55" fmla="*/ 608199 w 609243"/>
              <a:gd name="connsiteY55" fmla="*/ 400945 h 496315"/>
              <a:gd name="connsiteX56" fmla="*/ 595103 w 609243"/>
              <a:gd name="connsiteY56" fmla="*/ 414210 h 496315"/>
              <a:gd name="connsiteX57" fmla="*/ 317437 w 609243"/>
              <a:gd name="connsiteY57" fmla="*/ 428043 h 496315"/>
              <a:gd name="connsiteX58" fmla="*/ 306429 w 609243"/>
              <a:gd name="connsiteY58" fmla="*/ 434675 h 496315"/>
              <a:gd name="connsiteX59" fmla="*/ 295422 w 609243"/>
              <a:gd name="connsiteY59" fmla="*/ 428043 h 496315"/>
              <a:gd name="connsiteX60" fmla="*/ 17756 w 609243"/>
              <a:gd name="connsiteY60" fmla="*/ 414210 h 496315"/>
              <a:gd name="connsiteX61" fmla="*/ 4660 w 609243"/>
              <a:gd name="connsiteY61" fmla="*/ 400945 h 496315"/>
              <a:gd name="connsiteX62" fmla="*/ 3616 w 609243"/>
              <a:gd name="connsiteY62" fmla="*/ 396113 h 496315"/>
              <a:gd name="connsiteX63" fmla="*/ 4850 w 609243"/>
              <a:gd name="connsiteY63" fmla="*/ 75581 h 496315"/>
              <a:gd name="connsiteX64" fmla="*/ 6843 w 609243"/>
              <a:gd name="connsiteY64" fmla="*/ 68948 h 496315"/>
              <a:gd name="connsiteX65" fmla="*/ 10354 w 609243"/>
              <a:gd name="connsiteY65" fmla="*/ 64779 h 496315"/>
              <a:gd name="connsiteX66" fmla="*/ 197678 w 609243"/>
              <a:gd name="connsiteY6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98798 w 609243"/>
              <a:gd name="connsiteY36" fmla="*/ 22403 h 496315"/>
              <a:gd name="connsiteX37" fmla="*/ 27245 w 609243"/>
              <a:gd name="connsiteY37" fmla="*/ 79844 h 496315"/>
              <a:gd name="connsiteX38" fmla="*/ 26012 w 609243"/>
              <a:gd name="connsiteY38" fmla="*/ 387586 h 496315"/>
              <a:gd name="connsiteX39" fmla="*/ 306429 w 609243"/>
              <a:gd name="connsiteY39" fmla="*/ 408620 h 496315"/>
              <a:gd name="connsiteX40" fmla="*/ 586847 w 609243"/>
              <a:gd name="connsiteY40" fmla="*/ 387586 h 496315"/>
              <a:gd name="connsiteX41" fmla="*/ 585614 w 609243"/>
              <a:gd name="connsiteY41" fmla="*/ 79844 h 496315"/>
              <a:gd name="connsiteX42" fmla="*/ 315160 w 609243"/>
              <a:gd name="connsiteY42" fmla="*/ 68664 h 496315"/>
              <a:gd name="connsiteX43" fmla="*/ 306429 w 609243"/>
              <a:gd name="connsiteY43" fmla="*/ 71791 h 496315"/>
              <a:gd name="connsiteX44" fmla="*/ 297699 w 609243"/>
              <a:gd name="connsiteY44" fmla="*/ 68664 h 496315"/>
              <a:gd name="connsiteX45" fmla="*/ 198798 w 609243"/>
              <a:gd name="connsiteY45" fmla="*/ 22403 h 496315"/>
              <a:gd name="connsiteX46" fmla="*/ 197678 w 609243"/>
              <a:gd name="connsiteY46" fmla="*/ 346 h 496315"/>
              <a:gd name="connsiteX47" fmla="*/ 306429 w 609243"/>
              <a:gd name="connsiteY47" fmla="*/ 46209 h 496315"/>
              <a:gd name="connsiteX48" fmla="*/ 602505 w 609243"/>
              <a:gd name="connsiteY48" fmla="*/ 64779 h 496315"/>
              <a:gd name="connsiteX49" fmla="*/ 606016 w 609243"/>
              <a:gd name="connsiteY49" fmla="*/ 68948 h 496315"/>
              <a:gd name="connsiteX50" fmla="*/ 608009 w 609243"/>
              <a:gd name="connsiteY50" fmla="*/ 75581 h 496315"/>
              <a:gd name="connsiteX51" fmla="*/ 609243 w 609243"/>
              <a:gd name="connsiteY51" fmla="*/ 396113 h 496315"/>
              <a:gd name="connsiteX52" fmla="*/ 608199 w 609243"/>
              <a:gd name="connsiteY52" fmla="*/ 400945 h 496315"/>
              <a:gd name="connsiteX53" fmla="*/ 595103 w 609243"/>
              <a:gd name="connsiteY53" fmla="*/ 414210 h 496315"/>
              <a:gd name="connsiteX54" fmla="*/ 317437 w 609243"/>
              <a:gd name="connsiteY54" fmla="*/ 428043 h 496315"/>
              <a:gd name="connsiteX55" fmla="*/ 306429 w 609243"/>
              <a:gd name="connsiteY55" fmla="*/ 434675 h 496315"/>
              <a:gd name="connsiteX56" fmla="*/ 295422 w 609243"/>
              <a:gd name="connsiteY56" fmla="*/ 428043 h 496315"/>
              <a:gd name="connsiteX57" fmla="*/ 17756 w 609243"/>
              <a:gd name="connsiteY57" fmla="*/ 414210 h 496315"/>
              <a:gd name="connsiteX58" fmla="*/ 4660 w 609243"/>
              <a:gd name="connsiteY58" fmla="*/ 400945 h 496315"/>
              <a:gd name="connsiteX59" fmla="*/ 3616 w 609243"/>
              <a:gd name="connsiteY59" fmla="*/ 396113 h 496315"/>
              <a:gd name="connsiteX60" fmla="*/ 4850 w 609243"/>
              <a:gd name="connsiteY60" fmla="*/ 75581 h 496315"/>
              <a:gd name="connsiteX61" fmla="*/ 6843 w 609243"/>
              <a:gd name="connsiteY61" fmla="*/ 68948 h 496315"/>
              <a:gd name="connsiteX62" fmla="*/ 10354 w 609243"/>
              <a:gd name="connsiteY62" fmla="*/ 64779 h 496315"/>
              <a:gd name="connsiteX63" fmla="*/ 197678 w 609243"/>
              <a:gd name="connsiteY6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49162 w 609243"/>
              <a:gd name="connsiteY23" fmla="*/ 266966 h 496315"/>
              <a:gd name="connsiteX24" fmla="*/ 65059 w 609243"/>
              <a:gd name="connsiteY24" fmla="*/ 284966 h 496315"/>
              <a:gd name="connsiteX25" fmla="*/ 439981 w 609243"/>
              <a:gd name="connsiteY25" fmla="*/ 229743 h 496315"/>
              <a:gd name="connsiteX26" fmla="*/ 542897 w 609243"/>
              <a:gd name="connsiteY26" fmla="*/ 259481 h 496315"/>
              <a:gd name="connsiteX27" fmla="*/ 534359 w 609243"/>
              <a:gd name="connsiteY27" fmla="*/ 277206 h 496315"/>
              <a:gd name="connsiteX28" fmla="*/ 349445 w 609243"/>
              <a:gd name="connsiteY28" fmla="*/ 274552 h 496315"/>
              <a:gd name="connsiteX29" fmla="*/ 338060 w 609243"/>
              <a:gd name="connsiteY29" fmla="*/ 258438 h 496315"/>
              <a:gd name="connsiteX30" fmla="*/ 439981 w 609243"/>
              <a:gd name="connsiteY30" fmla="*/ 229743 h 496315"/>
              <a:gd name="connsiteX31" fmla="*/ 436157 w 609243"/>
              <a:gd name="connsiteY31" fmla="*/ 183933 h 496315"/>
              <a:gd name="connsiteX32" fmla="*/ 539058 w 609243"/>
              <a:gd name="connsiteY32" fmla="*/ 213639 h 496315"/>
              <a:gd name="connsiteX33" fmla="*/ 530612 w 609243"/>
              <a:gd name="connsiteY33" fmla="*/ 231439 h 496315"/>
              <a:gd name="connsiteX34" fmla="*/ 436157 w 609243"/>
              <a:gd name="connsiteY34" fmla="*/ 183933 h 496315"/>
              <a:gd name="connsiteX35" fmla="*/ 198798 w 609243"/>
              <a:gd name="connsiteY35" fmla="*/ 22403 h 496315"/>
              <a:gd name="connsiteX36" fmla="*/ 27245 w 609243"/>
              <a:gd name="connsiteY36" fmla="*/ 79844 h 496315"/>
              <a:gd name="connsiteX37" fmla="*/ 26012 w 609243"/>
              <a:gd name="connsiteY37" fmla="*/ 387586 h 496315"/>
              <a:gd name="connsiteX38" fmla="*/ 306429 w 609243"/>
              <a:gd name="connsiteY38" fmla="*/ 408620 h 496315"/>
              <a:gd name="connsiteX39" fmla="*/ 586847 w 609243"/>
              <a:gd name="connsiteY39" fmla="*/ 387586 h 496315"/>
              <a:gd name="connsiteX40" fmla="*/ 585614 w 609243"/>
              <a:gd name="connsiteY40" fmla="*/ 79844 h 496315"/>
              <a:gd name="connsiteX41" fmla="*/ 315160 w 609243"/>
              <a:gd name="connsiteY41" fmla="*/ 68664 h 496315"/>
              <a:gd name="connsiteX42" fmla="*/ 306429 w 609243"/>
              <a:gd name="connsiteY42" fmla="*/ 71791 h 496315"/>
              <a:gd name="connsiteX43" fmla="*/ 297699 w 609243"/>
              <a:gd name="connsiteY43" fmla="*/ 68664 h 496315"/>
              <a:gd name="connsiteX44" fmla="*/ 198798 w 609243"/>
              <a:gd name="connsiteY44" fmla="*/ 22403 h 496315"/>
              <a:gd name="connsiteX45" fmla="*/ 197678 w 609243"/>
              <a:gd name="connsiteY45" fmla="*/ 346 h 496315"/>
              <a:gd name="connsiteX46" fmla="*/ 306429 w 609243"/>
              <a:gd name="connsiteY46" fmla="*/ 46209 h 496315"/>
              <a:gd name="connsiteX47" fmla="*/ 602505 w 609243"/>
              <a:gd name="connsiteY47" fmla="*/ 64779 h 496315"/>
              <a:gd name="connsiteX48" fmla="*/ 606016 w 609243"/>
              <a:gd name="connsiteY48" fmla="*/ 68948 h 496315"/>
              <a:gd name="connsiteX49" fmla="*/ 608009 w 609243"/>
              <a:gd name="connsiteY49" fmla="*/ 75581 h 496315"/>
              <a:gd name="connsiteX50" fmla="*/ 609243 w 609243"/>
              <a:gd name="connsiteY50" fmla="*/ 396113 h 496315"/>
              <a:gd name="connsiteX51" fmla="*/ 608199 w 609243"/>
              <a:gd name="connsiteY51" fmla="*/ 400945 h 496315"/>
              <a:gd name="connsiteX52" fmla="*/ 595103 w 609243"/>
              <a:gd name="connsiteY52" fmla="*/ 414210 h 496315"/>
              <a:gd name="connsiteX53" fmla="*/ 317437 w 609243"/>
              <a:gd name="connsiteY53" fmla="*/ 428043 h 496315"/>
              <a:gd name="connsiteX54" fmla="*/ 306429 w 609243"/>
              <a:gd name="connsiteY54" fmla="*/ 434675 h 496315"/>
              <a:gd name="connsiteX55" fmla="*/ 295422 w 609243"/>
              <a:gd name="connsiteY55" fmla="*/ 428043 h 496315"/>
              <a:gd name="connsiteX56" fmla="*/ 17756 w 609243"/>
              <a:gd name="connsiteY56" fmla="*/ 414210 h 496315"/>
              <a:gd name="connsiteX57" fmla="*/ 4660 w 609243"/>
              <a:gd name="connsiteY57" fmla="*/ 400945 h 496315"/>
              <a:gd name="connsiteX58" fmla="*/ 3616 w 609243"/>
              <a:gd name="connsiteY58" fmla="*/ 396113 h 496315"/>
              <a:gd name="connsiteX59" fmla="*/ 4850 w 609243"/>
              <a:gd name="connsiteY59" fmla="*/ 75581 h 496315"/>
              <a:gd name="connsiteX60" fmla="*/ 6843 w 609243"/>
              <a:gd name="connsiteY60" fmla="*/ 68948 h 496315"/>
              <a:gd name="connsiteX61" fmla="*/ 10354 w 609243"/>
              <a:gd name="connsiteY61" fmla="*/ 64779 h 496315"/>
              <a:gd name="connsiteX62" fmla="*/ 197678 w 609243"/>
              <a:gd name="connsiteY6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439981 w 609243"/>
              <a:gd name="connsiteY22" fmla="*/ 229743 h 496315"/>
              <a:gd name="connsiteX23" fmla="*/ 542897 w 609243"/>
              <a:gd name="connsiteY23" fmla="*/ 259481 h 496315"/>
              <a:gd name="connsiteX24" fmla="*/ 534359 w 609243"/>
              <a:gd name="connsiteY24" fmla="*/ 277206 h 496315"/>
              <a:gd name="connsiteX25" fmla="*/ 349445 w 609243"/>
              <a:gd name="connsiteY25" fmla="*/ 274552 h 496315"/>
              <a:gd name="connsiteX26" fmla="*/ 338060 w 609243"/>
              <a:gd name="connsiteY26" fmla="*/ 258438 h 496315"/>
              <a:gd name="connsiteX27" fmla="*/ 439981 w 609243"/>
              <a:gd name="connsiteY27" fmla="*/ 229743 h 496315"/>
              <a:gd name="connsiteX28" fmla="*/ 436157 w 609243"/>
              <a:gd name="connsiteY28" fmla="*/ 183933 h 496315"/>
              <a:gd name="connsiteX29" fmla="*/ 539058 w 609243"/>
              <a:gd name="connsiteY29" fmla="*/ 213639 h 496315"/>
              <a:gd name="connsiteX30" fmla="*/ 530612 w 609243"/>
              <a:gd name="connsiteY30" fmla="*/ 231439 h 496315"/>
              <a:gd name="connsiteX31" fmla="*/ 436157 w 609243"/>
              <a:gd name="connsiteY31" fmla="*/ 183933 h 496315"/>
              <a:gd name="connsiteX32" fmla="*/ 198798 w 609243"/>
              <a:gd name="connsiteY32" fmla="*/ 22403 h 496315"/>
              <a:gd name="connsiteX33" fmla="*/ 27245 w 609243"/>
              <a:gd name="connsiteY33" fmla="*/ 79844 h 496315"/>
              <a:gd name="connsiteX34" fmla="*/ 26012 w 609243"/>
              <a:gd name="connsiteY34" fmla="*/ 387586 h 496315"/>
              <a:gd name="connsiteX35" fmla="*/ 306429 w 609243"/>
              <a:gd name="connsiteY35" fmla="*/ 408620 h 496315"/>
              <a:gd name="connsiteX36" fmla="*/ 586847 w 609243"/>
              <a:gd name="connsiteY36" fmla="*/ 387586 h 496315"/>
              <a:gd name="connsiteX37" fmla="*/ 585614 w 609243"/>
              <a:gd name="connsiteY37" fmla="*/ 79844 h 496315"/>
              <a:gd name="connsiteX38" fmla="*/ 315160 w 609243"/>
              <a:gd name="connsiteY38" fmla="*/ 68664 h 496315"/>
              <a:gd name="connsiteX39" fmla="*/ 306429 w 609243"/>
              <a:gd name="connsiteY39" fmla="*/ 71791 h 496315"/>
              <a:gd name="connsiteX40" fmla="*/ 297699 w 609243"/>
              <a:gd name="connsiteY40" fmla="*/ 68664 h 496315"/>
              <a:gd name="connsiteX41" fmla="*/ 198798 w 609243"/>
              <a:gd name="connsiteY41" fmla="*/ 22403 h 496315"/>
              <a:gd name="connsiteX42" fmla="*/ 197678 w 609243"/>
              <a:gd name="connsiteY42" fmla="*/ 346 h 496315"/>
              <a:gd name="connsiteX43" fmla="*/ 306429 w 609243"/>
              <a:gd name="connsiteY43" fmla="*/ 46209 h 496315"/>
              <a:gd name="connsiteX44" fmla="*/ 602505 w 609243"/>
              <a:gd name="connsiteY44" fmla="*/ 64779 h 496315"/>
              <a:gd name="connsiteX45" fmla="*/ 606016 w 609243"/>
              <a:gd name="connsiteY45" fmla="*/ 68948 h 496315"/>
              <a:gd name="connsiteX46" fmla="*/ 608009 w 609243"/>
              <a:gd name="connsiteY46" fmla="*/ 75581 h 496315"/>
              <a:gd name="connsiteX47" fmla="*/ 609243 w 609243"/>
              <a:gd name="connsiteY47" fmla="*/ 396113 h 496315"/>
              <a:gd name="connsiteX48" fmla="*/ 608199 w 609243"/>
              <a:gd name="connsiteY48" fmla="*/ 400945 h 496315"/>
              <a:gd name="connsiteX49" fmla="*/ 595103 w 609243"/>
              <a:gd name="connsiteY49" fmla="*/ 414210 h 496315"/>
              <a:gd name="connsiteX50" fmla="*/ 317437 w 609243"/>
              <a:gd name="connsiteY50" fmla="*/ 428043 h 496315"/>
              <a:gd name="connsiteX51" fmla="*/ 306429 w 609243"/>
              <a:gd name="connsiteY51" fmla="*/ 434675 h 496315"/>
              <a:gd name="connsiteX52" fmla="*/ 295422 w 609243"/>
              <a:gd name="connsiteY52" fmla="*/ 428043 h 496315"/>
              <a:gd name="connsiteX53" fmla="*/ 17756 w 609243"/>
              <a:gd name="connsiteY53" fmla="*/ 414210 h 496315"/>
              <a:gd name="connsiteX54" fmla="*/ 4660 w 609243"/>
              <a:gd name="connsiteY54" fmla="*/ 400945 h 496315"/>
              <a:gd name="connsiteX55" fmla="*/ 3616 w 609243"/>
              <a:gd name="connsiteY55" fmla="*/ 396113 h 496315"/>
              <a:gd name="connsiteX56" fmla="*/ 4850 w 609243"/>
              <a:gd name="connsiteY56" fmla="*/ 75581 h 496315"/>
              <a:gd name="connsiteX57" fmla="*/ 6843 w 609243"/>
              <a:gd name="connsiteY57" fmla="*/ 68948 h 496315"/>
              <a:gd name="connsiteX58" fmla="*/ 10354 w 609243"/>
              <a:gd name="connsiteY58" fmla="*/ 64779 h 496315"/>
              <a:gd name="connsiteX59" fmla="*/ 197678 w 609243"/>
              <a:gd name="connsiteY5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155189 w 609243"/>
              <a:gd name="connsiteY14" fmla="*/ 275778 h 496315"/>
              <a:gd name="connsiteX15" fmla="*/ 443849 w 609243"/>
              <a:gd name="connsiteY15" fmla="*/ 275552 h 496315"/>
              <a:gd name="connsiteX16" fmla="*/ 546751 w 609243"/>
              <a:gd name="connsiteY16" fmla="*/ 305255 h 496315"/>
              <a:gd name="connsiteX17" fmla="*/ 538211 w 609243"/>
              <a:gd name="connsiteY17" fmla="*/ 323074 h 496315"/>
              <a:gd name="connsiteX18" fmla="*/ 353260 w 609243"/>
              <a:gd name="connsiteY18" fmla="*/ 320420 h 496315"/>
              <a:gd name="connsiteX19" fmla="*/ 341872 w 609243"/>
              <a:gd name="connsiteY19" fmla="*/ 304212 h 496315"/>
              <a:gd name="connsiteX20" fmla="*/ 443849 w 609243"/>
              <a:gd name="connsiteY20" fmla="*/ 275552 h 496315"/>
              <a:gd name="connsiteX21" fmla="*/ 439981 w 609243"/>
              <a:gd name="connsiteY21" fmla="*/ 229743 h 496315"/>
              <a:gd name="connsiteX22" fmla="*/ 542897 w 609243"/>
              <a:gd name="connsiteY22" fmla="*/ 259481 h 496315"/>
              <a:gd name="connsiteX23" fmla="*/ 534359 w 609243"/>
              <a:gd name="connsiteY23" fmla="*/ 277206 h 496315"/>
              <a:gd name="connsiteX24" fmla="*/ 349445 w 609243"/>
              <a:gd name="connsiteY24" fmla="*/ 274552 h 496315"/>
              <a:gd name="connsiteX25" fmla="*/ 338060 w 609243"/>
              <a:gd name="connsiteY25" fmla="*/ 258438 h 496315"/>
              <a:gd name="connsiteX26" fmla="*/ 439981 w 609243"/>
              <a:gd name="connsiteY26" fmla="*/ 229743 h 496315"/>
              <a:gd name="connsiteX27" fmla="*/ 436157 w 609243"/>
              <a:gd name="connsiteY27" fmla="*/ 183933 h 496315"/>
              <a:gd name="connsiteX28" fmla="*/ 539058 w 609243"/>
              <a:gd name="connsiteY28" fmla="*/ 213639 h 496315"/>
              <a:gd name="connsiteX29" fmla="*/ 530612 w 609243"/>
              <a:gd name="connsiteY29" fmla="*/ 231439 h 496315"/>
              <a:gd name="connsiteX30" fmla="*/ 436157 w 609243"/>
              <a:gd name="connsiteY30" fmla="*/ 183933 h 496315"/>
              <a:gd name="connsiteX31" fmla="*/ 198798 w 609243"/>
              <a:gd name="connsiteY31" fmla="*/ 22403 h 496315"/>
              <a:gd name="connsiteX32" fmla="*/ 27245 w 609243"/>
              <a:gd name="connsiteY32" fmla="*/ 79844 h 496315"/>
              <a:gd name="connsiteX33" fmla="*/ 26012 w 609243"/>
              <a:gd name="connsiteY33" fmla="*/ 387586 h 496315"/>
              <a:gd name="connsiteX34" fmla="*/ 306429 w 609243"/>
              <a:gd name="connsiteY34" fmla="*/ 408620 h 496315"/>
              <a:gd name="connsiteX35" fmla="*/ 586847 w 609243"/>
              <a:gd name="connsiteY35" fmla="*/ 387586 h 496315"/>
              <a:gd name="connsiteX36" fmla="*/ 585614 w 609243"/>
              <a:gd name="connsiteY36" fmla="*/ 79844 h 496315"/>
              <a:gd name="connsiteX37" fmla="*/ 315160 w 609243"/>
              <a:gd name="connsiteY37" fmla="*/ 68664 h 496315"/>
              <a:gd name="connsiteX38" fmla="*/ 306429 w 609243"/>
              <a:gd name="connsiteY38" fmla="*/ 71791 h 496315"/>
              <a:gd name="connsiteX39" fmla="*/ 297699 w 609243"/>
              <a:gd name="connsiteY39" fmla="*/ 68664 h 496315"/>
              <a:gd name="connsiteX40" fmla="*/ 198798 w 609243"/>
              <a:gd name="connsiteY40" fmla="*/ 22403 h 496315"/>
              <a:gd name="connsiteX41" fmla="*/ 197678 w 609243"/>
              <a:gd name="connsiteY41" fmla="*/ 346 h 496315"/>
              <a:gd name="connsiteX42" fmla="*/ 306429 w 609243"/>
              <a:gd name="connsiteY42" fmla="*/ 46209 h 496315"/>
              <a:gd name="connsiteX43" fmla="*/ 602505 w 609243"/>
              <a:gd name="connsiteY43" fmla="*/ 64779 h 496315"/>
              <a:gd name="connsiteX44" fmla="*/ 606016 w 609243"/>
              <a:gd name="connsiteY44" fmla="*/ 68948 h 496315"/>
              <a:gd name="connsiteX45" fmla="*/ 608009 w 609243"/>
              <a:gd name="connsiteY45" fmla="*/ 75581 h 496315"/>
              <a:gd name="connsiteX46" fmla="*/ 609243 w 609243"/>
              <a:gd name="connsiteY46" fmla="*/ 396113 h 496315"/>
              <a:gd name="connsiteX47" fmla="*/ 608199 w 609243"/>
              <a:gd name="connsiteY47" fmla="*/ 400945 h 496315"/>
              <a:gd name="connsiteX48" fmla="*/ 595103 w 609243"/>
              <a:gd name="connsiteY48" fmla="*/ 414210 h 496315"/>
              <a:gd name="connsiteX49" fmla="*/ 317437 w 609243"/>
              <a:gd name="connsiteY49" fmla="*/ 428043 h 496315"/>
              <a:gd name="connsiteX50" fmla="*/ 306429 w 609243"/>
              <a:gd name="connsiteY50" fmla="*/ 434675 h 496315"/>
              <a:gd name="connsiteX51" fmla="*/ 295422 w 609243"/>
              <a:gd name="connsiteY51" fmla="*/ 428043 h 496315"/>
              <a:gd name="connsiteX52" fmla="*/ 17756 w 609243"/>
              <a:gd name="connsiteY52" fmla="*/ 414210 h 496315"/>
              <a:gd name="connsiteX53" fmla="*/ 4660 w 609243"/>
              <a:gd name="connsiteY53" fmla="*/ 400945 h 496315"/>
              <a:gd name="connsiteX54" fmla="*/ 3616 w 609243"/>
              <a:gd name="connsiteY54" fmla="*/ 396113 h 496315"/>
              <a:gd name="connsiteX55" fmla="*/ 4850 w 609243"/>
              <a:gd name="connsiteY55" fmla="*/ 75581 h 496315"/>
              <a:gd name="connsiteX56" fmla="*/ 6843 w 609243"/>
              <a:gd name="connsiteY56" fmla="*/ 68948 h 496315"/>
              <a:gd name="connsiteX57" fmla="*/ 10354 w 609243"/>
              <a:gd name="connsiteY57" fmla="*/ 64779 h 496315"/>
              <a:gd name="connsiteX58" fmla="*/ 197678 w 609243"/>
              <a:gd name="connsiteY5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5095 w 609243"/>
              <a:gd name="connsiteY10" fmla="*/ 313979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443849 w 609243"/>
              <a:gd name="connsiteY14" fmla="*/ 275552 h 496315"/>
              <a:gd name="connsiteX15" fmla="*/ 546751 w 609243"/>
              <a:gd name="connsiteY15" fmla="*/ 305255 h 496315"/>
              <a:gd name="connsiteX16" fmla="*/ 538211 w 609243"/>
              <a:gd name="connsiteY16" fmla="*/ 323074 h 496315"/>
              <a:gd name="connsiteX17" fmla="*/ 353260 w 609243"/>
              <a:gd name="connsiteY17" fmla="*/ 320420 h 496315"/>
              <a:gd name="connsiteX18" fmla="*/ 341872 w 609243"/>
              <a:gd name="connsiteY18" fmla="*/ 304212 h 496315"/>
              <a:gd name="connsiteX19" fmla="*/ 443849 w 609243"/>
              <a:gd name="connsiteY19" fmla="*/ 275552 h 496315"/>
              <a:gd name="connsiteX20" fmla="*/ 439981 w 609243"/>
              <a:gd name="connsiteY20" fmla="*/ 229743 h 496315"/>
              <a:gd name="connsiteX21" fmla="*/ 542897 w 609243"/>
              <a:gd name="connsiteY21" fmla="*/ 259481 h 496315"/>
              <a:gd name="connsiteX22" fmla="*/ 534359 w 609243"/>
              <a:gd name="connsiteY22" fmla="*/ 277206 h 496315"/>
              <a:gd name="connsiteX23" fmla="*/ 349445 w 609243"/>
              <a:gd name="connsiteY23" fmla="*/ 274552 h 496315"/>
              <a:gd name="connsiteX24" fmla="*/ 338060 w 609243"/>
              <a:gd name="connsiteY24" fmla="*/ 258438 h 496315"/>
              <a:gd name="connsiteX25" fmla="*/ 439981 w 609243"/>
              <a:gd name="connsiteY25" fmla="*/ 229743 h 496315"/>
              <a:gd name="connsiteX26" fmla="*/ 436157 w 609243"/>
              <a:gd name="connsiteY26" fmla="*/ 183933 h 496315"/>
              <a:gd name="connsiteX27" fmla="*/ 539058 w 609243"/>
              <a:gd name="connsiteY27" fmla="*/ 213639 h 496315"/>
              <a:gd name="connsiteX28" fmla="*/ 530612 w 609243"/>
              <a:gd name="connsiteY28" fmla="*/ 231439 h 496315"/>
              <a:gd name="connsiteX29" fmla="*/ 436157 w 609243"/>
              <a:gd name="connsiteY29" fmla="*/ 183933 h 496315"/>
              <a:gd name="connsiteX30" fmla="*/ 198798 w 609243"/>
              <a:gd name="connsiteY30" fmla="*/ 22403 h 496315"/>
              <a:gd name="connsiteX31" fmla="*/ 27245 w 609243"/>
              <a:gd name="connsiteY31" fmla="*/ 79844 h 496315"/>
              <a:gd name="connsiteX32" fmla="*/ 26012 w 609243"/>
              <a:gd name="connsiteY32" fmla="*/ 387586 h 496315"/>
              <a:gd name="connsiteX33" fmla="*/ 306429 w 609243"/>
              <a:gd name="connsiteY33" fmla="*/ 408620 h 496315"/>
              <a:gd name="connsiteX34" fmla="*/ 586847 w 609243"/>
              <a:gd name="connsiteY34" fmla="*/ 387586 h 496315"/>
              <a:gd name="connsiteX35" fmla="*/ 585614 w 609243"/>
              <a:gd name="connsiteY35" fmla="*/ 79844 h 496315"/>
              <a:gd name="connsiteX36" fmla="*/ 315160 w 609243"/>
              <a:gd name="connsiteY36" fmla="*/ 68664 h 496315"/>
              <a:gd name="connsiteX37" fmla="*/ 306429 w 609243"/>
              <a:gd name="connsiteY37" fmla="*/ 71791 h 496315"/>
              <a:gd name="connsiteX38" fmla="*/ 297699 w 609243"/>
              <a:gd name="connsiteY38" fmla="*/ 68664 h 496315"/>
              <a:gd name="connsiteX39" fmla="*/ 198798 w 609243"/>
              <a:gd name="connsiteY39" fmla="*/ 22403 h 496315"/>
              <a:gd name="connsiteX40" fmla="*/ 197678 w 609243"/>
              <a:gd name="connsiteY40" fmla="*/ 346 h 496315"/>
              <a:gd name="connsiteX41" fmla="*/ 306429 w 609243"/>
              <a:gd name="connsiteY41" fmla="*/ 46209 h 496315"/>
              <a:gd name="connsiteX42" fmla="*/ 602505 w 609243"/>
              <a:gd name="connsiteY42" fmla="*/ 64779 h 496315"/>
              <a:gd name="connsiteX43" fmla="*/ 606016 w 609243"/>
              <a:gd name="connsiteY43" fmla="*/ 68948 h 496315"/>
              <a:gd name="connsiteX44" fmla="*/ 608009 w 609243"/>
              <a:gd name="connsiteY44" fmla="*/ 75581 h 496315"/>
              <a:gd name="connsiteX45" fmla="*/ 609243 w 609243"/>
              <a:gd name="connsiteY45" fmla="*/ 396113 h 496315"/>
              <a:gd name="connsiteX46" fmla="*/ 608199 w 609243"/>
              <a:gd name="connsiteY46" fmla="*/ 400945 h 496315"/>
              <a:gd name="connsiteX47" fmla="*/ 595103 w 609243"/>
              <a:gd name="connsiteY47" fmla="*/ 414210 h 496315"/>
              <a:gd name="connsiteX48" fmla="*/ 317437 w 609243"/>
              <a:gd name="connsiteY48" fmla="*/ 428043 h 496315"/>
              <a:gd name="connsiteX49" fmla="*/ 306429 w 609243"/>
              <a:gd name="connsiteY49" fmla="*/ 434675 h 496315"/>
              <a:gd name="connsiteX50" fmla="*/ 295422 w 609243"/>
              <a:gd name="connsiteY50" fmla="*/ 428043 h 496315"/>
              <a:gd name="connsiteX51" fmla="*/ 17756 w 609243"/>
              <a:gd name="connsiteY51" fmla="*/ 414210 h 496315"/>
              <a:gd name="connsiteX52" fmla="*/ 4660 w 609243"/>
              <a:gd name="connsiteY52" fmla="*/ 400945 h 496315"/>
              <a:gd name="connsiteX53" fmla="*/ 3616 w 609243"/>
              <a:gd name="connsiteY53" fmla="*/ 396113 h 496315"/>
              <a:gd name="connsiteX54" fmla="*/ 4850 w 609243"/>
              <a:gd name="connsiteY54" fmla="*/ 75581 h 496315"/>
              <a:gd name="connsiteX55" fmla="*/ 6843 w 609243"/>
              <a:gd name="connsiteY55" fmla="*/ 68948 h 496315"/>
              <a:gd name="connsiteX56" fmla="*/ 10354 w 609243"/>
              <a:gd name="connsiteY56" fmla="*/ 64779 h 496315"/>
              <a:gd name="connsiteX57" fmla="*/ 197678 w 609243"/>
              <a:gd name="connsiteY5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65059 w 609243"/>
              <a:gd name="connsiteY10" fmla="*/ 331041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443849 w 609243"/>
              <a:gd name="connsiteY13" fmla="*/ 275552 h 496315"/>
              <a:gd name="connsiteX14" fmla="*/ 546751 w 609243"/>
              <a:gd name="connsiteY14" fmla="*/ 305255 h 496315"/>
              <a:gd name="connsiteX15" fmla="*/ 538211 w 609243"/>
              <a:gd name="connsiteY15" fmla="*/ 323074 h 496315"/>
              <a:gd name="connsiteX16" fmla="*/ 353260 w 609243"/>
              <a:gd name="connsiteY16" fmla="*/ 320420 h 496315"/>
              <a:gd name="connsiteX17" fmla="*/ 341872 w 609243"/>
              <a:gd name="connsiteY17" fmla="*/ 304212 h 496315"/>
              <a:gd name="connsiteX18" fmla="*/ 443849 w 609243"/>
              <a:gd name="connsiteY18" fmla="*/ 275552 h 496315"/>
              <a:gd name="connsiteX19" fmla="*/ 439981 w 609243"/>
              <a:gd name="connsiteY19" fmla="*/ 229743 h 496315"/>
              <a:gd name="connsiteX20" fmla="*/ 542897 w 609243"/>
              <a:gd name="connsiteY20" fmla="*/ 259481 h 496315"/>
              <a:gd name="connsiteX21" fmla="*/ 534359 w 609243"/>
              <a:gd name="connsiteY21" fmla="*/ 277206 h 496315"/>
              <a:gd name="connsiteX22" fmla="*/ 349445 w 609243"/>
              <a:gd name="connsiteY22" fmla="*/ 274552 h 496315"/>
              <a:gd name="connsiteX23" fmla="*/ 338060 w 609243"/>
              <a:gd name="connsiteY23" fmla="*/ 258438 h 496315"/>
              <a:gd name="connsiteX24" fmla="*/ 439981 w 609243"/>
              <a:gd name="connsiteY24" fmla="*/ 229743 h 496315"/>
              <a:gd name="connsiteX25" fmla="*/ 436157 w 609243"/>
              <a:gd name="connsiteY25" fmla="*/ 183933 h 496315"/>
              <a:gd name="connsiteX26" fmla="*/ 539058 w 609243"/>
              <a:gd name="connsiteY26" fmla="*/ 213639 h 496315"/>
              <a:gd name="connsiteX27" fmla="*/ 530612 w 609243"/>
              <a:gd name="connsiteY27" fmla="*/ 231439 h 496315"/>
              <a:gd name="connsiteX28" fmla="*/ 436157 w 609243"/>
              <a:gd name="connsiteY28" fmla="*/ 183933 h 496315"/>
              <a:gd name="connsiteX29" fmla="*/ 198798 w 609243"/>
              <a:gd name="connsiteY29" fmla="*/ 22403 h 496315"/>
              <a:gd name="connsiteX30" fmla="*/ 27245 w 609243"/>
              <a:gd name="connsiteY30" fmla="*/ 79844 h 496315"/>
              <a:gd name="connsiteX31" fmla="*/ 26012 w 609243"/>
              <a:gd name="connsiteY31" fmla="*/ 387586 h 496315"/>
              <a:gd name="connsiteX32" fmla="*/ 306429 w 609243"/>
              <a:gd name="connsiteY32" fmla="*/ 408620 h 496315"/>
              <a:gd name="connsiteX33" fmla="*/ 586847 w 609243"/>
              <a:gd name="connsiteY33" fmla="*/ 387586 h 496315"/>
              <a:gd name="connsiteX34" fmla="*/ 585614 w 609243"/>
              <a:gd name="connsiteY34" fmla="*/ 79844 h 496315"/>
              <a:gd name="connsiteX35" fmla="*/ 315160 w 609243"/>
              <a:gd name="connsiteY35" fmla="*/ 68664 h 496315"/>
              <a:gd name="connsiteX36" fmla="*/ 306429 w 609243"/>
              <a:gd name="connsiteY36" fmla="*/ 71791 h 496315"/>
              <a:gd name="connsiteX37" fmla="*/ 297699 w 609243"/>
              <a:gd name="connsiteY37" fmla="*/ 68664 h 496315"/>
              <a:gd name="connsiteX38" fmla="*/ 198798 w 609243"/>
              <a:gd name="connsiteY38" fmla="*/ 22403 h 496315"/>
              <a:gd name="connsiteX39" fmla="*/ 197678 w 609243"/>
              <a:gd name="connsiteY39" fmla="*/ 346 h 496315"/>
              <a:gd name="connsiteX40" fmla="*/ 306429 w 609243"/>
              <a:gd name="connsiteY40" fmla="*/ 46209 h 496315"/>
              <a:gd name="connsiteX41" fmla="*/ 602505 w 609243"/>
              <a:gd name="connsiteY41" fmla="*/ 64779 h 496315"/>
              <a:gd name="connsiteX42" fmla="*/ 606016 w 609243"/>
              <a:gd name="connsiteY42" fmla="*/ 68948 h 496315"/>
              <a:gd name="connsiteX43" fmla="*/ 608009 w 609243"/>
              <a:gd name="connsiteY43" fmla="*/ 75581 h 496315"/>
              <a:gd name="connsiteX44" fmla="*/ 609243 w 609243"/>
              <a:gd name="connsiteY44" fmla="*/ 396113 h 496315"/>
              <a:gd name="connsiteX45" fmla="*/ 608199 w 609243"/>
              <a:gd name="connsiteY45" fmla="*/ 400945 h 496315"/>
              <a:gd name="connsiteX46" fmla="*/ 595103 w 609243"/>
              <a:gd name="connsiteY46" fmla="*/ 414210 h 496315"/>
              <a:gd name="connsiteX47" fmla="*/ 317437 w 609243"/>
              <a:gd name="connsiteY47" fmla="*/ 428043 h 496315"/>
              <a:gd name="connsiteX48" fmla="*/ 306429 w 609243"/>
              <a:gd name="connsiteY48" fmla="*/ 434675 h 496315"/>
              <a:gd name="connsiteX49" fmla="*/ 295422 w 609243"/>
              <a:gd name="connsiteY49" fmla="*/ 428043 h 496315"/>
              <a:gd name="connsiteX50" fmla="*/ 17756 w 609243"/>
              <a:gd name="connsiteY50" fmla="*/ 414210 h 496315"/>
              <a:gd name="connsiteX51" fmla="*/ 4660 w 609243"/>
              <a:gd name="connsiteY51" fmla="*/ 400945 h 496315"/>
              <a:gd name="connsiteX52" fmla="*/ 3616 w 609243"/>
              <a:gd name="connsiteY52" fmla="*/ 396113 h 496315"/>
              <a:gd name="connsiteX53" fmla="*/ 4850 w 609243"/>
              <a:gd name="connsiteY53" fmla="*/ 75581 h 496315"/>
              <a:gd name="connsiteX54" fmla="*/ 6843 w 609243"/>
              <a:gd name="connsiteY54" fmla="*/ 68948 h 496315"/>
              <a:gd name="connsiteX55" fmla="*/ 10354 w 609243"/>
              <a:gd name="connsiteY55" fmla="*/ 64779 h 496315"/>
              <a:gd name="connsiteX56" fmla="*/ 197678 w 609243"/>
              <a:gd name="connsiteY5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341872 w 609243"/>
              <a:gd name="connsiteY14" fmla="*/ 304212 h 496315"/>
              <a:gd name="connsiteX15" fmla="*/ 443849 w 609243"/>
              <a:gd name="connsiteY15" fmla="*/ 275552 h 496315"/>
              <a:gd name="connsiteX16" fmla="*/ 439981 w 609243"/>
              <a:gd name="connsiteY16" fmla="*/ 229743 h 496315"/>
              <a:gd name="connsiteX17" fmla="*/ 542897 w 609243"/>
              <a:gd name="connsiteY17" fmla="*/ 259481 h 496315"/>
              <a:gd name="connsiteX18" fmla="*/ 534359 w 609243"/>
              <a:gd name="connsiteY18" fmla="*/ 277206 h 496315"/>
              <a:gd name="connsiteX19" fmla="*/ 349445 w 609243"/>
              <a:gd name="connsiteY19" fmla="*/ 274552 h 496315"/>
              <a:gd name="connsiteX20" fmla="*/ 338060 w 609243"/>
              <a:gd name="connsiteY20" fmla="*/ 258438 h 496315"/>
              <a:gd name="connsiteX21" fmla="*/ 439981 w 609243"/>
              <a:gd name="connsiteY21" fmla="*/ 229743 h 496315"/>
              <a:gd name="connsiteX22" fmla="*/ 436157 w 609243"/>
              <a:gd name="connsiteY22" fmla="*/ 183933 h 496315"/>
              <a:gd name="connsiteX23" fmla="*/ 539058 w 609243"/>
              <a:gd name="connsiteY23" fmla="*/ 213639 h 496315"/>
              <a:gd name="connsiteX24" fmla="*/ 530612 w 609243"/>
              <a:gd name="connsiteY24" fmla="*/ 231439 h 496315"/>
              <a:gd name="connsiteX25" fmla="*/ 436157 w 609243"/>
              <a:gd name="connsiteY25" fmla="*/ 183933 h 496315"/>
              <a:gd name="connsiteX26" fmla="*/ 198798 w 609243"/>
              <a:gd name="connsiteY26" fmla="*/ 22403 h 496315"/>
              <a:gd name="connsiteX27" fmla="*/ 27245 w 609243"/>
              <a:gd name="connsiteY27" fmla="*/ 79844 h 496315"/>
              <a:gd name="connsiteX28" fmla="*/ 26012 w 609243"/>
              <a:gd name="connsiteY28" fmla="*/ 387586 h 496315"/>
              <a:gd name="connsiteX29" fmla="*/ 306429 w 609243"/>
              <a:gd name="connsiteY29" fmla="*/ 408620 h 496315"/>
              <a:gd name="connsiteX30" fmla="*/ 586847 w 609243"/>
              <a:gd name="connsiteY30" fmla="*/ 387586 h 496315"/>
              <a:gd name="connsiteX31" fmla="*/ 585614 w 609243"/>
              <a:gd name="connsiteY31" fmla="*/ 79844 h 496315"/>
              <a:gd name="connsiteX32" fmla="*/ 315160 w 609243"/>
              <a:gd name="connsiteY32" fmla="*/ 68664 h 496315"/>
              <a:gd name="connsiteX33" fmla="*/ 306429 w 609243"/>
              <a:gd name="connsiteY33" fmla="*/ 71791 h 496315"/>
              <a:gd name="connsiteX34" fmla="*/ 297699 w 609243"/>
              <a:gd name="connsiteY34" fmla="*/ 68664 h 496315"/>
              <a:gd name="connsiteX35" fmla="*/ 198798 w 609243"/>
              <a:gd name="connsiteY35" fmla="*/ 22403 h 496315"/>
              <a:gd name="connsiteX36" fmla="*/ 197678 w 609243"/>
              <a:gd name="connsiteY36" fmla="*/ 346 h 496315"/>
              <a:gd name="connsiteX37" fmla="*/ 306429 w 609243"/>
              <a:gd name="connsiteY37" fmla="*/ 46209 h 496315"/>
              <a:gd name="connsiteX38" fmla="*/ 602505 w 609243"/>
              <a:gd name="connsiteY38" fmla="*/ 64779 h 496315"/>
              <a:gd name="connsiteX39" fmla="*/ 606016 w 609243"/>
              <a:gd name="connsiteY39" fmla="*/ 68948 h 496315"/>
              <a:gd name="connsiteX40" fmla="*/ 608009 w 609243"/>
              <a:gd name="connsiteY40" fmla="*/ 75581 h 496315"/>
              <a:gd name="connsiteX41" fmla="*/ 609243 w 609243"/>
              <a:gd name="connsiteY41" fmla="*/ 396113 h 496315"/>
              <a:gd name="connsiteX42" fmla="*/ 608199 w 609243"/>
              <a:gd name="connsiteY42" fmla="*/ 400945 h 496315"/>
              <a:gd name="connsiteX43" fmla="*/ 595103 w 609243"/>
              <a:gd name="connsiteY43" fmla="*/ 414210 h 496315"/>
              <a:gd name="connsiteX44" fmla="*/ 317437 w 609243"/>
              <a:gd name="connsiteY44" fmla="*/ 428043 h 496315"/>
              <a:gd name="connsiteX45" fmla="*/ 306429 w 609243"/>
              <a:gd name="connsiteY45" fmla="*/ 434675 h 496315"/>
              <a:gd name="connsiteX46" fmla="*/ 295422 w 609243"/>
              <a:gd name="connsiteY46" fmla="*/ 428043 h 496315"/>
              <a:gd name="connsiteX47" fmla="*/ 17756 w 609243"/>
              <a:gd name="connsiteY47" fmla="*/ 414210 h 496315"/>
              <a:gd name="connsiteX48" fmla="*/ 4660 w 609243"/>
              <a:gd name="connsiteY48" fmla="*/ 400945 h 496315"/>
              <a:gd name="connsiteX49" fmla="*/ 3616 w 609243"/>
              <a:gd name="connsiteY49" fmla="*/ 396113 h 496315"/>
              <a:gd name="connsiteX50" fmla="*/ 4850 w 609243"/>
              <a:gd name="connsiteY50" fmla="*/ 75581 h 496315"/>
              <a:gd name="connsiteX51" fmla="*/ 6843 w 609243"/>
              <a:gd name="connsiteY51" fmla="*/ 68948 h 496315"/>
              <a:gd name="connsiteX52" fmla="*/ 10354 w 609243"/>
              <a:gd name="connsiteY52" fmla="*/ 64779 h 496315"/>
              <a:gd name="connsiteX53" fmla="*/ 197678 w 609243"/>
              <a:gd name="connsiteY5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49445 w 609243"/>
              <a:gd name="connsiteY18" fmla="*/ 274552 h 496315"/>
              <a:gd name="connsiteX19" fmla="*/ 338060 w 609243"/>
              <a:gd name="connsiteY19" fmla="*/ 258438 h 496315"/>
              <a:gd name="connsiteX20" fmla="*/ 439981 w 609243"/>
              <a:gd name="connsiteY20" fmla="*/ 229743 h 496315"/>
              <a:gd name="connsiteX21" fmla="*/ 436157 w 609243"/>
              <a:gd name="connsiteY21" fmla="*/ 183933 h 496315"/>
              <a:gd name="connsiteX22" fmla="*/ 539058 w 609243"/>
              <a:gd name="connsiteY22" fmla="*/ 213639 h 496315"/>
              <a:gd name="connsiteX23" fmla="*/ 530612 w 609243"/>
              <a:gd name="connsiteY23" fmla="*/ 231439 h 496315"/>
              <a:gd name="connsiteX24" fmla="*/ 436157 w 609243"/>
              <a:gd name="connsiteY24" fmla="*/ 183933 h 496315"/>
              <a:gd name="connsiteX25" fmla="*/ 198798 w 609243"/>
              <a:gd name="connsiteY25" fmla="*/ 22403 h 496315"/>
              <a:gd name="connsiteX26" fmla="*/ 27245 w 609243"/>
              <a:gd name="connsiteY26" fmla="*/ 79844 h 496315"/>
              <a:gd name="connsiteX27" fmla="*/ 26012 w 609243"/>
              <a:gd name="connsiteY27" fmla="*/ 387586 h 496315"/>
              <a:gd name="connsiteX28" fmla="*/ 306429 w 609243"/>
              <a:gd name="connsiteY28" fmla="*/ 408620 h 496315"/>
              <a:gd name="connsiteX29" fmla="*/ 586847 w 609243"/>
              <a:gd name="connsiteY29" fmla="*/ 387586 h 496315"/>
              <a:gd name="connsiteX30" fmla="*/ 585614 w 609243"/>
              <a:gd name="connsiteY30" fmla="*/ 79844 h 496315"/>
              <a:gd name="connsiteX31" fmla="*/ 315160 w 609243"/>
              <a:gd name="connsiteY31" fmla="*/ 68664 h 496315"/>
              <a:gd name="connsiteX32" fmla="*/ 306429 w 609243"/>
              <a:gd name="connsiteY32" fmla="*/ 71791 h 496315"/>
              <a:gd name="connsiteX33" fmla="*/ 297699 w 609243"/>
              <a:gd name="connsiteY33" fmla="*/ 68664 h 496315"/>
              <a:gd name="connsiteX34" fmla="*/ 198798 w 609243"/>
              <a:gd name="connsiteY34" fmla="*/ 22403 h 496315"/>
              <a:gd name="connsiteX35" fmla="*/ 197678 w 609243"/>
              <a:gd name="connsiteY35" fmla="*/ 346 h 496315"/>
              <a:gd name="connsiteX36" fmla="*/ 306429 w 609243"/>
              <a:gd name="connsiteY36" fmla="*/ 46209 h 496315"/>
              <a:gd name="connsiteX37" fmla="*/ 602505 w 609243"/>
              <a:gd name="connsiteY37" fmla="*/ 64779 h 496315"/>
              <a:gd name="connsiteX38" fmla="*/ 606016 w 609243"/>
              <a:gd name="connsiteY38" fmla="*/ 68948 h 496315"/>
              <a:gd name="connsiteX39" fmla="*/ 608009 w 609243"/>
              <a:gd name="connsiteY39" fmla="*/ 75581 h 496315"/>
              <a:gd name="connsiteX40" fmla="*/ 609243 w 609243"/>
              <a:gd name="connsiteY40" fmla="*/ 396113 h 496315"/>
              <a:gd name="connsiteX41" fmla="*/ 608199 w 609243"/>
              <a:gd name="connsiteY41" fmla="*/ 400945 h 496315"/>
              <a:gd name="connsiteX42" fmla="*/ 595103 w 609243"/>
              <a:gd name="connsiteY42" fmla="*/ 414210 h 496315"/>
              <a:gd name="connsiteX43" fmla="*/ 317437 w 609243"/>
              <a:gd name="connsiteY43" fmla="*/ 428043 h 496315"/>
              <a:gd name="connsiteX44" fmla="*/ 306429 w 609243"/>
              <a:gd name="connsiteY44" fmla="*/ 434675 h 496315"/>
              <a:gd name="connsiteX45" fmla="*/ 295422 w 609243"/>
              <a:gd name="connsiteY45" fmla="*/ 428043 h 496315"/>
              <a:gd name="connsiteX46" fmla="*/ 17756 w 609243"/>
              <a:gd name="connsiteY46" fmla="*/ 414210 h 496315"/>
              <a:gd name="connsiteX47" fmla="*/ 4660 w 609243"/>
              <a:gd name="connsiteY47" fmla="*/ 400945 h 496315"/>
              <a:gd name="connsiteX48" fmla="*/ 3616 w 609243"/>
              <a:gd name="connsiteY48" fmla="*/ 396113 h 496315"/>
              <a:gd name="connsiteX49" fmla="*/ 4850 w 609243"/>
              <a:gd name="connsiteY49" fmla="*/ 75581 h 496315"/>
              <a:gd name="connsiteX50" fmla="*/ 6843 w 609243"/>
              <a:gd name="connsiteY50" fmla="*/ 68948 h 496315"/>
              <a:gd name="connsiteX51" fmla="*/ 10354 w 609243"/>
              <a:gd name="connsiteY51" fmla="*/ 64779 h 496315"/>
              <a:gd name="connsiteX52" fmla="*/ 197678 w 609243"/>
              <a:gd name="connsiteY5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38060 w 609243"/>
              <a:gd name="connsiteY18" fmla="*/ 258438 h 496315"/>
              <a:gd name="connsiteX19" fmla="*/ 439981 w 609243"/>
              <a:gd name="connsiteY19" fmla="*/ 229743 h 496315"/>
              <a:gd name="connsiteX20" fmla="*/ 436157 w 609243"/>
              <a:gd name="connsiteY20" fmla="*/ 183933 h 496315"/>
              <a:gd name="connsiteX21" fmla="*/ 539058 w 609243"/>
              <a:gd name="connsiteY21" fmla="*/ 213639 h 496315"/>
              <a:gd name="connsiteX22" fmla="*/ 530612 w 609243"/>
              <a:gd name="connsiteY22" fmla="*/ 231439 h 496315"/>
              <a:gd name="connsiteX23" fmla="*/ 436157 w 609243"/>
              <a:gd name="connsiteY23" fmla="*/ 183933 h 496315"/>
              <a:gd name="connsiteX24" fmla="*/ 198798 w 609243"/>
              <a:gd name="connsiteY24" fmla="*/ 22403 h 496315"/>
              <a:gd name="connsiteX25" fmla="*/ 27245 w 609243"/>
              <a:gd name="connsiteY25" fmla="*/ 79844 h 496315"/>
              <a:gd name="connsiteX26" fmla="*/ 26012 w 609243"/>
              <a:gd name="connsiteY26" fmla="*/ 387586 h 496315"/>
              <a:gd name="connsiteX27" fmla="*/ 306429 w 609243"/>
              <a:gd name="connsiteY27" fmla="*/ 408620 h 496315"/>
              <a:gd name="connsiteX28" fmla="*/ 586847 w 609243"/>
              <a:gd name="connsiteY28" fmla="*/ 387586 h 496315"/>
              <a:gd name="connsiteX29" fmla="*/ 585614 w 609243"/>
              <a:gd name="connsiteY29" fmla="*/ 79844 h 496315"/>
              <a:gd name="connsiteX30" fmla="*/ 315160 w 609243"/>
              <a:gd name="connsiteY30" fmla="*/ 68664 h 496315"/>
              <a:gd name="connsiteX31" fmla="*/ 306429 w 609243"/>
              <a:gd name="connsiteY31" fmla="*/ 71791 h 496315"/>
              <a:gd name="connsiteX32" fmla="*/ 297699 w 609243"/>
              <a:gd name="connsiteY32" fmla="*/ 68664 h 496315"/>
              <a:gd name="connsiteX33" fmla="*/ 198798 w 609243"/>
              <a:gd name="connsiteY33" fmla="*/ 22403 h 496315"/>
              <a:gd name="connsiteX34" fmla="*/ 197678 w 609243"/>
              <a:gd name="connsiteY34" fmla="*/ 346 h 496315"/>
              <a:gd name="connsiteX35" fmla="*/ 306429 w 609243"/>
              <a:gd name="connsiteY35" fmla="*/ 46209 h 496315"/>
              <a:gd name="connsiteX36" fmla="*/ 602505 w 609243"/>
              <a:gd name="connsiteY36" fmla="*/ 64779 h 496315"/>
              <a:gd name="connsiteX37" fmla="*/ 606016 w 609243"/>
              <a:gd name="connsiteY37" fmla="*/ 68948 h 496315"/>
              <a:gd name="connsiteX38" fmla="*/ 608009 w 609243"/>
              <a:gd name="connsiteY38" fmla="*/ 75581 h 496315"/>
              <a:gd name="connsiteX39" fmla="*/ 609243 w 609243"/>
              <a:gd name="connsiteY39" fmla="*/ 396113 h 496315"/>
              <a:gd name="connsiteX40" fmla="*/ 608199 w 609243"/>
              <a:gd name="connsiteY40" fmla="*/ 400945 h 496315"/>
              <a:gd name="connsiteX41" fmla="*/ 595103 w 609243"/>
              <a:gd name="connsiteY41" fmla="*/ 414210 h 496315"/>
              <a:gd name="connsiteX42" fmla="*/ 317437 w 609243"/>
              <a:gd name="connsiteY42" fmla="*/ 428043 h 496315"/>
              <a:gd name="connsiteX43" fmla="*/ 306429 w 609243"/>
              <a:gd name="connsiteY43" fmla="*/ 434675 h 496315"/>
              <a:gd name="connsiteX44" fmla="*/ 295422 w 609243"/>
              <a:gd name="connsiteY44" fmla="*/ 428043 h 496315"/>
              <a:gd name="connsiteX45" fmla="*/ 17756 w 609243"/>
              <a:gd name="connsiteY45" fmla="*/ 414210 h 496315"/>
              <a:gd name="connsiteX46" fmla="*/ 4660 w 609243"/>
              <a:gd name="connsiteY46" fmla="*/ 400945 h 496315"/>
              <a:gd name="connsiteX47" fmla="*/ 3616 w 609243"/>
              <a:gd name="connsiteY47" fmla="*/ 396113 h 496315"/>
              <a:gd name="connsiteX48" fmla="*/ 4850 w 609243"/>
              <a:gd name="connsiteY48" fmla="*/ 75581 h 496315"/>
              <a:gd name="connsiteX49" fmla="*/ 6843 w 609243"/>
              <a:gd name="connsiteY49" fmla="*/ 68948 h 496315"/>
              <a:gd name="connsiteX50" fmla="*/ 10354 w 609243"/>
              <a:gd name="connsiteY50" fmla="*/ 64779 h 496315"/>
              <a:gd name="connsiteX51" fmla="*/ 197678 w 609243"/>
              <a:gd name="connsiteY5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439981 w 609243"/>
              <a:gd name="connsiteY18" fmla="*/ 229743 h 496315"/>
              <a:gd name="connsiteX19" fmla="*/ 436157 w 609243"/>
              <a:gd name="connsiteY19" fmla="*/ 183933 h 496315"/>
              <a:gd name="connsiteX20" fmla="*/ 539058 w 609243"/>
              <a:gd name="connsiteY20" fmla="*/ 213639 h 496315"/>
              <a:gd name="connsiteX21" fmla="*/ 530612 w 609243"/>
              <a:gd name="connsiteY21" fmla="*/ 231439 h 496315"/>
              <a:gd name="connsiteX22" fmla="*/ 436157 w 609243"/>
              <a:gd name="connsiteY22" fmla="*/ 183933 h 496315"/>
              <a:gd name="connsiteX23" fmla="*/ 198798 w 609243"/>
              <a:gd name="connsiteY23" fmla="*/ 22403 h 496315"/>
              <a:gd name="connsiteX24" fmla="*/ 27245 w 609243"/>
              <a:gd name="connsiteY24" fmla="*/ 79844 h 496315"/>
              <a:gd name="connsiteX25" fmla="*/ 26012 w 609243"/>
              <a:gd name="connsiteY25" fmla="*/ 387586 h 496315"/>
              <a:gd name="connsiteX26" fmla="*/ 306429 w 609243"/>
              <a:gd name="connsiteY26" fmla="*/ 408620 h 496315"/>
              <a:gd name="connsiteX27" fmla="*/ 586847 w 609243"/>
              <a:gd name="connsiteY27" fmla="*/ 387586 h 496315"/>
              <a:gd name="connsiteX28" fmla="*/ 585614 w 609243"/>
              <a:gd name="connsiteY28" fmla="*/ 79844 h 496315"/>
              <a:gd name="connsiteX29" fmla="*/ 315160 w 609243"/>
              <a:gd name="connsiteY29" fmla="*/ 68664 h 496315"/>
              <a:gd name="connsiteX30" fmla="*/ 306429 w 609243"/>
              <a:gd name="connsiteY30" fmla="*/ 71791 h 496315"/>
              <a:gd name="connsiteX31" fmla="*/ 297699 w 609243"/>
              <a:gd name="connsiteY31" fmla="*/ 68664 h 496315"/>
              <a:gd name="connsiteX32" fmla="*/ 198798 w 609243"/>
              <a:gd name="connsiteY32" fmla="*/ 22403 h 496315"/>
              <a:gd name="connsiteX33" fmla="*/ 197678 w 609243"/>
              <a:gd name="connsiteY33" fmla="*/ 346 h 496315"/>
              <a:gd name="connsiteX34" fmla="*/ 306429 w 609243"/>
              <a:gd name="connsiteY34" fmla="*/ 46209 h 496315"/>
              <a:gd name="connsiteX35" fmla="*/ 602505 w 609243"/>
              <a:gd name="connsiteY35" fmla="*/ 64779 h 496315"/>
              <a:gd name="connsiteX36" fmla="*/ 606016 w 609243"/>
              <a:gd name="connsiteY36" fmla="*/ 68948 h 496315"/>
              <a:gd name="connsiteX37" fmla="*/ 608009 w 609243"/>
              <a:gd name="connsiteY37" fmla="*/ 75581 h 496315"/>
              <a:gd name="connsiteX38" fmla="*/ 609243 w 609243"/>
              <a:gd name="connsiteY38" fmla="*/ 396113 h 496315"/>
              <a:gd name="connsiteX39" fmla="*/ 608199 w 609243"/>
              <a:gd name="connsiteY39" fmla="*/ 400945 h 496315"/>
              <a:gd name="connsiteX40" fmla="*/ 595103 w 609243"/>
              <a:gd name="connsiteY40" fmla="*/ 414210 h 496315"/>
              <a:gd name="connsiteX41" fmla="*/ 317437 w 609243"/>
              <a:gd name="connsiteY41" fmla="*/ 428043 h 496315"/>
              <a:gd name="connsiteX42" fmla="*/ 306429 w 609243"/>
              <a:gd name="connsiteY42" fmla="*/ 434675 h 496315"/>
              <a:gd name="connsiteX43" fmla="*/ 295422 w 609243"/>
              <a:gd name="connsiteY43" fmla="*/ 428043 h 496315"/>
              <a:gd name="connsiteX44" fmla="*/ 17756 w 609243"/>
              <a:gd name="connsiteY44" fmla="*/ 414210 h 496315"/>
              <a:gd name="connsiteX45" fmla="*/ 4660 w 609243"/>
              <a:gd name="connsiteY45" fmla="*/ 400945 h 496315"/>
              <a:gd name="connsiteX46" fmla="*/ 3616 w 609243"/>
              <a:gd name="connsiteY46" fmla="*/ 396113 h 496315"/>
              <a:gd name="connsiteX47" fmla="*/ 4850 w 609243"/>
              <a:gd name="connsiteY47" fmla="*/ 75581 h 496315"/>
              <a:gd name="connsiteX48" fmla="*/ 6843 w 609243"/>
              <a:gd name="connsiteY48" fmla="*/ 68948 h 496315"/>
              <a:gd name="connsiteX49" fmla="*/ 10354 w 609243"/>
              <a:gd name="connsiteY49" fmla="*/ 64779 h 496315"/>
              <a:gd name="connsiteX50" fmla="*/ 197678 w 609243"/>
              <a:gd name="connsiteY5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43849 w 609243"/>
              <a:gd name="connsiteY13" fmla="*/ 275552 h 496315"/>
              <a:gd name="connsiteX14" fmla="*/ 439981 w 609243"/>
              <a:gd name="connsiteY14" fmla="*/ 229743 h 496315"/>
              <a:gd name="connsiteX15" fmla="*/ 542897 w 609243"/>
              <a:gd name="connsiteY15" fmla="*/ 259481 h 496315"/>
              <a:gd name="connsiteX16" fmla="*/ 534359 w 609243"/>
              <a:gd name="connsiteY16" fmla="*/ 277206 h 496315"/>
              <a:gd name="connsiteX17" fmla="*/ 439981 w 609243"/>
              <a:gd name="connsiteY17" fmla="*/ 229743 h 496315"/>
              <a:gd name="connsiteX18" fmla="*/ 436157 w 609243"/>
              <a:gd name="connsiteY18" fmla="*/ 183933 h 496315"/>
              <a:gd name="connsiteX19" fmla="*/ 539058 w 609243"/>
              <a:gd name="connsiteY19" fmla="*/ 213639 h 496315"/>
              <a:gd name="connsiteX20" fmla="*/ 530612 w 609243"/>
              <a:gd name="connsiteY20" fmla="*/ 231439 h 496315"/>
              <a:gd name="connsiteX21" fmla="*/ 436157 w 609243"/>
              <a:gd name="connsiteY21" fmla="*/ 183933 h 496315"/>
              <a:gd name="connsiteX22" fmla="*/ 198798 w 609243"/>
              <a:gd name="connsiteY22" fmla="*/ 22403 h 496315"/>
              <a:gd name="connsiteX23" fmla="*/ 27245 w 609243"/>
              <a:gd name="connsiteY23" fmla="*/ 79844 h 496315"/>
              <a:gd name="connsiteX24" fmla="*/ 26012 w 609243"/>
              <a:gd name="connsiteY24" fmla="*/ 387586 h 496315"/>
              <a:gd name="connsiteX25" fmla="*/ 306429 w 609243"/>
              <a:gd name="connsiteY25" fmla="*/ 408620 h 496315"/>
              <a:gd name="connsiteX26" fmla="*/ 586847 w 609243"/>
              <a:gd name="connsiteY26" fmla="*/ 387586 h 496315"/>
              <a:gd name="connsiteX27" fmla="*/ 585614 w 609243"/>
              <a:gd name="connsiteY27" fmla="*/ 79844 h 496315"/>
              <a:gd name="connsiteX28" fmla="*/ 315160 w 609243"/>
              <a:gd name="connsiteY28" fmla="*/ 68664 h 496315"/>
              <a:gd name="connsiteX29" fmla="*/ 306429 w 609243"/>
              <a:gd name="connsiteY29" fmla="*/ 71791 h 496315"/>
              <a:gd name="connsiteX30" fmla="*/ 297699 w 609243"/>
              <a:gd name="connsiteY30" fmla="*/ 68664 h 496315"/>
              <a:gd name="connsiteX31" fmla="*/ 198798 w 609243"/>
              <a:gd name="connsiteY31" fmla="*/ 22403 h 496315"/>
              <a:gd name="connsiteX32" fmla="*/ 197678 w 609243"/>
              <a:gd name="connsiteY32" fmla="*/ 346 h 496315"/>
              <a:gd name="connsiteX33" fmla="*/ 306429 w 609243"/>
              <a:gd name="connsiteY33" fmla="*/ 46209 h 496315"/>
              <a:gd name="connsiteX34" fmla="*/ 602505 w 609243"/>
              <a:gd name="connsiteY34" fmla="*/ 64779 h 496315"/>
              <a:gd name="connsiteX35" fmla="*/ 606016 w 609243"/>
              <a:gd name="connsiteY35" fmla="*/ 68948 h 496315"/>
              <a:gd name="connsiteX36" fmla="*/ 608009 w 609243"/>
              <a:gd name="connsiteY36" fmla="*/ 75581 h 496315"/>
              <a:gd name="connsiteX37" fmla="*/ 609243 w 609243"/>
              <a:gd name="connsiteY37" fmla="*/ 396113 h 496315"/>
              <a:gd name="connsiteX38" fmla="*/ 608199 w 609243"/>
              <a:gd name="connsiteY38" fmla="*/ 400945 h 496315"/>
              <a:gd name="connsiteX39" fmla="*/ 595103 w 609243"/>
              <a:gd name="connsiteY39" fmla="*/ 414210 h 496315"/>
              <a:gd name="connsiteX40" fmla="*/ 317437 w 609243"/>
              <a:gd name="connsiteY40" fmla="*/ 428043 h 496315"/>
              <a:gd name="connsiteX41" fmla="*/ 306429 w 609243"/>
              <a:gd name="connsiteY41" fmla="*/ 434675 h 496315"/>
              <a:gd name="connsiteX42" fmla="*/ 295422 w 609243"/>
              <a:gd name="connsiteY42" fmla="*/ 428043 h 496315"/>
              <a:gd name="connsiteX43" fmla="*/ 17756 w 609243"/>
              <a:gd name="connsiteY43" fmla="*/ 414210 h 496315"/>
              <a:gd name="connsiteX44" fmla="*/ 4660 w 609243"/>
              <a:gd name="connsiteY44" fmla="*/ 400945 h 496315"/>
              <a:gd name="connsiteX45" fmla="*/ 3616 w 609243"/>
              <a:gd name="connsiteY45" fmla="*/ 396113 h 496315"/>
              <a:gd name="connsiteX46" fmla="*/ 4850 w 609243"/>
              <a:gd name="connsiteY46" fmla="*/ 75581 h 496315"/>
              <a:gd name="connsiteX47" fmla="*/ 6843 w 609243"/>
              <a:gd name="connsiteY47" fmla="*/ 68948 h 496315"/>
              <a:gd name="connsiteX48" fmla="*/ 10354 w 609243"/>
              <a:gd name="connsiteY48" fmla="*/ 64779 h 496315"/>
              <a:gd name="connsiteX49" fmla="*/ 197678 w 609243"/>
              <a:gd name="connsiteY4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39981 w 609243"/>
              <a:gd name="connsiteY13" fmla="*/ 229743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9981 w 609243"/>
              <a:gd name="connsiteY16" fmla="*/ 229743 h 496315"/>
              <a:gd name="connsiteX17" fmla="*/ 436157 w 609243"/>
              <a:gd name="connsiteY17" fmla="*/ 183933 h 496315"/>
              <a:gd name="connsiteX18" fmla="*/ 539058 w 609243"/>
              <a:gd name="connsiteY18" fmla="*/ 213639 h 496315"/>
              <a:gd name="connsiteX19" fmla="*/ 530612 w 609243"/>
              <a:gd name="connsiteY19" fmla="*/ 231439 h 496315"/>
              <a:gd name="connsiteX20" fmla="*/ 436157 w 609243"/>
              <a:gd name="connsiteY20" fmla="*/ 183933 h 496315"/>
              <a:gd name="connsiteX21" fmla="*/ 198798 w 609243"/>
              <a:gd name="connsiteY21" fmla="*/ 22403 h 496315"/>
              <a:gd name="connsiteX22" fmla="*/ 27245 w 609243"/>
              <a:gd name="connsiteY22" fmla="*/ 79844 h 496315"/>
              <a:gd name="connsiteX23" fmla="*/ 26012 w 609243"/>
              <a:gd name="connsiteY23" fmla="*/ 387586 h 496315"/>
              <a:gd name="connsiteX24" fmla="*/ 306429 w 609243"/>
              <a:gd name="connsiteY24" fmla="*/ 408620 h 496315"/>
              <a:gd name="connsiteX25" fmla="*/ 586847 w 609243"/>
              <a:gd name="connsiteY25" fmla="*/ 387586 h 496315"/>
              <a:gd name="connsiteX26" fmla="*/ 585614 w 609243"/>
              <a:gd name="connsiteY26" fmla="*/ 79844 h 496315"/>
              <a:gd name="connsiteX27" fmla="*/ 315160 w 609243"/>
              <a:gd name="connsiteY27" fmla="*/ 68664 h 496315"/>
              <a:gd name="connsiteX28" fmla="*/ 306429 w 609243"/>
              <a:gd name="connsiteY28" fmla="*/ 71791 h 496315"/>
              <a:gd name="connsiteX29" fmla="*/ 297699 w 609243"/>
              <a:gd name="connsiteY29" fmla="*/ 68664 h 496315"/>
              <a:gd name="connsiteX30" fmla="*/ 198798 w 609243"/>
              <a:gd name="connsiteY30" fmla="*/ 22403 h 496315"/>
              <a:gd name="connsiteX31" fmla="*/ 197678 w 609243"/>
              <a:gd name="connsiteY31" fmla="*/ 346 h 496315"/>
              <a:gd name="connsiteX32" fmla="*/ 306429 w 609243"/>
              <a:gd name="connsiteY32" fmla="*/ 46209 h 496315"/>
              <a:gd name="connsiteX33" fmla="*/ 602505 w 609243"/>
              <a:gd name="connsiteY33" fmla="*/ 64779 h 496315"/>
              <a:gd name="connsiteX34" fmla="*/ 606016 w 609243"/>
              <a:gd name="connsiteY34" fmla="*/ 68948 h 496315"/>
              <a:gd name="connsiteX35" fmla="*/ 608009 w 609243"/>
              <a:gd name="connsiteY35" fmla="*/ 75581 h 496315"/>
              <a:gd name="connsiteX36" fmla="*/ 609243 w 609243"/>
              <a:gd name="connsiteY36" fmla="*/ 396113 h 496315"/>
              <a:gd name="connsiteX37" fmla="*/ 608199 w 609243"/>
              <a:gd name="connsiteY37" fmla="*/ 400945 h 496315"/>
              <a:gd name="connsiteX38" fmla="*/ 595103 w 609243"/>
              <a:gd name="connsiteY38" fmla="*/ 414210 h 496315"/>
              <a:gd name="connsiteX39" fmla="*/ 317437 w 609243"/>
              <a:gd name="connsiteY39" fmla="*/ 428043 h 496315"/>
              <a:gd name="connsiteX40" fmla="*/ 306429 w 609243"/>
              <a:gd name="connsiteY40" fmla="*/ 434675 h 496315"/>
              <a:gd name="connsiteX41" fmla="*/ 295422 w 609243"/>
              <a:gd name="connsiteY41" fmla="*/ 428043 h 496315"/>
              <a:gd name="connsiteX42" fmla="*/ 17756 w 609243"/>
              <a:gd name="connsiteY42" fmla="*/ 414210 h 496315"/>
              <a:gd name="connsiteX43" fmla="*/ 4660 w 609243"/>
              <a:gd name="connsiteY43" fmla="*/ 400945 h 496315"/>
              <a:gd name="connsiteX44" fmla="*/ 3616 w 609243"/>
              <a:gd name="connsiteY44" fmla="*/ 396113 h 496315"/>
              <a:gd name="connsiteX45" fmla="*/ 4850 w 609243"/>
              <a:gd name="connsiteY45" fmla="*/ 75581 h 496315"/>
              <a:gd name="connsiteX46" fmla="*/ 6843 w 609243"/>
              <a:gd name="connsiteY46" fmla="*/ 68948 h 496315"/>
              <a:gd name="connsiteX47" fmla="*/ 10354 w 609243"/>
              <a:gd name="connsiteY47" fmla="*/ 64779 h 496315"/>
              <a:gd name="connsiteX48" fmla="*/ 197678 w 609243"/>
              <a:gd name="connsiteY4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6157 w 609243"/>
              <a:gd name="connsiteY16" fmla="*/ 183933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436157 w 609243"/>
              <a:gd name="connsiteY19" fmla="*/ 183933 h 496315"/>
              <a:gd name="connsiteX20" fmla="*/ 198798 w 609243"/>
              <a:gd name="connsiteY20" fmla="*/ 22403 h 496315"/>
              <a:gd name="connsiteX21" fmla="*/ 27245 w 609243"/>
              <a:gd name="connsiteY21" fmla="*/ 79844 h 496315"/>
              <a:gd name="connsiteX22" fmla="*/ 26012 w 609243"/>
              <a:gd name="connsiteY22" fmla="*/ 387586 h 496315"/>
              <a:gd name="connsiteX23" fmla="*/ 306429 w 609243"/>
              <a:gd name="connsiteY23" fmla="*/ 408620 h 496315"/>
              <a:gd name="connsiteX24" fmla="*/ 586847 w 609243"/>
              <a:gd name="connsiteY24" fmla="*/ 387586 h 496315"/>
              <a:gd name="connsiteX25" fmla="*/ 585614 w 609243"/>
              <a:gd name="connsiteY25" fmla="*/ 79844 h 496315"/>
              <a:gd name="connsiteX26" fmla="*/ 315160 w 609243"/>
              <a:gd name="connsiteY26" fmla="*/ 68664 h 496315"/>
              <a:gd name="connsiteX27" fmla="*/ 306429 w 609243"/>
              <a:gd name="connsiteY27" fmla="*/ 71791 h 496315"/>
              <a:gd name="connsiteX28" fmla="*/ 297699 w 609243"/>
              <a:gd name="connsiteY28" fmla="*/ 68664 h 496315"/>
              <a:gd name="connsiteX29" fmla="*/ 198798 w 609243"/>
              <a:gd name="connsiteY29" fmla="*/ 22403 h 496315"/>
              <a:gd name="connsiteX30" fmla="*/ 197678 w 609243"/>
              <a:gd name="connsiteY30" fmla="*/ 346 h 496315"/>
              <a:gd name="connsiteX31" fmla="*/ 306429 w 609243"/>
              <a:gd name="connsiteY31" fmla="*/ 46209 h 496315"/>
              <a:gd name="connsiteX32" fmla="*/ 602505 w 609243"/>
              <a:gd name="connsiteY32" fmla="*/ 64779 h 496315"/>
              <a:gd name="connsiteX33" fmla="*/ 606016 w 609243"/>
              <a:gd name="connsiteY33" fmla="*/ 68948 h 496315"/>
              <a:gd name="connsiteX34" fmla="*/ 608009 w 609243"/>
              <a:gd name="connsiteY34" fmla="*/ 75581 h 496315"/>
              <a:gd name="connsiteX35" fmla="*/ 609243 w 609243"/>
              <a:gd name="connsiteY35" fmla="*/ 396113 h 496315"/>
              <a:gd name="connsiteX36" fmla="*/ 608199 w 609243"/>
              <a:gd name="connsiteY36" fmla="*/ 400945 h 496315"/>
              <a:gd name="connsiteX37" fmla="*/ 595103 w 609243"/>
              <a:gd name="connsiteY37" fmla="*/ 414210 h 496315"/>
              <a:gd name="connsiteX38" fmla="*/ 317437 w 609243"/>
              <a:gd name="connsiteY38" fmla="*/ 428043 h 496315"/>
              <a:gd name="connsiteX39" fmla="*/ 306429 w 609243"/>
              <a:gd name="connsiteY39" fmla="*/ 434675 h 496315"/>
              <a:gd name="connsiteX40" fmla="*/ 295422 w 609243"/>
              <a:gd name="connsiteY40" fmla="*/ 428043 h 496315"/>
              <a:gd name="connsiteX41" fmla="*/ 17756 w 609243"/>
              <a:gd name="connsiteY41" fmla="*/ 414210 h 496315"/>
              <a:gd name="connsiteX42" fmla="*/ 4660 w 609243"/>
              <a:gd name="connsiteY42" fmla="*/ 400945 h 496315"/>
              <a:gd name="connsiteX43" fmla="*/ 3616 w 609243"/>
              <a:gd name="connsiteY43" fmla="*/ 396113 h 496315"/>
              <a:gd name="connsiteX44" fmla="*/ 4850 w 609243"/>
              <a:gd name="connsiteY44" fmla="*/ 75581 h 496315"/>
              <a:gd name="connsiteX45" fmla="*/ 6843 w 609243"/>
              <a:gd name="connsiteY45" fmla="*/ 68948 h 496315"/>
              <a:gd name="connsiteX46" fmla="*/ 10354 w 609243"/>
              <a:gd name="connsiteY46" fmla="*/ 64779 h 496315"/>
              <a:gd name="connsiteX47" fmla="*/ 197678 w 609243"/>
              <a:gd name="connsiteY4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530612 w 609243"/>
              <a:gd name="connsiteY16" fmla="*/ 231439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198798 w 609243"/>
              <a:gd name="connsiteY19" fmla="*/ 22403 h 496315"/>
              <a:gd name="connsiteX20" fmla="*/ 27245 w 609243"/>
              <a:gd name="connsiteY20" fmla="*/ 79844 h 496315"/>
              <a:gd name="connsiteX21" fmla="*/ 26012 w 609243"/>
              <a:gd name="connsiteY21" fmla="*/ 387586 h 496315"/>
              <a:gd name="connsiteX22" fmla="*/ 306429 w 609243"/>
              <a:gd name="connsiteY22" fmla="*/ 408620 h 496315"/>
              <a:gd name="connsiteX23" fmla="*/ 586847 w 609243"/>
              <a:gd name="connsiteY23" fmla="*/ 387586 h 496315"/>
              <a:gd name="connsiteX24" fmla="*/ 585614 w 609243"/>
              <a:gd name="connsiteY24" fmla="*/ 79844 h 496315"/>
              <a:gd name="connsiteX25" fmla="*/ 315160 w 609243"/>
              <a:gd name="connsiteY25" fmla="*/ 68664 h 496315"/>
              <a:gd name="connsiteX26" fmla="*/ 306429 w 609243"/>
              <a:gd name="connsiteY26" fmla="*/ 71791 h 496315"/>
              <a:gd name="connsiteX27" fmla="*/ 297699 w 609243"/>
              <a:gd name="connsiteY27" fmla="*/ 68664 h 496315"/>
              <a:gd name="connsiteX28" fmla="*/ 198798 w 609243"/>
              <a:gd name="connsiteY28" fmla="*/ 22403 h 496315"/>
              <a:gd name="connsiteX29" fmla="*/ 197678 w 609243"/>
              <a:gd name="connsiteY29" fmla="*/ 346 h 496315"/>
              <a:gd name="connsiteX30" fmla="*/ 306429 w 609243"/>
              <a:gd name="connsiteY30" fmla="*/ 46209 h 496315"/>
              <a:gd name="connsiteX31" fmla="*/ 602505 w 609243"/>
              <a:gd name="connsiteY31" fmla="*/ 64779 h 496315"/>
              <a:gd name="connsiteX32" fmla="*/ 606016 w 609243"/>
              <a:gd name="connsiteY32" fmla="*/ 68948 h 496315"/>
              <a:gd name="connsiteX33" fmla="*/ 608009 w 609243"/>
              <a:gd name="connsiteY33" fmla="*/ 75581 h 496315"/>
              <a:gd name="connsiteX34" fmla="*/ 609243 w 609243"/>
              <a:gd name="connsiteY34" fmla="*/ 396113 h 496315"/>
              <a:gd name="connsiteX35" fmla="*/ 608199 w 609243"/>
              <a:gd name="connsiteY35" fmla="*/ 400945 h 496315"/>
              <a:gd name="connsiteX36" fmla="*/ 595103 w 609243"/>
              <a:gd name="connsiteY36" fmla="*/ 414210 h 496315"/>
              <a:gd name="connsiteX37" fmla="*/ 317437 w 609243"/>
              <a:gd name="connsiteY37" fmla="*/ 428043 h 496315"/>
              <a:gd name="connsiteX38" fmla="*/ 306429 w 609243"/>
              <a:gd name="connsiteY38" fmla="*/ 434675 h 496315"/>
              <a:gd name="connsiteX39" fmla="*/ 295422 w 609243"/>
              <a:gd name="connsiteY39" fmla="*/ 428043 h 496315"/>
              <a:gd name="connsiteX40" fmla="*/ 17756 w 609243"/>
              <a:gd name="connsiteY40" fmla="*/ 414210 h 496315"/>
              <a:gd name="connsiteX41" fmla="*/ 4660 w 609243"/>
              <a:gd name="connsiteY41" fmla="*/ 400945 h 496315"/>
              <a:gd name="connsiteX42" fmla="*/ 3616 w 609243"/>
              <a:gd name="connsiteY42" fmla="*/ 396113 h 496315"/>
              <a:gd name="connsiteX43" fmla="*/ 4850 w 609243"/>
              <a:gd name="connsiteY43" fmla="*/ 75581 h 496315"/>
              <a:gd name="connsiteX44" fmla="*/ 6843 w 609243"/>
              <a:gd name="connsiteY44" fmla="*/ 68948 h 496315"/>
              <a:gd name="connsiteX45" fmla="*/ 10354 w 609243"/>
              <a:gd name="connsiteY45" fmla="*/ 64779 h 496315"/>
              <a:gd name="connsiteX46" fmla="*/ 197678 w 609243"/>
              <a:gd name="connsiteY4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198798 w 609243"/>
              <a:gd name="connsiteY16" fmla="*/ 22403 h 496315"/>
              <a:gd name="connsiteX17" fmla="*/ 27245 w 609243"/>
              <a:gd name="connsiteY17" fmla="*/ 79844 h 496315"/>
              <a:gd name="connsiteX18" fmla="*/ 26012 w 609243"/>
              <a:gd name="connsiteY18" fmla="*/ 387586 h 496315"/>
              <a:gd name="connsiteX19" fmla="*/ 306429 w 609243"/>
              <a:gd name="connsiteY19" fmla="*/ 408620 h 496315"/>
              <a:gd name="connsiteX20" fmla="*/ 586847 w 609243"/>
              <a:gd name="connsiteY20" fmla="*/ 387586 h 496315"/>
              <a:gd name="connsiteX21" fmla="*/ 585614 w 609243"/>
              <a:gd name="connsiteY21" fmla="*/ 79844 h 496315"/>
              <a:gd name="connsiteX22" fmla="*/ 315160 w 609243"/>
              <a:gd name="connsiteY22" fmla="*/ 68664 h 496315"/>
              <a:gd name="connsiteX23" fmla="*/ 306429 w 609243"/>
              <a:gd name="connsiteY23" fmla="*/ 71791 h 496315"/>
              <a:gd name="connsiteX24" fmla="*/ 297699 w 609243"/>
              <a:gd name="connsiteY24" fmla="*/ 68664 h 496315"/>
              <a:gd name="connsiteX25" fmla="*/ 198798 w 609243"/>
              <a:gd name="connsiteY25" fmla="*/ 22403 h 496315"/>
              <a:gd name="connsiteX26" fmla="*/ 197678 w 609243"/>
              <a:gd name="connsiteY26" fmla="*/ 346 h 496315"/>
              <a:gd name="connsiteX27" fmla="*/ 306429 w 609243"/>
              <a:gd name="connsiteY27" fmla="*/ 46209 h 496315"/>
              <a:gd name="connsiteX28" fmla="*/ 602505 w 609243"/>
              <a:gd name="connsiteY28" fmla="*/ 64779 h 496315"/>
              <a:gd name="connsiteX29" fmla="*/ 606016 w 609243"/>
              <a:gd name="connsiteY29" fmla="*/ 68948 h 496315"/>
              <a:gd name="connsiteX30" fmla="*/ 608009 w 609243"/>
              <a:gd name="connsiteY30" fmla="*/ 75581 h 496315"/>
              <a:gd name="connsiteX31" fmla="*/ 609243 w 609243"/>
              <a:gd name="connsiteY31" fmla="*/ 396113 h 496315"/>
              <a:gd name="connsiteX32" fmla="*/ 608199 w 609243"/>
              <a:gd name="connsiteY32" fmla="*/ 400945 h 496315"/>
              <a:gd name="connsiteX33" fmla="*/ 595103 w 609243"/>
              <a:gd name="connsiteY33" fmla="*/ 414210 h 496315"/>
              <a:gd name="connsiteX34" fmla="*/ 317437 w 609243"/>
              <a:gd name="connsiteY34" fmla="*/ 428043 h 496315"/>
              <a:gd name="connsiteX35" fmla="*/ 306429 w 609243"/>
              <a:gd name="connsiteY35" fmla="*/ 434675 h 496315"/>
              <a:gd name="connsiteX36" fmla="*/ 295422 w 609243"/>
              <a:gd name="connsiteY36" fmla="*/ 428043 h 496315"/>
              <a:gd name="connsiteX37" fmla="*/ 17756 w 609243"/>
              <a:gd name="connsiteY37" fmla="*/ 414210 h 496315"/>
              <a:gd name="connsiteX38" fmla="*/ 4660 w 609243"/>
              <a:gd name="connsiteY38" fmla="*/ 400945 h 496315"/>
              <a:gd name="connsiteX39" fmla="*/ 3616 w 609243"/>
              <a:gd name="connsiteY39" fmla="*/ 396113 h 496315"/>
              <a:gd name="connsiteX40" fmla="*/ 4850 w 609243"/>
              <a:gd name="connsiteY40" fmla="*/ 75581 h 496315"/>
              <a:gd name="connsiteX41" fmla="*/ 6843 w 609243"/>
              <a:gd name="connsiteY41" fmla="*/ 68948 h 496315"/>
              <a:gd name="connsiteX42" fmla="*/ 10354 w 609243"/>
              <a:gd name="connsiteY42" fmla="*/ 64779 h 496315"/>
              <a:gd name="connsiteX43" fmla="*/ 197678 w 609243"/>
              <a:gd name="connsiteY4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198798 w 609243"/>
              <a:gd name="connsiteY13" fmla="*/ 22403 h 496315"/>
              <a:gd name="connsiteX14" fmla="*/ 27245 w 609243"/>
              <a:gd name="connsiteY14" fmla="*/ 79844 h 496315"/>
              <a:gd name="connsiteX15" fmla="*/ 26012 w 609243"/>
              <a:gd name="connsiteY15" fmla="*/ 387586 h 496315"/>
              <a:gd name="connsiteX16" fmla="*/ 306429 w 609243"/>
              <a:gd name="connsiteY16" fmla="*/ 408620 h 496315"/>
              <a:gd name="connsiteX17" fmla="*/ 586847 w 609243"/>
              <a:gd name="connsiteY17" fmla="*/ 387586 h 496315"/>
              <a:gd name="connsiteX18" fmla="*/ 585614 w 609243"/>
              <a:gd name="connsiteY18" fmla="*/ 79844 h 496315"/>
              <a:gd name="connsiteX19" fmla="*/ 315160 w 609243"/>
              <a:gd name="connsiteY19" fmla="*/ 68664 h 496315"/>
              <a:gd name="connsiteX20" fmla="*/ 306429 w 609243"/>
              <a:gd name="connsiteY20" fmla="*/ 71791 h 496315"/>
              <a:gd name="connsiteX21" fmla="*/ 297699 w 609243"/>
              <a:gd name="connsiteY21" fmla="*/ 68664 h 496315"/>
              <a:gd name="connsiteX22" fmla="*/ 198798 w 609243"/>
              <a:gd name="connsiteY22" fmla="*/ 22403 h 496315"/>
              <a:gd name="connsiteX23" fmla="*/ 197678 w 609243"/>
              <a:gd name="connsiteY23" fmla="*/ 346 h 496315"/>
              <a:gd name="connsiteX24" fmla="*/ 306429 w 609243"/>
              <a:gd name="connsiteY24" fmla="*/ 46209 h 496315"/>
              <a:gd name="connsiteX25" fmla="*/ 602505 w 609243"/>
              <a:gd name="connsiteY25" fmla="*/ 64779 h 496315"/>
              <a:gd name="connsiteX26" fmla="*/ 606016 w 609243"/>
              <a:gd name="connsiteY26" fmla="*/ 68948 h 496315"/>
              <a:gd name="connsiteX27" fmla="*/ 608009 w 609243"/>
              <a:gd name="connsiteY27" fmla="*/ 75581 h 496315"/>
              <a:gd name="connsiteX28" fmla="*/ 609243 w 609243"/>
              <a:gd name="connsiteY28" fmla="*/ 396113 h 496315"/>
              <a:gd name="connsiteX29" fmla="*/ 608199 w 609243"/>
              <a:gd name="connsiteY29" fmla="*/ 400945 h 496315"/>
              <a:gd name="connsiteX30" fmla="*/ 595103 w 609243"/>
              <a:gd name="connsiteY30" fmla="*/ 414210 h 496315"/>
              <a:gd name="connsiteX31" fmla="*/ 317437 w 609243"/>
              <a:gd name="connsiteY31" fmla="*/ 428043 h 496315"/>
              <a:gd name="connsiteX32" fmla="*/ 306429 w 609243"/>
              <a:gd name="connsiteY32" fmla="*/ 434675 h 496315"/>
              <a:gd name="connsiteX33" fmla="*/ 295422 w 609243"/>
              <a:gd name="connsiteY33" fmla="*/ 428043 h 496315"/>
              <a:gd name="connsiteX34" fmla="*/ 17756 w 609243"/>
              <a:gd name="connsiteY34" fmla="*/ 414210 h 496315"/>
              <a:gd name="connsiteX35" fmla="*/ 4660 w 609243"/>
              <a:gd name="connsiteY35" fmla="*/ 400945 h 496315"/>
              <a:gd name="connsiteX36" fmla="*/ 3616 w 609243"/>
              <a:gd name="connsiteY36" fmla="*/ 396113 h 496315"/>
              <a:gd name="connsiteX37" fmla="*/ 4850 w 609243"/>
              <a:gd name="connsiteY37" fmla="*/ 75581 h 496315"/>
              <a:gd name="connsiteX38" fmla="*/ 6843 w 609243"/>
              <a:gd name="connsiteY38" fmla="*/ 68948 h 496315"/>
              <a:gd name="connsiteX39" fmla="*/ 10354 w 609243"/>
              <a:gd name="connsiteY39" fmla="*/ 64779 h 496315"/>
              <a:gd name="connsiteX40" fmla="*/ 197678 w 609243"/>
              <a:gd name="connsiteY4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98798 w 609243"/>
              <a:gd name="connsiteY10" fmla="*/ 22403 h 496315"/>
              <a:gd name="connsiteX11" fmla="*/ 27245 w 609243"/>
              <a:gd name="connsiteY11" fmla="*/ 79844 h 496315"/>
              <a:gd name="connsiteX12" fmla="*/ 26012 w 609243"/>
              <a:gd name="connsiteY12" fmla="*/ 387586 h 496315"/>
              <a:gd name="connsiteX13" fmla="*/ 306429 w 609243"/>
              <a:gd name="connsiteY13" fmla="*/ 408620 h 496315"/>
              <a:gd name="connsiteX14" fmla="*/ 586847 w 609243"/>
              <a:gd name="connsiteY14" fmla="*/ 387586 h 496315"/>
              <a:gd name="connsiteX15" fmla="*/ 585614 w 609243"/>
              <a:gd name="connsiteY15" fmla="*/ 79844 h 496315"/>
              <a:gd name="connsiteX16" fmla="*/ 315160 w 609243"/>
              <a:gd name="connsiteY16" fmla="*/ 68664 h 496315"/>
              <a:gd name="connsiteX17" fmla="*/ 306429 w 609243"/>
              <a:gd name="connsiteY17" fmla="*/ 71791 h 496315"/>
              <a:gd name="connsiteX18" fmla="*/ 297699 w 609243"/>
              <a:gd name="connsiteY18" fmla="*/ 68664 h 496315"/>
              <a:gd name="connsiteX19" fmla="*/ 198798 w 609243"/>
              <a:gd name="connsiteY19" fmla="*/ 22403 h 496315"/>
              <a:gd name="connsiteX20" fmla="*/ 197678 w 609243"/>
              <a:gd name="connsiteY20" fmla="*/ 346 h 496315"/>
              <a:gd name="connsiteX21" fmla="*/ 306429 w 609243"/>
              <a:gd name="connsiteY21" fmla="*/ 46209 h 496315"/>
              <a:gd name="connsiteX22" fmla="*/ 602505 w 609243"/>
              <a:gd name="connsiteY22" fmla="*/ 64779 h 496315"/>
              <a:gd name="connsiteX23" fmla="*/ 606016 w 609243"/>
              <a:gd name="connsiteY23" fmla="*/ 68948 h 496315"/>
              <a:gd name="connsiteX24" fmla="*/ 608009 w 609243"/>
              <a:gd name="connsiteY24" fmla="*/ 75581 h 496315"/>
              <a:gd name="connsiteX25" fmla="*/ 609243 w 609243"/>
              <a:gd name="connsiteY25" fmla="*/ 396113 h 496315"/>
              <a:gd name="connsiteX26" fmla="*/ 608199 w 609243"/>
              <a:gd name="connsiteY26" fmla="*/ 400945 h 496315"/>
              <a:gd name="connsiteX27" fmla="*/ 595103 w 609243"/>
              <a:gd name="connsiteY27" fmla="*/ 414210 h 496315"/>
              <a:gd name="connsiteX28" fmla="*/ 317437 w 609243"/>
              <a:gd name="connsiteY28" fmla="*/ 428043 h 496315"/>
              <a:gd name="connsiteX29" fmla="*/ 306429 w 609243"/>
              <a:gd name="connsiteY29" fmla="*/ 434675 h 496315"/>
              <a:gd name="connsiteX30" fmla="*/ 295422 w 609243"/>
              <a:gd name="connsiteY30" fmla="*/ 428043 h 496315"/>
              <a:gd name="connsiteX31" fmla="*/ 17756 w 609243"/>
              <a:gd name="connsiteY31" fmla="*/ 414210 h 496315"/>
              <a:gd name="connsiteX32" fmla="*/ 4660 w 609243"/>
              <a:gd name="connsiteY32" fmla="*/ 400945 h 496315"/>
              <a:gd name="connsiteX33" fmla="*/ 3616 w 609243"/>
              <a:gd name="connsiteY33" fmla="*/ 396113 h 496315"/>
              <a:gd name="connsiteX34" fmla="*/ 4850 w 609243"/>
              <a:gd name="connsiteY34" fmla="*/ 75581 h 496315"/>
              <a:gd name="connsiteX35" fmla="*/ 6843 w 609243"/>
              <a:gd name="connsiteY35" fmla="*/ 68948 h 496315"/>
              <a:gd name="connsiteX36" fmla="*/ 10354 w 609243"/>
              <a:gd name="connsiteY36" fmla="*/ 64779 h 496315"/>
              <a:gd name="connsiteX37" fmla="*/ 197678 w 609243"/>
              <a:gd name="connsiteY37" fmla="*/ 346 h 49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243" h="496315">
                <a:moveTo>
                  <a:pt x="165033" y="400904"/>
                </a:moveTo>
                <a:cubicBezTo>
                  <a:pt x="218614" y="402858"/>
                  <a:pt x="269051" y="419838"/>
                  <a:pt x="303783" y="460951"/>
                </a:cubicBezTo>
                <a:cubicBezTo>
                  <a:pt x="373248" y="378725"/>
                  <a:pt x="505628" y="393029"/>
                  <a:pt x="600145" y="431016"/>
                </a:cubicBezTo>
                <a:cubicBezTo>
                  <a:pt x="616847" y="437742"/>
                  <a:pt x="602423" y="460382"/>
                  <a:pt x="585911" y="453751"/>
                </a:cubicBezTo>
                <a:cubicBezTo>
                  <a:pt x="500314" y="419364"/>
                  <a:pt x="372583" y="404018"/>
                  <a:pt x="316310" y="490033"/>
                </a:cubicBezTo>
                <a:cubicBezTo>
                  <a:pt x="313178" y="494864"/>
                  <a:pt x="308433" y="496569"/>
                  <a:pt x="303783" y="496285"/>
                </a:cubicBezTo>
                <a:cubicBezTo>
                  <a:pt x="299134" y="496569"/>
                  <a:pt x="294389" y="494864"/>
                  <a:pt x="291257" y="490033"/>
                </a:cubicBezTo>
                <a:cubicBezTo>
                  <a:pt x="234984" y="404018"/>
                  <a:pt x="107253" y="419364"/>
                  <a:pt x="21751" y="453751"/>
                </a:cubicBezTo>
                <a:cubicBezTo>
                  <a:pt x="5144" y="460382"/>
                  <a:pt x="-9280" y="437742"/>
                  <a:pt x="7422" y="431016"/>
                </a:cubicBezTo>
                <a:cubicBezTo>
                  <a:pt x="54728" y="412023"/>
                  <a:pt x="111452" y="398950"/>
                  <a:pt x="165033" y="400904"/>
                </a:cubicBezTo>
                <a:close/>
                <a:moveTo>
                  <a:pt x="198798" y="22403"/>
                </a:moveTo>
                <a:cubicBezTo>
                  <a:pt x="139593" y="17888"/>
                  <a:pt x="76710" y="44314"/>
                  <a:pt x="27245" y="79844"/>
                </a:cubicBezTo>
                <a:cubicBezTo>
                  <a:pt x="29238" y="182456"/>
                  <a:pt x="26296" y="284974"/>
                  <a:pt x="26012" y="387586"/>
                </a:cubicBezTo>
                <a:cubicBezTo>
                  <a:pt x="118725" y="354898"/>
                  <a:pt x="223111" y="351392"/>
                  <a:pt x="306429" y="408620"/>
                </a:cubicBezTo>
                <a:cubicBezTo>
                  <a:pt x="389653" y="351392"/>
                  <a:pt x="494134" y="354898"/>
                  <a:pt x="586847" y="387586"/>
                </a:cubicBezTo>
                <a:cubicBezTo>
                  <a:pt x="586563" y="284974"/>
                  <a:pt x="583621" y="182456"/>
                  <a:pt x="585614" y="79844"/>
                </a:cubicBezTo>
                <a:cubicBezTo>
                  <a:pt x="506470" y="22995"/>
                  <a:pt x="392975" y="-10545"/>
                  <a:pt x="315160" y="68664"/>
                </a:cubicBezTo>
                <a:cubicBezTo>
                  <a:pt x="312503" y="71412"/>
                  <a:pt x="309371" y="72264"/>
                  <a:pt x="306429" y="71791"/>
                </a:cubicBezTo>
                <a:cubicBezTo>
                  <a:pt x="303488" y="72264"/>
                  <a:pt x="300356" y="71412"/>
                  <a:pt x="297699" y="68664"/>
                </a:cubicBezTo>
                <a:cubicBezTo>
                  <a:pt x="268518" y="38960"/>
                  <a:pt x="234320" y="25112"/>
                  <a:pt x="198798" y="22403"/>
                </a:cubicBezTo>
                <a:close/>
                <a:moveTo>
                  <a:pt x="197678" y="346"/>
                </a:moveTo>
                <a:cubicBezTo>
                  <a:pt x="236561" y="2640"/>
                  <a:pt x="274117" y="16470"/>
                  <a:pt x="306429" y="46209"/>
                </a:cubicBezTo>
                <a:cubicBezTo>
                  <a:pt x="392595" y="-33095"/>
                  <a:pt x="516055" y="730"/>
                  <a:pt x="602505" y="64779"/>
                </a:cubicBezTo>
                <a:cubicBezTo>
                  <a:pt x="604118" y="66011"/>
                  <a:pt x="605257" y="67432"/>
                  <a:pt x="606016" y="68948"/>
                </a:cubicBezTo>
                <a:cubicBezTo>
                  <a:pt x="607250" y="70654"/>
                  <a:pt x="608104" y="72833"/>
                  <a:pt x="608009" y="75581"/>
                </a:cubicBezTo>
                <a:cubicBezTo>
                  <a:pt x="605827" y="182456"/>
                  <a:pt x="609053" y="289237"/>
                  <a:pt x="609243" y="396113"/>
                </a:cubicBezTo>
                <a:cubicBezTo>
                  <a:pt x="609243" y="397913"/>
                  <a:pt x="608863" y="399524"/>
                  <a:pt x="608199" y="400945"/>
                </a:cubicBezTo>
                <a:cubicBezTo>
                  <a:pt x="610002" y="408620"/>
                  <a:pt x="604403" y="417810"/>
                  <a:pt x="595103" y="414210"/>
                </a:cubicBezTo>
                <a:cubicBezTo>
                  <a:pt x="503813" y="378679"/>
                  <a:pt x="400661" y="370815"/>
                  <a:pt x="317437" y="428043"/>
                </a:cubicBezTo>
                <a:cubicBezTo>
                  <a:pt x="315540" y="432591"/>
                  <a:pt x="311269" y="435812"/>
                  <a:pt x="306429" y="434675"/>
                </a:cubicBezTo>
                <a:cubicBezTo>
                  <a:pt x="301590" y="435812"/>
                  <a:pt x="297319" y="432591"/>
                  <a:pt x="295422" y="428043"/>
                </a:cubicBezTo>
                <a:cubicBezTo>
                  <a:pt x="212198" y="370815"/>
                  <a:pt x="109046" y="378679"/>
                  <a:pt x="17756" y="414210"/>
                </a:cubicBezTo>
                <a:cubicBezTo>
                  <a:pt x="8456" y="417810"/>
                  <a:pt x="2857" y="408620"/>
                  <a:pt x="4660" y="400945"/>
                </a:cubicBezTo>
                <a:cubicBezTo>
                  <a:pt x="3996" y="399524"/>
                  <a:pt x="3616" y="397913"/>
                  <a:pt x="3616" y="396113"/>
                </a:cubicBezTo>
                <a:cubicBezTo>
                  <a:pt x="3806" y="289237"/>
                  <a:pt x="7032" y="182456"/>
                  <a:pt x="4850" y="75581"/>
                </a:cubicBezTo>
                <a:cubicBezTo>
                  <a:pt x="4755" y="72833"/>
                  <a:pt x="5514" y="70654"/>
                  <a:pt x="6843" y="68948"/>
                </a:cubicBezTo>
                <a:cubicBezTo>
                  <a:pt x="7602" y="67432"/>
                  <a:pt x="8741" y="66011"/>
                  <a:pt x="10354" y="64779"/>
                </a:cubicBezTo>
                <a:cubicBezTo>
                  <a:pt x="64385" y="24748"/>
                  <a:pt x="132874" y="-3476"/>
                  <a:pt x="197678" y="3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/>
              <a:ea typeface="微軟正黑體"/>
              <a:sym typeface="微軟正黑體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51" r:id="rId4"/>
    <p:sldLayoutId id="2147483671" r:id="rId5"/>
    <p:sldLayoutId id="2147483666" r:id="rId6"/>
    <p:sldLayoutId id="2147483662" r:id="rId7"/>
  </p:sldLayoutIdLst>
  <p:hf hdr="0" ftr="0" dt="0"/>
  <p:txStyles>
    <p:titleStyle>
      <a:lvl1pPr algn="ctr" defTabSz="121912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1" indent="-457171" algn="l" defTabSz="121912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35" indent="-380974" algn="l" defTabSz="121912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01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63" indent="-304780" algn="l" defTabSz="121912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23" indent="-304780" algn="l" defTabSz="121912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8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4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0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6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1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3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4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2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86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367014" y="861297"/>
            <a:ext cx="6048672" cy="912313"/>
          </a:xfrm>
        </p:spPr>
        <p:txBody>
          <a:bodyPr/>
          <a:lstStyle/>
          <a:p>
            <a:pPr marL="2212975" indent="-2212975"/>
            <a:r>
              <a:rPr lang="zh-TW" altLang="en-US" sz="4200" dirty="0"/>
              <a:t>第 </a:t>
            </a:r>
            <a:r>
              <a:rPr lang="en-US" altLang="zh-TW" sz="4200" dirty="0"/>
              <a:t>3</a:t>
            </a:r>
            <a:r>
              <a:rPr lang="zh-TW" altLang="en-US" sz="4200" dirty="0"/>
              <a:t> 章　陣列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>
                <a:hlinkClick r:id="rId2" action="ppaction://hlinksldjump"/>
              </a:rPr>
              <a:t>陣列程式</a:t>
            </a:r>
            <a:r>
              <a:rPr lang="en-US" altLang="zh-TW" dirty="0">
                <a:hlinkClick r:id="rId2" action="ppaction://hlinksldjump"/>
              </a:rPr>
              <a:t>—</a:t>
            </a:r>
            <a:r>
              <a:rPr lang="zh-TW" altLang="en-US" dirty="0">
                <a:hlinkClick r:id="rId2" action="ppaction://hlinksldjump"/>
              </a:rPr>
              <a:t>成績計算</a:t>
            </a:r>
            <a:endParaRPr lang="en-US" altLang="zh-TW" dirty="0"/>
          </a:p>
          <a:p>
            <a:pPr marL="114295" indent="0">
              <a:buNone/>
            </a:pP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20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37498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31875-B52C-74EA-2B1E-AFCB4AD15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363E519-C5AF-C9B6-7114-F84646B6A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21" y="782920"/>
            <a:ext cx="8064141" cy="4231049"/>
          </a:xfrm>
          <a:ln>
            <a:noFill/>
          </a:ln>
        </p:spPr>
        <p:txBody>
          <a:bodyPr/>
          <a:lstStyle/>
          <a:p>
            <a:pPr marL="681038" indent="-568325"/>
            <a:r>
              <a:rPr lang="en-US" altLang="zh-TW" dirty="0"/>
              <a:t>08.</a:t>
            </a:r>
            <a:r>
              <a:rPr lang="zh-TW" altLang="en-US" dirty="0"/>
              <a:t>執行右圖的程式，角色會依序說出</a:t>
            </a:r>
            <a:br>
              <a:rPr lang="en-US" altLang="zh-TW" dirty="0"/>
            </a:br>
            <a:r>
              <a:rPr lang="zh-TW" altLang="en-US" dirty="0"/>
              <a:t>哪</a:t>
            </a:r>
            <a:r>
              <a:rPr lang="en-US" altLang="zh-TW" dirty="0"/>
              <a:t>5 </a:t>
            </a:r>
            <a:r>
              <a:rPr lang="zh-TW" altLang="en-US" dirty="0"/>
              <a:t>個數字？？</a:t>
            </a:r>
          </a:p>
          <a:p>
            <a:pPr marL="349250" indent="-76200"/>
            <a:r>
              <a:rPr lang="en-US" altLang="zh-TW" dirty="0"/>
              <a:t>(A)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1</a:t>
            </a:r>
            <a:endParaRPr lang="zh-TW" altLang="en-US" dirty="0"/>
          </a:p>
          <a:p>
            <a:pPr marL="349250" indent="-76200"/>
            <a:r>
              <a:rPr lang="en-US" altLang="zh-TW" dirty="0"/>
              <a:t>(B)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2</a:t>
            </a:r>
            <a:r>
              <a:rPr lang="zh-TW" altLang="en-US" dirty="0"/>
              <a:t>、</a:t>
            </a:r>
            <a:r>
              <a:rPr lang="en-US" altLang="zh-TW" dirty="0"/>
              <a:t>3</a:t>
            </a:r>
            <a:r>
              <a:rPr lang="zh-TW" altLang="en-US" dirty="0"/>
              <a:t>、</a:t>
            </a:r>
            <a:r>
              <a:rPr lang="en-US" altLang="zh-TW" dirty="0"/>
              <a:t>4</a:t>
            </a:r>
            <a:r>
              <a:rPr lang="zh-TW" altLang="en-US" dirty="0"/>
              <a:t>、</a:t>
            </a:r>
            <a:r>
              <a:rPr lang="en-US" altLang="zh-TW" dirty="0"/>
              <a:t>5</a:t>
            </a:r>
          </a:p>
          <a:p>
            <a:pPr marL="349250" indent="-76200"/>
            <a:r>
              <a:rPr lang="en-US" altLang="zh-TW" dirty="0"/>
              <a:t>(C)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3</a:t>
            </a:r>
            <a:r>
              <a:rPr lang="zh-TW" altLang="en-US" dirty="0"/>
              <a:t>、</a:t>
            </a:r>
            <a:r>
              <a:rPr lang="en-US" altLang="zh-TW" dirty="0"/>
              <a:t>5</a:t>
            </a:r>
            <a:r>
              <a:rPr lang="zh-TW" altLang="en-US" dirty="0"/>
              <a:t>、</a:t>
            </a:r>
            <a:r>
              <a:rPr lang="en-US" altLang="zh-TW" dirty="0"/>
              <a:t>7</a:t>
            </a:r>
            <a:r>
              <a:rPr lang="zh-TW" altLang="en-US" dirty="0"/>
              <a:t>、</a:t>
            </a:r>
            <a:r>
              <a:rPr lang="en-US" altLang="zh-TW" dirty="0"/>
              <a:t>9</a:t>
            </a:r>
          </a:p>
          <a:p>
            <a:pPr marL="349250" indent="-76200"/>
            <a:r>
              <a:rPr lang="en-US" altLang="zh-TW" dirty="0"/>
              <a:t>(D)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3</a:t>
            </a:r>
            <a:r>
              <a:rPr lang="zh-TW" altLang="en-US" dirty="0"/>
              <a:t>、</a:t>
            </a:r>
            <a:r>
              <a:rPr lang="en-US" altLang="zh-TW" dirty="0"/>
              <a:t>6</a:t>
            </a:r>
            <a:r>
              <a:rPr lang="zh-TW" altLang="en-US" dirty="0"/>
              <a:t>、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15</a:t>
            </a:r>
            <a:endParaRPr lang="zh-TW" altLang="en-US" sz="2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9C3DE0F-20EB-9313-85B6-21A349B18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5286" y="1667397"/>
            <a:ext cx="5039806" cy="363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8FDF2E-CCC6-AF43-C4C0-5A31475096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82638" y="5234580"/>
            <a:ext cx="10872812" cy="581026"/>
          </a:xfrm>
        </p:spPr>
        <p:txBody>
          <a:bodyPr/>
          <a:lstStyle/>
          <a:p>
            <a:r>
              <a:rPr lang="en-US" altLang="zh-TW" dirty="0"/>
              <a:t>(B)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A6FAD08-3C17-DABA-8360-10DE1BC59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7CB7E03-F435-4D7D-010C-11064C94E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5297876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A297B19F-AB87-02CB-6EE4-589C88D1903D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25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3311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91B5B-6734-1076-3EEC-CB898443B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7F702A1-4464-A94B-F6A4-B0AEA59ED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21" y="782920"/>
            <a:ext cx="11304501" cy="4519082"/>
          </a:xfrm>
        </p:spPr>
        <p:txBody>
          <a:bodyPr/>
          <a:lstStyle/>
          <a:p>
            <a:pPr marL="660400" indent="-547688"/>
            <a:r>
              <a:rPr lang="en-US" altLang="zh-TW" dirty="0"/>
              <a:t>03.</a:t>
            </a:r>
            <a:r>
              <a:rPr lang="zh-TW" altLang="en-US" dirty="0"/>
              <a:t>若某整數「甲」能被另一個整數「乙」整除，則「乙」就是「甲」的因數，例如</a:t>
            </a:r>
            <a:r>
              <a:rPr lang="en-US" altLang="zh-TW" dirty="0"/>
              <a:t>15 </a:t>
            </a:r>
            <a:r>
              <a:rPr lang="zh-TW" altLang="en-US" dirty="0"/>
              <a:t>能被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3</a:t>
            </a:r>
            <a:r>
              <a:rPr lang="zh-TW" altLang="en-US" dirty="0"/>
              <a:t>、</a:t>
            </a:r>
            <a:r>
              <a:rPr lang="en-US" altLang="zh-TW" dirty="0"/>
              <a:t>5</a:t>
            </a:r>
            <a:r>
              <a:rPr lang="zh-TW" altLang="en-US" dirty="0"/>
              <a:t>、</a:t>
            </a:r>
            <a:r>
              <a:rPr lang="en-US" altLang="zh-TW" dirty="0"/>
              <a:t>15 </a:t>
            </a:r>
            <a:r>
              <a:rPr lang="zh-TW" altLang="en-US" dirty="0"/>
              <a:t>整除，所以</a:t>
            </a:r>
            <a:r>
              <a:rPr lang="en-US" altLang="zh-TW" dirty="0"/>
              <a:t>15 </a:t>
            </a:r>
            <a:r>
              <a:rPr lang="zh-TW" altLang="en-US" dirty="0"/>
              <a:t>的因數共有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3</a:t>
            </a:r>
            <a:r>
              <a:rPr lang="zh-TW" altLang="en-US" dirty="0"/>
              <a:t>、</a:t>
            </a:r>
            <a:r>
              <a:rPr lang="en-US" altLang="zh-TW" dirty="0"/>
              <a:t>5</a:t>
            </a:r>
            <a:r>
              <a:rPr lang="zh-TW" altLang="en-US" dirty="0"/>
              <a:t>、</a:t>
            </a:r>
            <a:r>
              <a:rPr lang="en-US" altLang="zh-TW" dirty="0"/>
              <a:t>15 </a:t>
            </a:r>
            <a:r>
              <a:rPr lang="zh-TW" altLang="en-US" dirty="0"/>
              <a:t>這四個數。圖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2 </a:t>
            </a:r>
            <a:r>
              <a:rPr lang="zh-TW" altLang="en-US" dirty="0"/>
              <a:t>是一個求因數的程式，執行程式並輸入數字</a:t>
            </a:r>
            <a:r>
              <a:rPr lang="en-US" altLang="zh-TW" dirty="0"/>
              <a:t>15 </a:t>
            </a:r>
            <a:r>
              <a:rPr lang="zh-TW" altLang="en-US" dirty="0"/>
              <a:t>後，清單因數的內容如圖</a:t>
            </a:r>
            <a:r>
              <a:rPr lang="en-US" altLang="zh-TW" dirty="0"/>
              <a:t>3</a:t>
            </a:r>
            <a:r>
              <a:rPr lang="zh-TW" altLang="en-US" dirty="0"/>
              <a:t>，則圖</a:t>
            </a:r>
            <a:r>
              <a:rPr lang="en-US" altLang="zh-TW" dirty="0"/>
              <a:t>2 </a:t>
            </a:r>
            <a:r>
              <a:rPr lang="zh-TW" altLang="en-US" dirty="0"/>
              <a:t>函式中的「？」應為下列哪一組設定？？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889559-E506-2ABE-FD9E-A08DD020D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11" name="文字版面配置區 5">
            <a:extLst>
              <a:ext uri="{FF2B5EF4-FFF2-40B4-BE49-F238E27FC236}">
                <a16:creationId xmlns:a16="http://schemas.microsoft.com/office/drawing/2014/main" id="{B5ACE2EE-D5EE-287F-5268-0B74409BD0B9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25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2368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90C89-E5C7-DE36-BF1A-2017C8012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BAB98F-1384-5279-6F28-70135B4BF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21" y="782920"/>
            <a:ext cx="11304501" cy="4519082"/>
          </a:xfrm>
        </p:spPr>
        <p:txBody>
          <a:bodyPr/>
          <a:lstStyle/>
          <a:p>
            <a:pPr marL="660400" indent="-547688"/>
            <a:r>
              <a:rPr lang="en-US" altLang="zh-TW" dirty="0"/>
              <a:t>09.</a:t>
            </a:r>
            <a:r>
              <a:rPr lang="zh-TW" altLang="en-US" dirty="0"/>
              <a:t>呈上題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F676F5-2EB6-808F-2CCB-7809F2B78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1" name="文字版面配置區 5">
            <a:extLst>
              <a:ext uri="{FF2B5EF4-FFF2-40B4-BE49-F238E27FC236}">
                <a16:creationId xmlns:a16="http://schemas.microsoft.com/office/drawing/2014/main" id="{61FC0530-F61B-512A-E101-7B46FA7F229F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25</a:t>
            </a:r>
          </a:p>
          <a:p>
            <a:endParaRPr lang="zh-HK" altLang="en-US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8B8BED9-0D1A-53AB-BF19-1679229F0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6654" y="1557586"/>
            <a:ext cx="3551916" cy="3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611E2E2A-334C-D239-D296-D0B4C5251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8935" y="2723997"/>
            <a:ext cx="3629486" cy="23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33D5D8A0-8C05-B1A4-82D2-77E9154E0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80113" y="1557586"/>
            <a:ext cx="1867021" cy="3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44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8EC81-9476-99E2-A5D8-FE1782A18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03333F1-8D54-FA25-E68E-3CBA1810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21" y="782920"/>
            <a:ext cx="10656429" cy="4519082"/>
          </a:xfrm>
        </p:spPr>
        <p:txBody>
          <a:bodyPr/>
          <a:lstStyle/>
          <a:p>
            <a:pPr marL="660400" indent="-547688"/>
            <a:r>
              <a:rPr lang="en-US" altLang="zh-TW" dirty="0"/>
              <a:t>09.</a:t>
            </a:r>
            <a:r>
              <a:rPr lang="zh-TW" altLang="en-US" dirty="0"/>
              <a:t>執行程式並輸入數字</a:t>
            </a:r>
            <a:r>
              <a:rPr lang="en-US" altLang="zh-TW" dirty="0"/>
              <a:t>15 </a:t>
            </a:r>
            <a:r>
              <a:rPr lang="zh-TW" altLang="en-US" dirty="0"/>
              <a:t>後，清單因數的內容如圖</a:t>
            </a:r>
            <a:r>
              <a:rPr lang="en-US" altLang="zh-TW" dirty="0"/>
              <a:t>3</a:t>
            </a:r>
            <a:r>
              <a:rPr lang="zh-TW" altLang="en-US" dirty="0"/>
              <a:t>，則圖</a:t>
            </a:r>
            <a:r>
              <a:rPr lang="en-US" altLang="zh-TW" dirty="0"/>
              <a:t>2 </a:t>
            </a:r>
            <a:r>
              <a:rPr lang="zh-TW" altLang="en-US" dirty="0"/>
              <a:t>函式中的「？」應為下列哪一組設定？</a:t>
            </a:r>
            <a:endParaRPr lang="en-US" altLang="zh-TW" dirty="0"/>
          </a:p>
          <a:p>
            <a:pPr marL="628650" indent="0">
              <a:lnSpc>
                <a:spcPct val="150000"/>
              </a:lnSpc>
            </a:pPr>
            <a:r>
              <a:rPr lang="en-US" altLang="zh-TW" dirty="0"/>
              <a:t>(A)</a:t>
            </a:r>
          </a:p>
          <a:p>
            <a:pPr marL="628650" indent="0">
              <a:lnSpc>
                <a:spcPct val="150000"/>
              </a:lnSpc>
            </a:pPr>
            <a:r>
              <a:rPr lang="en-US" altLang="zh-TW" dirty="0"/>
              <a:t>(B)</a:t>
            </a:r>
          </a:p>
          <a:p>
            <a:pPr marL="628650" indent="0">
              <a:lnSpc>
                <a:spcPct val="150000"/>
              </a:lnSpc>
            </a:pPr>
            <a:r>
              <a:rPr lang="en-US" altLang="zh-TW" dirty="0"/>
              <a:t>(C)</a:t>
            </a:r>
          </a:p>
          <a:p>
            <a:pPr marL="628650" indent="0">
              <a:lnSpc>
                <a:spcPct val="150000"/>
              </a:lnSpc>
            </a:pPr>
            <a:r>
              <a:rPr lang="en-US" altLang="zh-TW" dirty="0"/>
              <a:t>(D)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AED7FC-B82B-7445-E8BE-97979771858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82638" y="5157986"/>
            <a:ext cx="10872812" cy="1296144"/>
          </a:xfrm>
        </p:spPr>
        <p:txBody>
          <a:bodyPr/>
          <a:lstStyle/>
          <a:p>
            <a:r>
              <a:rPr lang="en-US" altLang="zh-TW" dirty="0"/>
              <a:t>(B)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910F5C-33A9-21EC-C49A-CE195CBB4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ED993E6-C438-448C-C3E9-C3CE60D5B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5221282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版面配置區 5">
            <a:extLst>
              <a:ext uri="{FF2B5EF4-FFF2-40B4-BE49-F238E27FC236}">
                <a16:creationId xmlns:a16="http://schemas.microsoft.com/office/drawing/2014/main" id="{FE3226D7-E42C-9498-A244-2117E4F342E7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25</a:t>
            </a:r>
          </a:p>
          <a:p>
            <a:endParaRPr lang="zh-HK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9FA4B18-372A-CA35-696D-BCE32C22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0253" y="4413970"/>
            <a:ext cx="3140817" cy="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181F1BD-CC0D-1919-8343-678146D4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2718" y="2181722"/>
            <a:ext cx="1544553" cy="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2179724B-5482-0690-4CCD-32F15EC20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4817" y="2928186"/>
            <a:ext cx="3187499" cy="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D8ED58A-DD74-0094-D481-D148DEDAC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2718" y="3674650"/>
            <a:ext cx="1595212" cy="5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499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943B8-9600-E178-97BD-5297BF7C7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671FE5E-85D0-1ABF-C497-940C7D18B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21" y="1070952"/>
            <a:ext cx="11592533" cy="4519082"/>
          </a:xfrm>
        </p:spPr>
        <p:txBody>
          <a:bodyPr/>
          <a:lstStyle/>
          <a:p>
            <a:pPr marL="660400" indent="-547688">
              <a:lnSpc>
                <a:spcPct val="150000"/>
              </a:lnSpc>
            </a:pPr>
            <a:r>
              <a:rPr lang="en-US" altLang="zh-TW" dirty="0"/>
              <a:t>10.</a:t>
            </a:r>
            <a:r>
              <a:rPr lang="zh-TW" altLang="en-US" dirty="0"/>
              <a:t>身體質量指數（</a:t>
            </a:r>
            <a:r>
              <a:rPr lang="en-US" altLang="zh-TW" dirty="0"/>
              <a:t>BMI</a:t>
            </a:r>
            <a:r>
              <a:rPr lang="zh-TW" altLang="en-US" dirty="0"/>
              <a:t>）的計算公式為</a:t>
            </a:r>
            <a:r>
              <a:rPr lang="en-US" altLang="zh-TW" dirty="0"/>
              <a:t>BMI </a:t>
            </a:r>
            <a:r>
              <a:rPr lang="zh-TW" altLang="en-US" dirty="0"/>
              <a:t>＝　　　　　　</a:t>
            </a:r>
            <a:r>
              <a:rPr lang="en-US" altLang="zh-TW" dirty="0"/>
              <a:t> </a:t>
            </a:r>
            <a:r>
              <a:rPr lang="zh-TW" altLang="en-US" dirty="0"/>
              <a:t>，例如體重</a:t>
            </a:r>
            <a:r>
              <a:rPr lang="en-US" altLang="zh-TW" dirty="0"/>
              <a:t>60 </a:t>
            </a:r>
            <a:r>
              <a:rPr lang="zh-TW" altLang="en-US" dirty="0"/>
              <a:t>公斤、身高</a:t>
            </a:r>
            <a:r>
              <a:rPr lang="en-US" altLang="zh-TW" dirty="0"/>
              <a:t>1.7 </a:t>
            </a:r>
            <a:r>
              <a:rPr lang="zh-TW" altLang="en-US" dirty="0"/>
              <a:t>公尺，</a:t>
            </a:r>
            <a:r>
              <a:rPr lang="en-US" altLang="zh-TW" dirty="0"/>
              <a:t>BMI </a:t>
            </a:r>
            <a:r>
              <a:rPr lang="zh-TW" altLang="en-US" dirty="0"/>
              <a:t>值＝ 　　　（四捨五入後為</a:t>
            </a:r>
            <a:r>
              <a:rPr lang="en-US" altLang="zh-TW" dirty="0"/>
              <a:t>21</a:t>
            </a:r>
            <a:r>
              <a:rPr lang="zh-TW" altLang="en-US" dirty="0"/>
              <a:t>）。</a:t>
            </a:r>
            <a:br>
              <a:rPr lang="en-US" altLang="zh-TW" dirty="0"/>
            </a:br>
            <a:r>
              <a:rPr lang="zh-TW" altLang="en-US" dirty="0"/>
              <a:t>圖</a:t>
            </a:r>
            <a:r>
              <a:rPr lang="en-US" altLang="zh-TW" dirty="0"/>
              <a:t>1 </a:t>
            </a:r>
            <a:r>
              <a:rPr lang="zh-TW" altLang="en-US" dirty="0"/>
              <a:t>是班上同學的健康資料，老師想以圖</a:t>
            </a:r>
            <a:r>
              <a:rPr lang="en-US" altLang="zh-TW" dirty="0"/>
              <a:t>2 </a:t>
            </a:r>
            <a:r>
              <a:rPr lang="zh-TW" altLang="en-US" dirty="0"/>
              <a:t>的程式自動計算同學的</a:t>
            </a:r>
            <a:r>
              <a:rPr lang="en-US" altLang="zh-TW" dirty="0"/>
              <a:t>BMI </a:t>
            </a:r>
            <a:r>
              <a:rPr lang="zh-TW" altLang="en-US" dirty="0"/>
              <a:t>值，四捨五入後記錄到空白清單</a:t>
            </a:r>
            <a:r>
              <a:rPr lang="en-US" altLang="zh-TW" dirty="0"/>
              <a:t>BMI </a:t>
            </a:r>
            <a:r>
              <a:rPr lang="zh-TW" altLang="en-US" dirty="0"/>
              <a:t>中，已知清單身高的單位為公分（</a:t>
            </a:r>
            <a:r>
              <a:rPr lang="en-US" altLang="zh-TW" dirty="0"/>
              <a:t>cm</a:t>
            </a:r>
            <a:r>
              <a:rPr lang="zh-TW" altLang="en-US" dirty="0"/>
              <a:t>），則函式「</a:t>
            </a:r>
            <a:r>
              <a:rPr lang="en-US" altLang="zh-TW" dirty="0"/>
              <a:t>BMI </a:t>
            </a:r>
            <a:r>
              <a:rPr lang="zh-TW" altLang="en-US" dirty="0"/>
              <a:t>計算」中的「？」應如何定義？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7CA8CF-4451-6B2D-9677-594A6E6E1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11" name="文字版面配置區 5">
            <a:extLst>
              <a:ext uri="{FF2B5EF4-FFF2-40B4-BE49-F238E27FC236}">
                <a16:creationId xmlns:a16="http://schemas.microsoft.com/office/drawing/2014/main" id="{0B200963-B3AB-DBDE-10BD-1BFCC5F822AC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26</a:t>
            </a:r>
          </a:p>
          <a:p>
            <a:endParaRPr lang="zh-HK" altLang="en-US" dirty="0"/>
          </a:p>
        </p:txBody>
      </p:sp>
      <p:pic>
        <p:nvPicPr>
          <p:cNvPr id="6" name="圖片 5" descr="一張含有 文字, 字型, 圖形, 黑與白 的圖片&#10;&#10;AI 產生的內容可能不正確。">
            <a:extLst>
              <a:ext uri="{FF2B5EF4-FFF2-40B4-BE49-F238E27FC236}">
                <a16:creationId xmlns:a16="http://schemas.microsoft.com/office/drawing/2014/main" id="{BE1EE377-035E-7ED1-F721-7ECEC9671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12" y="837506"/>
            <a:ext cx="1914224" cy="8096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62B5ACB-8E79-C877-6C16-FFF35496C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9542" y="1773610"/>
            <a:ext cx="778509" cy="8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23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8241E-83B3-E60D-D8AB-372B17A39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B24C54E-01B8-B981-8C25-7F0476EF6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21" y="782920"/>
            <a:ext cx="11304501" cy="4519082"/>
          </a:xfrm>
        </p:spPr>
        <p:txBody>
          <a:bodyPr/>
          <a:lstStyle/>
          <a:p>
            <a:pPr marL="660400" indent="-547688"/>
            <a:r>
              <a:rPr lang="en-US" altLang="zh-TW" dirty="0"/>
              <a:t>10.</a:t>
            </a:r>
            <a:r>
              <a:rPr lang="zh-TW" altLang="en-US" dirty="0"/>
              <a:t>呈上題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1517A1-9DCF-92AB-8831-B15C2B3A4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11" name="文字版面配置區 5">
            <a:extLst>
              <a:ext uri="{FF2B5EF4-FFF2-40B4-BE49-F238E27FC236}">
                <a16:creationId xmlns:a16="http://schemas.microsoft.com/office/drawing/2014/main" id="{AF09205E-8898-469B-9508-6AC132645732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26</a:t>
            </a:r>
          </a:p>
          <a:p>
            <a:endParaRPr lang="zh-HK" altLang="en-US" dirty="0"/>
          </a:p>
        </p:txBody>
      </p:sp>
      <p:pic>
        <p:nvPicPr>
          <p:cNvPr id="5" name="圖片 4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D4ED32A2-881C-01E8-FEB8-7F298097F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76" y="1571635"/>
            <a:ext cx="8676190" cy="4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81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A4F1B-9B5B-D30D-EC2A-1F2BB1536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6DFE97C-6AB1-B00F-BF3E-37562380D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21" y="782920"/>
            <a:ext cx="11304501" cy="4519082"/>
          </a:xfrm>
        </p:spPr>
        <p:txBody>
          <a:bodyPr/>
          <a:lstStyle/>
          <a:p>
            <a:pPr marL="660400" indent="-547688"/>
            <a:r>
              <a:rPr lang="en-US" altLang="zh-TW" dirty="0"/>
              <a:t>10.</a:t>
            </a:r>
            <a:r>
              <a:rPr lang="zh-TW" altLang="en-US" dirty="0"/>
              <a:t>呈上題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05BEEA-9819-7D41-14E5-FE9EAFAA1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11" name="文字版面配置區 5">
            <a:extLst>
              <a:ext uri="{FF2B5EF4-FFF2-40B4-BE49-F238E27FC236}">
                <a16:creationId xmlns:a16="http://schemas.microsoft.com/office/drawing/2014/main" id="{9D0E87CD-69D6-A31C-9E62-5B9B62AB724F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26</a:t>
            </a:r>
          </a:p>
          <a:p>
            <a:endParaRPr lang="zh-HK" altLang="en-US" dirty="0"/>
          </a:p>
        </p:txBody>
      </p:sp>
      <p:pic>
        <p:nvPicPr>
          <p:cNvPr id="6" name="圖片 5" descr="一張含有 文字, 螢幕擷取畫面, 字型 的圖片&#10;&#10;AI 產生的內容可能不正確。">
            <a:extLst>
              <a:ext uri="{FF2B5EF4-FFF2-40B4-BE49-F238E27FC236}">
                <a16:creationId xmlns:a16="http://schemas.microsoft.com/office/drawing/2014/main" id="{D71E496B-52CB-A31B-6AFF-56AB61674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41" y="1768190"/>
            <a:ext cx="9511329" cy="43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E95C0-2E41-C08A-6201-162996251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378868B-2659-EB44-DE7F-9F744198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21" y="782920"/>
            <a:ext cx="11520129" cy="4519082"/>
          </a:xfrm>
        </p:spPr>
        <p:txBody>
          <a:bodyPr/>
          <a:lstStyle/>
          <a:p>
            <a:pPr marL="660400" indent="-547688"/>
            <a:r>
              <a:rPr lang="en-US" altLang="zh-TW" dirty="0"/>
              <a:t>10.</a:t>
            </a:r>
            <a:r>
              <a:rPr lang="zh-TW" altLang="en-US" dirty="0"/>
              <a:t> 老師想以圖</a:t>
            </a:r>
            <a:r>
              <a:rPr lang="en-US" altLang="zh-TW" dirty="0"/>
              <a:t>2 </a:t>
            </a:r>
            <a:r>
              <a:rPr lang="zh-TW" altLang="en-US" dirty="0"/>
              <a:t>的程式自動計算同學的</a:t>
            </a:r>
            <a:r>
              <a:rPr lang="en-US" altLang="zh-TW" dirty="0"/>
              <a:t>BMI </a:t>
            </a:r>
            <a:r>
              <a:rPr lang="zh-TW" altLang="en-US" dirty="0"/>
              <a:t>值，四捨五入後記錄到空白清單</a:t>
            </a:r>
            <a:r>
              <a:rPr lang="en-US" altLang="zh-TW" dirty="0"/>
              <a:t>BMI </a:t>
            </a:r>
            <a:r>
              <a:rPr lang="zh-TW" altLang="en-US" dirty="0"/>
              <a:t>中，已知清單身高的單位為公分（</a:t>
            </a:r>
            <a:r>
              <a:rPr lang="en-US" altLang="zh-TW" dirty="0"/>
              <a:t>cm</a:t>
            </a:r>
            <a:r>
              <a:rPr lang="zh-TW" altLang="en-US" dirty="0"/>
              <a:t>），則函式「</a:t>
            </a:r>
            <a:r>
              <a:rPr lang="en-US" altLang="zh-TW" dirty="0"/>
              <a:t>BMI </a:t>
            </a:r>
            <a:r>
              <a:rPr lang="zh-TW" altLang="en-US" dirty="0"/>
              <a:t>計算」中的「？」應如何定義？</a:t>
            </a:r>
            <a:endParaRPr lang="en-US" altLang="zh-TW" dirty="0"/>
          </a:p>
          <a:p>
            <a:pPr marL="660400" indent="-547688">
              <a:lnSpc>
                <a:spcPct val="200000"/>
              </a:lnSpc>
            </a:pPr>
            <a:r>
              <a:rPr lang="en-US" altLang="zh-TW" dirty="0"/>
              <a:t>     (A)</a:t>
            </a:r>
          </a:p>
          <a:p>
            <a:pPr marL="628650" indent="0">
              <a:lnSpc>
                <a:spcPct val="200000"/>
              </a:lnSpc>
            </a:pPr>
            <a:r>
              <a:rPr lang="en-US" altLang="zh-TW" dirty="0"/>
              <a:t>(B)</a:t>
            </a:r>
          </a:p>
          <a:p>
            <a:pPr marL="628650" indent="0">
              <a:lnSpc>
                <a:spcPct val="200000"/>
              </a:lnSpc>
            </a:pPr>
            <a:r>
              <a:rPr lang="en-US" altLang="zh-TW" dirty="0"/>
              <a:t>(C)</a:t>
            </a:r>
          </a:p>
          <a:p>
            <a:pPr marL="628650" indent="0">
              <a:lnSpc>
                <a:spcPct val="200000"/>
              </a:lnSpc>
            </a:pPr>
            <a:r>
              <a:rPr lang="en-US" altLang="zh-TW" dirty="0"/>
              <a:t>(D)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37C1E4-7FAD-D6DE-A8A1-DAA1D652D6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169019" y="5589350"/>
            <a:ext cx="10872812" cy="1296144"/>
          </a:xfrm>
        </p:spPr>
        <p:txBody>
          <a:bodyPr/>
          <a:lstStyle/>
          <a:p>
            <a:r>
              <a:rPr lang="en-US" altLang="zh-TW" dirty="0"/>
              <a:t>(D)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8107B6-925F-1D8F-6C55-11C700046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6B90502-53B5-757E-5E10-F822F17BA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344" y="5652646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版面配置區 5">
            <a:extLst>
              <a:ext uri="{FF2B5EF4-FFF2-40B4-BE49-F238E27FC236}">
                <a16:creationId xmlns:a16="http://schemas.microsoft.com/office/drawing/2014/main" id="{DFD850DF-EA3D-4E25-E747-2689F0A965CE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26</a:t>
            </a:r>
          </a:p>
          <a:p>
            <a:endParaRPr lang="zh-HK" altLang="en-US" dirty="0"/>
          </a:p>
        </p:txBody>
      </p:sp>
      <p:pic>
        <p:nvPicPr>
          <p:cNvPr id="10" name="圖片 9" descr="一張含有 文字, 螢幕擷取畫面, 字型, 綠色 的圖片&#10;&#10;AI 產生的內容可能不正確。">
            <a:extLst>
              <a:ext uri="{FF2B5EF4-FFF2-40B4-BE49-F238E27FC236}">
                <a16:creationId xmlns:a16="http://schemas.microsoft.com/office/drawing/2014/main" id="{E774922D-A730-2AE5-0BF6-F7D2D9DE1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07" y="2983714"/>
            <a:ext cx="5053992" cy="71715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9B2EE0A-37E0-ADFE-AECF-909581871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4726" y="3942730"/>
            <a:ext cx="5843236" cy="64211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ABC28FE-236D-EABC-01CE-99FA90D01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4726" y="4826699"/>
            <a:ext cx="5014555" cy="71715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3EE4394-2A10-9806-0D40-7FC1B5A8E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4726" y="5785715"/>
            <a:ext cx="6429173" cy="7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9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陣列程式</a:t>
            </a:r>
            <a:r>
              <a:rPr lang="en-US" altLang="zh-TW" dirty="0"/>
              <a:t>—</a:t>
            </a:r>
            <a:r>
              <a:rPr lang="zh-TW" altLang="en-US" dirty="0"/>
              <a:t>成績計算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20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0226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97B447-95BA-4F9E-B099-C1A4AC1B7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21" y="782921"/>
            <a:ext cx="8064141" cy="2142818"/>
          </a:xfrm>
          <a:ln>
            <a:noFill/>
          </a:ln>
        </p:spPr>
        <p:txBody>
          <a:bodyPr/>
          <a:lstStyle/>
          <a:p>
            <a:pPr marL="681038" indent="-568325"/>
            <a:r>
              <a:rPr lang="en-US" altLang="zh-TW" dirty="0"/>
              <a:t>01.</a:t>
            </a:r>
            <a:r>
              <a:rPr lang="zh-TW" altLang="en-US" dirty="0"/>
              <a:t>小君想利用圖 </a:t>
            </a:r>
            <a:r>
              <a:rPr lang="en-US" altLang="zh-TW" dirty="0"/>
              <a:t>1</a:t>
            </a:r>
            <a:r>
              <a:rPr lang="zh-TW" altLang="en-US" dirty="0"/>
              <a:t> 的程式來計算圖 </a:t>
            </a:r>
            <a:r>
              <a:rPr lang="en-US" altLang="zh-TW" dirty="0"/>
              <a:t>2</a:t>
            </a:r>
            <a:r>
              <a:rPr lang="zh-TW" altLang="en-US" dirty="0"/>
              <a:t> 中自然成績的總和，想一想，當程式執行完畢後，變數總和與 </a:t>
            </a:r>
            <a:r>
              <a:rPr lang="en-US" altLang="zh-TW" dirty="0"/>
              <a:t>n</a:t>
            </a:r>
            <a:r>
              <a:rPr lang="zh-TW" altLang="en-US" dirty="0"/>
              <a:t> 分別為何？</a:t>
            </a:r>
          </a:p>
          <a:p>
            <a:pPr marL="349250" indent="-76200"/>
            <a:r>
              <a:rPr lang="en-US" altLang="zh-TW" dirty="0"/>
              <a:t>(A)</a:t>
            </a:r>
            <a:r>
              <a:rPr lang="zh-TW" altLang="en-US" dirty="0"/>
              <a:t> 總和 ＝ </a:t>
            </a:r>
            <a:r>
              <a:rPr lang="en-US" altLang="zh-TW" dirty="0"/>
              <a:t>250</a:t>
            </a:r>
            <a:r>
              <a:rPr lang="zh-TW" altLang="en-US" dirty="0"/>
              <a:t>，</a:t>
            </a:r>
            <a:r>
              <a:rPr lang="en-US" altLang="zh-TW" dirty="0"/>
              <a:t>n </a:t>
            </a:r>
            <a:r>
              <a:rPr lang="zh-TW" altLang="en-US" dirty="0"/>
              <a:t>＝ </a:t>
            </a:r>
            <a:r>
              <a:rPr lang="en-US" altLang="zh-TW" dirty="0"/>
              <a:t>5</a:t>
            </a:r>
            <a:endParaRPr lang="zh-TW" altLang="en-US" dirty="0"/>
          </a:p>
          <a:p>
            <a:pPr marL="349250" indent="-76200"/>
            <a:r>
              <a:rPr lang="en-US" altLang="zh-TW" dirty="0"/>
              <a:t>(B)</a:t>
            </a:r>
            <a:r>
              <a:rPr lang="zh-TW" altLang="en-US" dirty="0"/>
              <a:t> 總和 ＝ </a:t>
            </a:r>
            <a:r>
              <a:rPr lang="en-US" altLang="zh-TW" dirty="0"/>
              <a:t>250</a:t>
            </a:r>
            <a:r>
              <a:rPr lang="zh-TW" altLang="en-US" dirty="0"/>
              <a:t>，</a:t>
            </a:r>
            <a:r>
              <a:rPr lang="en-US" altLang="zh-TW" dirty="0"/>
              <a:t>n </a:t>
            </a:r>
            <a:r>
              <a:rPr lang="zh-TW" altLang="en-US" dirty="0"/>
              <a:t>＝ </a:t>
            </a:r>
            <a:r>
              <a:rPr lang="en-US" altLang="zh-TW" dirty="0"/>
              <a:t>6</a:t>
            </a:r>
            <a:endParaRPr lang="zh-TW" altLang="en-US" dirty="0"/>
          </a:p>
          <a:p>
            <a:pPr marL="349250" indent="-76200"/>
            <a:r>
              <a:rPr lang="en-US" altLang="zh-TW" dirty="0"/>
              <a:t>(C)</a:t>
            </a:r>
            <a:r>
              <a:rPr lang="zh-TW" altLang="en-US" dirty="0"/>
              <a:t> 總和 ＝ </a:t>
            </a:r>
            <a:r>
              <a:rPr lang="en-US" altLang="zh-TW" dirty="0"/>
              <a:t>330</a:t>
            </a:r>
            <a:r>
              <a:rPr lang="zh-TW" altLang="en-US" dirty="0"/>
              <a:t>，</a:t>
            </a:r>
            <a:r>
              <a:rPr lang="en-US" altLang="zh-TW" dirty="0"/>
              <a:t>n </a:t>
            </a:r>
            <a:r>
              <a:rPr lang="zh-TW" altLang="en-US" dirty="0"/>
              <a:t>＝ </a:t>
            </a:r>
            <a:r>
              <a:rPr lang="en-US" altLang="zh-TW" dirty="0"/>
              <a:t>5</a:t>
            </a:r>
            <a:endParaRPr lang="zh-TW" altLang="en-US" dirty="0"/>
          </a:p>
          <a:p>
            <a:pPr marL="349250" indent="-76200"/>
            <a:r>
              <a:rPr lang="en-US" altLang="zh-TW" dirty="0"/>
              <a:t>(D)</a:t>
            </a:r>
            <a:r>
              <a:rPr lang="zh-TW" altLang="en-US" dirty="0"/>
              <a:t> 總和 ＝ </a:t>
            </a:r>
            <a:r>
              <a:rPr lang="en-US" altLang="zh-TW" dirty="0"/>
              <a:t>330</a:t>
            </a:r>
            <a:r>
              <a:rPr lang="zh-TW" altLang="en-US" dirty="0"/>
              <a:t>，</a:t>
            </a:r>
            <a:r>
              <a:rPr lang="en-US" altLang="zh-TW" dirty="0"/>
              <a:t>n </a:t>
            </a:r>
            <a:r>
              <a:rPr lang="zh-TW" altLang="en-US" dirty="0"/>
              <a:t>＝ </a:t>
            </a:r>
            <a:r>
              <a:rPr lang="en-US" altLang="zh-TW" dirty="0"/>
              <a:t>6</a:t>
            </a:r>
            <a:endParaRPr lang="zh-TW" altLang="en-US" sz="2800" dirty="0"/>
          </a:p>
        </p:txBody>
      </p:sp>
      <p:pic>
        <p:nvPicPr>
          <p:cNvPr id="1028" name="Picture 4" descr="D:\育豪的工作區\1111_各項資料\2上習作圖片備用\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18" y="2637706"/>
            <a:ext cx="6778572" cy="40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育豪的工作區\1111_各項資料\2上習作圖片備用\20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36" y="1773610"/>
            <a:ext cx="1765905" cy="27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AD1DF4-0104-4649-8058-88683A5DF77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82638" y="5234580"/>
            <a:ext cx="10872812" cy="581026"/>
          </a:xfrm>
        </p:spPr>
        <p:txBody>
          <a:bodyPr/>
          <a:lstStyle/>
          <a:p>
            <a:r>
              <a:rPr lang="en-US" altLang="zh-TW" dirty="0"/>
              <a:t>(D)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EC06FE-C408-484B-AE51-D1BE29E3C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F7ACF17-543A-4E9B-A9D6-5C9B5C244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5297876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21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7300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育豪的工作區\1111_各項資料\2上習作圖片備用\20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26" y="5085978"/>
            <a:ext cx="4446001" cy="146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育豪的工作區\1111_各項資料\2上習作圖片備用\20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67" y="3397540"/>
            <a:ext cx="3539429" cy="14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育豪的工作區\1111_各項資料\2上習作圖片備用\20-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86" y="3397540"/>
            <a:ext cx="3539429" cy="14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育豪的工作區\1111_各項資料\2上習作圖片備用\20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26" y="304841"/>
            <a:ext cx="1498857" cy="26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育豪的工作區\1111_各項資料\2上習作圖片備用\20-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892" y="866134"/>
            <a:ext cx="3189429" cy="20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97B447-95BA-4F9E-B099-C1A4AC1B7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21" y="782920"/>
            <a:ext cx="6551973" cy="5743218"/>
          </a:xfrm>
        </p:spPr>
        <p:txBody>
          <a:bodyPr/>
          <a:lstStyle/>
          <a:p>
            <a:pPr marL="711200" indent="-598488"/>
            <a:r>
              <a:rPr lang="en-US" altLang="zh-TW" dirty="0"/>
              <a:t>02.</a:t>
            </a:r>
            <a:r>
              <a:rPr lang="zh-TW" altLang="en-US" dirty="0"/>
              <a:t>若希望讓使用者依序輸入「</a:t>
            </a:r>
            <a:r>
              <a:rPr lang="en-US" altLang="zh-TW" dirty="0"/>
              <a:t>96</a:t>
            </a:r>
            <a:r>
              <a:rPr lang="zh-TW" altLang="en-US" dirty="0"/>
              <a:t>、</a:t>
            </a:r>
            <a:r>
              <a:rPr lang="en-US" altLang="zh-TW" dirty="0"/>
              <a:t>77</a:t>
            </a:r>
            <a:r>
              <a:rPr lang="zh-TW" altLang="en-US" dirty="0"/>
              <a:t>、</a:t>
            </a:r>
            <a:r>
              <a:rPr lang="en-US" altLang="zh-TW" dirty="0"/>
              <a:t>64</a:t>
            </a:r>
            <a:r>
              <a:rPr lang="zh-TW" altLang="en-US" dirty="0"/>
              <a:t>、</a:t>
            </a:r>
            <a:r>
              <a:rPr lang="en-US" altLang="zh-TW" dirty="0"/>
              <a:t>83</a:t>
            </a:r>
            <a:r>
              <a:rPr lang="zh-TW" altLang="en-US" dirty="0"/>
              <a:t>、</a:t>
            </a:r>
            <a:r>
              <a:rPr lang="en-US" altLang="zh-TW" dirty="0"/>
              <a:t>87</a:t>
            </a:r>
            <a:r>
              <a:rPr lang="zh-TW" altLang="en-US" dirty="0"/>
              <a:t>」</a:t>
            </a:r>
            <a:r>
              <a:rPr lang="en-US" altLang="zh-TW" dirty="0"/>
              <a:t>5 </a:t>
            </a:r>
            <a:r>
              <a:rPr lang="zh-TW" altLang="en-US" dirty="0"/>
              <a:t>筆資料，並形成如圖 </a:t>
            </a:r>
            <a:r>
              <a:rPr lang="en-US" altLang="zh-TW" dirty="0"/>
              <a:t>1</a:t>
            </a:r>
            <a:r>
              <a:rPr lang="zh-TW" altLang="en-US" dirty="0"/>
              <a:t> 的清單，則圖 </a:t>
            </a:r>
            <a:r>
              <a:rPr lang="en-US" altLang="zh-TW" dirty="0"/>
              <a:t>2</a:t>
            </a:r>
            <a:r>
              <a:rPr lang="zh-TW" altLang="en-US" dirty="0"/>
              <a:t> 中的「？」應加入下列何者？</a:t>
            </a:r>
            <a:endParaRPr lang="en-US" altLang="zh-TW" dirty="0"/>
          </a:p>
          <a:p>
            <a:pPr marL="720725" indent="-608013"/>
            <a:r>
              <a:rPr lang="en-US" altLang="zh-TW" dirty="0"/>
              <a:t>	(A)</a:t>
            </a:r>
            <a:r>
              <a:rPr lang="zh-TW" altLang="en-US" dirty="0"/>
              <a:t>                                            </a:t>
            </a:r>
            <a:r>
              <a:rPr lang="en-US" altLang="zh-TW" dirty="0"/>
              <a:t>(B)</a:t>
            </a:r>
          </a:p>
          <a:p>
            <a:pPr marL="806450" indent="-693738">
              <a:lnSpc>
                <a:spcPct val="150000"/>
              </a:lnSpc>
            </a:pPr>
            <a:endParaRPr lang="en-US" altLang="zh-TW" dirty="0"/>
          </a:p>
          <a:p>
            <a:pPr marL="720725" indent="-608013">
              <a:lnSpc>
                <a:spcPct val="200000"/>
              </a:lnSpc>
            </a:pPr>
            <a:r>
              <a:rPr lang="en-US" altLang="zh-TW" dirty="0"/>
              <a:t>	(C)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AD1DF4-0104-4649-8058-88683A5DF77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62961" y="5509917"/>
            <a:ext cx="2390936" cy="1296144"/>
          </a:xfrm>
        </p:spPr>
        <p:txBody>
          <a:bodyPr/>
          <a:lstStyle/>
          <a:p>
            <a:r>
              <a:rPr lang="en-US" altLang="zh-TW" dirty="0"/>
              <a:t>(A)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EC06FE-C408-484B-AE51-D1BE29E3C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0C1E1EA-D4DF-43C9-8EB5-593060016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86" y="5573213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21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3302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育豪的工作區\1111_各項資料\2上習作圖片備用\2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58" y="1655394"/>
            <a:ext cx="3850001" cy="3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97B447-95BA-4F9E-B099-C1A4AC1B7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21" y="782920"/>
            <a:ext cx="10656429" cy="4519082"/>
          </a:xfrm>
        </p:spPr>
        <p:txBody>
          <a:bodyPr/>
          <a:lstStyle/>
          <a:p>
            <a:pPr marL="660400" indent="-547688"/>
            <a:r>
              <a:rPr lang="en-US" altLang="zh-TW" dirty="0"/>
              <a:t>03.</a:t>
            </a:r>
            <a:r>
              <a:rPr lang="zh-TW" altLang="en-US" dirty="0"/>
              <a:t>小涵建立了圖 </a:t>
            </a:r>
            <a:r>
              <a:rPr lang="en-US" altLang="zh-TW" dirty="0"/>
              <a:t>1 </a:t>
            </a:r>
            <a:r>
              <a:rPr lang="zh-TW" altLang="en-US" dirty="0"/>
              <a:t>的清單，若希望將清單中的內容變更如圖 </a:t>
            </a:r>
            <a:r>
              <a:rPr lang="en-US" altLang="zh-TW" dirty="0"/>
              <a:t>2</a:t>
            </a:r>
            <a:r>
              <a:rPr lang="zh-TW" altLang="en-US" dirty="0"/>
              <a:t>，應該執行下列哪一個指令？</a:t>
            </a:r>
            <a:endParaRPr lang="en-US" altLang="zh-TW" dirty="0"/>
          </a:p>
          <a:p>
            <a:pPr marL="628650" indent="0">
              <a:lnSpc>
                <a:spcPct val="150000"/>
              </a:lnSpc>
            </a:pPr>
            <a:r>
              <a:rPr lang="en-US" altLang="zh-TW" dirty="0"/>
              <a:t>(A)</a:t>
            </a:r>
          </a:p>
          <a:p>
            <a:pPr marL="628650" indent="0">
              <a:lnSpc>
                <a:spcPct val="150000"/>
              </a:lnSpc>
            </a:pPr>
            <a:r>
              <a:rPr lang="en-US" altLang="zh-TW" dirty="0"/>
              <a:t>(B)</a:t>
            </a:r>
          </a:p>
          <a:p>
            <a:pPr marL="628650" indent="0">
              <a:lnSpc>
                <a:spcPct val="150000"/>
              </a:lnSpc>
            </a:pPr>
            <a:r>
              <a:rPr lang="en-US" altLang="zh-TW" dirty="0"/>
              <a:t>(C)</a:t>
            </a:r>
          </a:p>
          <a:p>
            <a:pPr marL="628650" indent="0">
              <a:lnSpc>
                <a:spcPct val="150000"/>
              </a:lnSpc>
            </a:pPr>
            <a:r>
              <a:rPr lang="en-US" altLang="zh-TW" dirty="0"/>
              <a:t>(D)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AD1DF4-0104-4649-8058-88683A5DF77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82638" y="5157986"/>
            <a:ext cx="10872812" cy="1296144"/>
          </a:xfrm>
        </p:spPr>
        <p:txBody>
          <a:bodyPr/>
          <a:lstStyle/>
          <a:p>
            <a:r>
              <a:rPr lang="en-US" altLang="zh-TW" dirty="0"/>
              <a:t>(D)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EC06FE-C408-484B-AE51-D1BE29E3C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0C1E1EA-D4DF-43C9-8EB5-593060016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5221282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22</a:t>
            </a:r>
          </a:p>
          <a:p>
            <a:endParaRPr lang="zh-HK" altLang="en-US" dirty="0"/>
          </a:p>
        </p:txBody>
      </p:sp>
      <p:pic>
        <p:nvPicPr>
          <p:cNvPr id="6" name="Picture 2" descr="D:\育豪的工作區\1111_各項資料\2上習作圖片備用\21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10" y="4413970"/>
            <a:ext cx="4292858" cy="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育豪的工作區\1111_各項資料\2上習作圖片備用\21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10" y="2181722"/>
            <a:ext cx="3064286" cy="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育豪的工作區\1111_各項資料\2上習作圖片備用\21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10" y="2928186"/>
            <a:ext cx="3335714" cy="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育豪的工作區\1111_各項資料\2上習作圖片備用\21-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10" y="3674650"/>
            <a:ext cx="4242857" cy="5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8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育豪的工作區\1111_各項資料\2上習作圖片備用\21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70" y="5623942"/>
            <a:ext cx="4896000" cy="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育豪的工作區\1111_各項資料\2上習作圖片備用\21-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70" y="3429794"/>
            <a:ext cx="4896000" cy="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育豪的工作區\1111_各項資料\2上習作圖片備用\21-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70" y="4526868"/>
            <a:ext cx="4896000" cy="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育豪的工作區\1111_各項資料\2上習作圖片備用\21-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4" y="1197514"/>
            <a:ext cx="1381334" cy="26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育豪的工作區\1111_各項資料\2上習作圖片備用\21-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606" y="909514"/>
            <a:ext cx="2250667" cy="292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97B447-95BA-4F9E-B099-C1A4AC1B7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21" y="782920"/>
            <a:ext cx="7560085" cy="5751240"/>
          </a:xfrm>
        </p:spPr>
        <p:txBody>
          <a:bodyPr/>
          <a:lstStyle/>
          <a:p>
            <a:pPr marL="681038" indent="-568325"/>
            <a:r>
              <a:rPr lang="en-US" altLang="zh-TW" dirty="0"/>
              <a:t>04.</a:t>
            </a:r>
            <a:r>
              <a:rPr lang="zh-TW" altLang="en-US" dirty="0"/>
              <a:t>右圖 </a:t>
            </a:r>
            <a:r>
              <a:rPr lang="en-US" altLang="zh-TW" dirty="0"/>
              <a:t>1</a:t>
            </a:r>
            <a:r>
              <a:rPr lang="zh-TW" altLang="en-US" dirty="0"/>
              <a:t> 是小組英語成績的清單，若要利用程式計算英語成績的總和，則右圖 </a:t>
            </a:r>
            <a:r>
              <a:rPr lang="en-US" altLang="zh-TW" dirty="0"/>
              <a:t>2</a:t>
            </a:r>
            <a:r>
              <a:rPr lang="zh-TW" altLang="en-US" dirty="0"/>
              <a:t> 中的「？」應為下列哪個程式區塊才能達到目？</a:t>
            </a:r>
            <a:endParaRPr lang="en-US" altLang="zh-TW" dirty="0"/>
          </a:p>
          <a:p>
            <a:pPr marL="806450" indent="-693738" algn="just"/>
            <a:r>
              <a:rPr lang="en-US" altLang="zh-TW" dirty="0"/>
              <a:t>	(A)</a:t>
            </a:r>
          </a:p>
          <a:p>
            <a:pPr marL="806450" indent="-693738" algn="just">
              <a:lnSpc>
                <a:spcPct val="240000"/>
              </a:lnSpc>
            </a:pPr>
            <a:r>
              <a:rPr lang="en-US" altLang="zh-TW" dirty="0"/>
              <a:t>	(B)</a:t>
            </a:r>
          </a:p>
          <a:p>
            <a:pPr marL="806450" indent="-693738" algn="just">
              <a:lnSpc>
                <a:spcPct val="240000"/>
              </a:lnSpc>
            </a:pPr>
            <a:r>
              <a:rPr lang="en-US" altLang="zh-TW" dirty="0"/>
              <a:t>	(C)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AD1DF4-0104-4649-8058-88683A5DF77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28723" y="5305753"/>
            <a:ext cx="1240904" cy="1296144"/>
          </a:xfrm>
        </p:spPr>
        <p:txBody>
          <a:bodyPr/>
          <a:lstStyle/>
          <a:p>
            <a:r>
              <a:rPr lang="en-US" altLang="zh-TW" dirty="0"/>
              <a:t>(C)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EC06FE-C408-484B-AE51-D1BE29E3C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0C1E1EA-D4DF-43C9-8EB5-593060016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48" y="5369049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22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2715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1DAF5-2D50-42F8-CC3B-9D13BB3D0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23BF0F6C-BC89-33DD-26B6-F11A9BFE2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1230" y="2797181"/>
            <a:ext cx="3850001" cy="290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AF723EF-4065-999A-98CE-D2AB3279B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21" y="782920"/>
            <a:ext cx="10656429" cy="4519082"/>
          </a:xfrm>
        </p:spPr>
        <p:txBody>
          <a:bodyPr/>
          <a:lstStyle/>
          <a:p>
            <a:pPr marL="660400" indent="-547688"/>
            <a:r>
              <a:rPr lang="en-US" altLang="zh-TW" dirty="0"/>
              <a:t>05.</a:t>
            </a:r>
            <a:r>
              <a:rPr lang="zh-TW" altLang="en-US" dirty="0"/>
              <a:t>小宇想設計一個打磚塊遊戲，若只有一個紅磚角色，除了一一複製角色及程式之外，還可以使用下列哪一個程</a:t>
            </a:r>
            <a:br>
              <a:rPr lang="en-US" altLang="zh-TW" dirty="0"/>
            </a:br>
            <a:r>
              <a:rPr lang="zh-TW" altLang="en-US" dirty="0"/>
              <a:t>式積木，達到右圖的舞臺畫面？</a:t>
            </a:r>
            <a:endParaRPr lang="en-US" altLang="zh-TW" dirty="0"/>
          </a:p>
          <a:p>
            <a:pPr marL="628650" indent="0">
              <a:lnSpc>
                <a:spcPct val="150000"/>
              </a:lnSpc>
            </a:pPr>
            <a:r>
              <a:rPr lang="en-US" altLang="zh-TW" dirty="0"/>
              <a:t>(A)</a:t>
            </a:r>
          </a:p>
          <a:p>
            <a:pPr marL="628650" indent="0">
              <a:lnSpc>
                <a:spcPct val="150000"/>
              </a:lnSpc>
            </a:pPr>
            <a:r>
              <a:rPr lang="en-US" altLang="zh-TW" dirty="0"/>
              <a:t>(B)</a:t>
            </a:r>
          </a:p>
          <a:p>
            <a:pPr marL="628650" indent="0">
              <a:lnSpc>
                <a:spcPct val="150000"/>
              </a:lnSpc>
            </a:pPr>
            <a:r>
              <a:rPr lang="en-US" altLang="zh-TW" dirty="0"/>
              <a:t>(C)</a:t>
            </a:r>
          </a:p>
          <a:p>
            <a:pPr marL="628650" indent="0">
              <a:lnSpc>
                <a:spcPct val="150000"/>
              </a:lnSpc>
            </a:pPr>
            <a:r>
              <a:rPr lang="en-US" altLang="zh-TW" dirty="0"/>
              <a:t>(D)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1D7FC9-8A4E-7FBF-8E92-A47CBBB2D01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82638" y="5806058"/>
            <a:ext cx="10872812" cy="1296144"/>
          </a:xfrm>
        </p:spPr>
        <p:txBody>
          <a:bodyPr/>
          <a:lstStyle/>
          <a:p>
            <a:r>
              <a:rPr lang="en-US" altLang="zh-TW" dirty="0"/>
              <a:t>(D)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462AFB1-A5D7-9D9D-8BF8-95576FAAD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17F5307-C47C-82D6-DEB0-B4E8FB446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5869354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版面配置區 5">
            <a:extLst>
              <a:ext uri="{FF2B5EF4-FFF2-40B4-BE49-F238E27FC236}">
                <a16:creationId xmlns:a16="http://schemas.microsoft.com/office/drawing/2014/main" id="{ED4426D1-8576-9BE4-CD5F-0D53C9E48D55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23</a:t>
            </a:r>
          </a:p>
          <a:p>
            <a:endParaRPr lang="zh-HK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5EF9F3D-4F68-5274-BFDE-F3179A230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0710" y="5085978"/>
            <a:ext cx="2679165" cy="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51500D-EFCD-FBE4-535B-C3576EDA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0216" y="2853730"/>
            <a:ext cx="2065306" cy="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2EBC71B4-96D1-F475-9B79-906C20779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0710" y="3600194"/>
            <a:ext cx="2395745" cy="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2F42DC9-4A23-88C8-D6F6-C6121A706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0710" y="4346658"/>
            <a:ext cx="2282093" cy="5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8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DC54D-8876-0F0E-1205-4909F43AA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6FAB913-6A33-5D25-4335-801C7FBFE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22" y="782920"/>
            <a:ext cx="7868596" cy="4519082"/>
          </a:xfrm>
        </p:spPr>
        <p:txBody>
          <a:bodyPr/>
          <a:lstStyle/>
          <a:p>
            <a:pPr marL="660400" indent="-547688"/>
            <a:r>
              <a:rPr lang="en-US" altLang="zh-TW" dirty="0"/>
              <a:t>06.</a:t>
            </a:r>
            <a:r>
              <a:rPr lang="zh-TW" altLang="en-US" dirty="0"/>
              <a:t>某角色身上有右圖的程式。想一想，按下綠旗後，舞臺畫面為下列哪一種結果？</a:t>
            </a:r>
            <a:endParaRPr lang="en-US" altLang="zh-TW" dirty="0"/>
          </a:p>
          <a:p>
            <a:pPr marL="628650" indent="0">
              <a:lnSpc>
                <a:spcPct val="150000"/>
              </a:lnSpc>
            </a:pPr>
            <a:r>
              <a:rPr lang="en-US" altLang="zh-TW" dirty="0"/>
              <a:t>(A)</a:t>
            </a:r>
            <a:r>
              <a:rPr lang="zh-TW" altLang="en-US" dirty="0"/>
              <a:t>　　　　　　　</a:t>
            </a:r>
            <a:r>
              <a:rPr lang="en-US" altLang="zh-TW" dirty="0"/>
              <a:t>(B)</a:t>
            </a:r>
          </a:p>
          <a:p>
            <a:pPr marL="628650" indent="0">
              <a:lnSpc>
                <a:spcPct val="150000"/>
              </a:lnSpc>
            </a:pPr>
            <a:endParaRPr lang="en-US" altLang="zh-TW" dirty="0"/>
          </a:p>
          <a:p>
            <a:pPr marL="628650" indent="0">
              <a:lnSpc>
                <a:spcPct val="100000"/>
              </a:lnSpc>
            </a:pPr>
            <a:endParaRPr lang="en-US" altLang="zh-TW" dirty="0"/>
          </a:p>
          <a:p>
            <a:pPr marL="628650" indent="0">
              <a:lnSpc>
                <a:spcPct val="100000"/>
              </a:lnSpc>
            </a:pPr>
            <a:r>
              <a:rPr lang="en-US" altLang="zh-TW" dirty="0"/>
              <a:t>(C)</a:t>
            </a:r>
            <a:r>
              <a:rPr lang="zh-TW" altLang="en-US" dirty="0"/>
              <a:t>　　　　　　　</a:t>
            </a:r>
            <a:r>
              <a:rPr lang="en-US" altLang="zh-TW" dirty="0"/>
              <a:t>(D)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BB3A835F-8076-16AC-F6FF-AFC874A7B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39388" y="2128401"/>
            <a:ext cx="3753381" cy="37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055BF2-9266-CFCF-2AC6-6736E6B6125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82638" y="5806058"/>
            <a:ext cx="10872812" cy="1296144"/>
          </a:xfrm>
        </p:spPr>
        <p:txBody>
          <a:bodyPr/>
          <a:lstStyle/>
          <a:p>
            <a:r>
              <a:rPr lang="en-US" altLang="zh-TW" dirty="0"/>
              <a:t>(D)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A0B2F0-9326-52ED-78E4-DFC3857C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276D99-9D1B-5C0D-BE79-251FBB5FB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5869354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版面配置區 5">
            <a:extLst>
              <a:ext uri="{FF2B5EF4-FFF2-40B4-BE49-F238E27FC236}">
                <a16:creationId xmlns:a16="http://schemas.microsoft.com/office/drawing/2014/main" id="{60E29099-AEC0-E41C-C740-4B7A5696548A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23</a:t>
            </a:r>
          </a:p>
          <a:p>
            <a:endParaRPr lang="zh-HK" altLang="en-US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E369DA6A-A833-EAC4-C107-690F54FD1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2704" y="2133650"/>
            <a:ext cx="1972639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38BFA115-EEE2-A1E2-5BD5-736E9F852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5381" y="2133650"/>
            <a:ext cx="1972639" cy="17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9E3EA57-0427-D63F-132C-CE381D3D6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5610" y="4079287"/>
            <a:ext cx="1972639" cy="172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AFABD76E-C582-38A1-CD20-D5310BFB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8287" y="4079287"/>
            <a:ext cx="1972639" cy="172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31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C9523-4451-93DF-A33A-6BD01755F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D73B8D0-2AE5-5449-E275-2C236953F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22" y="782920"/>
            <a:ext cx="7488076" cy="4519082"/>
          </a:xfrm>
        </p:spPr>
        <p:txBody>
          <a:bodyPr/>
          <a:lstStyle/>
          <a:p>
            <a:pPr marL="660400" indent="-547688"/>
            <a:r>
              <a:rPr lang="en-US" altLang="zh-TW" dirty="0"/>
              <a:t>07.</a:t>
            </a:r>
            <a:r>
              <a:rPr lang="zh-TW" altLang="en-US" dirty="0"/>
              <a:t>小貓咪身上有下圖程式，當點擊綠旗後，舞臺上的呈現結果應為下列何者？</a:t>
            </a:r>
            <a:endParaRPr lang="en-US" altLang="zh-TW" dirty="0"/>
          </a:p>
          <a:p>
            <a:pPr marL="628650" indent="0">
              <a:lnSpc>
                <a:spcPct val="150000"/>
              </a:lnSpc>
            </a:pPr>
            <a:r>
              <a:rPr lang="en-US" altLang="zh-TW" dirty="0"/>
              <a:t>(A)</a:t>
            </a:r>
            <a:r>
              <a:rPr lang="zh-TW" altLang="en-US" dirty="0"/>
              <a:t>　　　　　　　</a:t>
            </a:r>
            <a:r>
              <a:rPr lang="en-US" altLang="zh-TW" dirty="0"/>
              <a:t>(B)</a:t>
            </a:r>
          </a:p>
          <a:p>
            <a:pPr marL="628650" indent="0">
              <a:lnSpc>
                <a:spcPct val="150000"/>
              </a:lnSpc>
            </a:pPr>
            <a:endParaRPr lang="en-US" altLang="zh-TW" dirty="0"/>
          </a:p>
          <a:p>
            <a:pPr marL="628650" indent="0">
              <a:lnSpc>
                <a:spcPct val="100000"/>
              </a:lnSpc>
            </a:pPr>
            <a:endParaRPr lang="en-US" altLang="zh-TW" dirty="0"/>
          </a:p>
          <a:p>
            <a:pPr marL="628650" indent="0">
              <a:lnSpc>
                <a:spcPct val="100000"/>
              </a:lnSpc>
            </a:pPr>
            <a:r>
              <a:rPr lang="en-US" altLang="zh-TW" dirty="0"/>
              <a:t>(C)</a:t>
            </a:r>
            <a:r>
              <a:rPr lang="zh-TW" altLang="en-US" dirty="0"/>
              <a:t>　　　　　　　</a:t>
            </a:r>
            <a:r>
              <a:rPr lang="en-US" altLang="zh-TW" dirty="0"/>
              <a:t>(D)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7F2E68-0C76-B83C-B3E1-4542945AF9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82638" y="5806058"/>
            <a:ext cx="10872812" cy="1296144"/>
          </a:xfrm>
        </p:spPr>
        <p:txBody>
          <a:bodyPr/>
          <a:lstStyle/>
          <a:p>
            <a:r>
              <a:rPr lang="en-US" altLang="zh-TW" dirty="0"/>
              <a:t>(D)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A6DC3D-3984-F719-3566-3B417EF98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BA41A7A-5F79-BF9A-0D84-34E373D7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5869354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版面配置區 5">
            <a:extLst>
              <a:ext uri="{FF2B5EF4-FFF2-40B4-BE49-F238E27FC236}">
                <a16:creationId xmlns:a16="http://schemas.microsoft.com/office/drawing/2014/main" id="{53810E16-D87A-F09B-261D-844DC785F1E4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24</a:t>
            </a:r>
          </a:p>
          <a:p>
            <a:endParaRPr lang="zh-HK" altLang="en-US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7E5BB33-F736-E8D8-3402-8929942F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2704" y="2255522"/>
            <a:ext cx="1972639" cy="148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E411A5ED-1EAF-6DA0-C84A-C8E79084A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5381" y="2255522"/>
            <a:ext cx="1972639" cy="148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450AE75D-E1DC-88AD-36E1-936CC27F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5610" y="4199738"/>
            <a:ext cx="1972639" cy="148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A6669D98-802E-0E0F-B26C-CA09AC40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8287" y="4200804"/>
            <a:ext cx="1972639" cy="148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 descr="一張含有 文字, 螢幕擷取畫面, 字型, 標誌 的圖片&#10;&#10;AI 產生的內容可能不正確。">
            <a:extLst>
              <a:ext uri="{FF2B5EF4-FFF2-40B4-BE49-F238E27FC236}">
                <a16:creationId xmlns:a16="http://schemas.microsoft.com/office/drawing/2014/main" id="{68A4E952-51E3-4258-FFBF-06A29F4924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42" y="2122096"/>
            <a:ext cx="4087620" cy="40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30264"/>
      </p:ext>
    </p:extLst>
  </p:cSld>
  <p:clrMapOvr>
    <a:masterClrMapping/>
  </p:clrMapOvr>
</p:sld>
</file>

<file path=ppt/theme/theme1.xml><?xml version="1.0" encoding="utf-8"?>
<a:theme xmlns:a="http://schemas.openxmlformats.org/drawingml/2006/main" name="生活科技_習題">
  <a:themeElements>
    <a:clrScheme name="自訂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831</Words>
  <Application>Microsoft Office PowerPoint</Application>
  <PresentationFormat>自訂</PresentationFormat>
  <Paragraphs>100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微軟正黑體</vt:lpstr>
      <vt:lpstr>新細明體</vt:lpstr>
      <vt:lpstr>標楷體</vt:lpstr>
      <vt:lpstr>Arial</vt:lpstr>
      <vt:lpstr>Calibri</vt:lpstr>
      <vt:lpstr>生活科技_習題</vt:lpstr>
      <vt:lpstr>第 3 章　陣列</vt:lpstr>
      <vt:lpstr>3-2 陣列程式—成績計算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劉家宏</dc:creator>
  <cp:lastModifiedBy>林奕廷</cp:lastModifiedBy>
  <cp:revision>181</cp:revision>
  <dcterms:created xsi:type="dcterms:W3CDTF">2019-04-23T05:53:25Z</dcterms:created>
  <dcterms:modified xsi:type="dcterms:W3CDTF">2025-06-30T03:13:29Z</dcterms:modified>
</cp:coreProperties>
</file>