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71A8E-8303-4CC8-8684-79F769EC58D7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65BE-43FC-4575-BB35-E156883F29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3736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71A8E-8303-4CC8-8684-79F769EC58D7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65BE-43FC-4575-BB35-E156883F29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1379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71A8E-8303-4CC8-8684-79F769EC58D7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65BE-43FC-4575-BB35-E156883F29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2037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71A8E-8303-4CC8-8684-79F769EC58D7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65BE-43FC-4575-BB35-E156883F29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6657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71A8E-8303-4CC8-8684-79F769EC58D7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65BE-43FC-4575-BB35-E156883F29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2519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71A8E-8303-4CC8-8684-79F769EC58D7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65BE-43FC-4575-BB35-E156883F29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0114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71A8E-8303-4CC8-8684-79F769EC58D7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65BE-43FC-4575-BB35-E156883F29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7391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71A8E-8303-4CC8-8684-79F769EC58D7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65BE-43FC-4575-BB35-E156883F29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971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71A8E-8303-4CC8-8684-79F769EC58D7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65BE-43FC-4575-BB35-E156883F29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87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71A8E-8303-4CC8-8684-79F769EC58D7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65BE-43FC-4575-BB35-E156883F29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6853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71A8E-8303-4CC8-8684-79F769EC58D7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65BE-43FC-4575-BB35-E156883F29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3729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71A8E-8303-4CC8-8684-79F769EC58D7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365BE-43FC-4575-BB35-E156883F29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0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計算等差數列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33992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等差數列項數公式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432" y="1628800"/>
            <a:ext cx="7022457" cy="3708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5718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等差數列項數公式</a:t>
            </a:r>
            <a:r>
              <a:rPr lang="en-US" altLang="zh-TW" dirty="0" smtClean="0"/>
              <a:t>_2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6624683"/>
              </p:ext>
            </p:extLst>
          </p:nvPr>
        </p:nvGraphicFramePr>
        <p:xfrm>
          <a:off x="1233488" y="1600200"/>
          <a:ext cx="6675437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工作表" r:id="rId3" imgW="6181833" imgH="4191034" progId="Excel.Sheet.12">
                  <p:embed/>
                </p:oleObj>
              </mc:Choice>
              <mc:Fallback>
                <p:oleObj name="工作表" r:id="rId3" imgW="6181833" imgH="419103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33488" y="1600200"/>
                        <a:ext cx="6675437" cy="4525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5506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15</Words>
  <Application>Microsoft Office PowerPoint</Application>
  <PresentationFormat>如螢幕大小 (4:3)</PresentationFormat>
  <Paragraphs>3</Paragraphs>
  <Slides>3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5" baseType="lpstr">
      <vt:lpstr>Office 佈景主題</vt:lpstr>
      <vt:lpstr>Microsoft Excel 工作表</vt:lpstr>
      <vt:lpstr>計算等差數列</vt:lpstr>
      <vt:lpstr>等差數列項數公式</vt:lpstr>
      <vt:lpstr>等差數列項數公式_2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計算等差數列</dc:title>
  <dc:creator>Windows 使用者</dc:creator>
  <cp:lastModifiedBy>Windows 使用者</cp:lastModifiedBy>
  <cp:revision>3</cp:revision>
  <dcterms:created xsi:type="dcterms:W3CDTF">2025-12-10T17:15:19Z</dcterms:created>
  <dcterms:modified xsi:type="dcterms:W3CDTF">2025-12-10T18:38:07Z</dcterms:modified>
</cp:coreProperties>
</file>