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60" r:id="rId2"/>
    <p:sldId id="372" r:id="rId3"/>
    <p:sldId id="396" r:id="rId4"/>
    <p:sldId id="435" r:id="rId5"/>
    <p:sldId id="470" r:id="rId6"/>
    <p:sldId id="443" r:id="rId7"/>
    <p:sldId id="450" r:id="rId8"/>
    <p:sldId id="451" r:id="rId9"/>
    <p:sldId id="446" r:id="rId10"/>
    <p:sldId id="447" r:id="rId11"/>
    <p:sldId id="452" r:id="rId12"/>
    <p:sldId id="453" r:id="rId13"/>
    <p:sldId id="471" r:id="rId14"/>
    <p:sldId id="442" r:id="rId15"/>
    <p:sldId id="473" r:id="rId16"/>
    <p:sldId id="472" r:id="rId17"/>
    <p:sldId id="448" r:id="rId18"/>
    <p:sldId id="454" r:id="rId19"/>
    <p:sldId id="460" r:id="rId20"/>
    <p:sldId id="457" r:id="rId21"/>
    <p:sldId id="475" r:id="rId22"/>
    <p:sldId id="474" r:id="rId23"/>
    <p:sldId id="459" r:id="rId24"/>
    <p:sldId id="476" r:id="rId25"/>
    <p:sldId id="477" r:id="rId26"/>
    <p:sldId id="478" r:id="rId27"/>
    <p:sldId id="479" r:id="rId28"/>
    <p:sldId id="483" r:id="rId29"/>
    <p:sldId id="481" r:id="rId30"/>
    <p:sldId id="484" r:id="rId31"/>
    <p:sldId id="456" r:id="rId32"/>
    <p:sldId id="461" r:id="rId33"/>
    <p:sldId id="462" r:id="rId34"/>
    <p:sldId id="468" r:id="rId35"/>
    <p:sldId id="463" r:id="rId36"/>
    <p:sldId id="465" r:id="rId37"/>
    <p:sldId id="466" r:id="rId38"/>
    <p:sldId id="467" r:id="rId39"/>
    <p:sldId id="469" r:id="rId40"/>
    <p:sldId id="437" r:id="rId41"/>
    <p:sldId id="485" r:id="rId42"/>
    <p:sldId id="486" r:id="rId43"/>
    <p:sldId id="487" r:id="rId44"/>
    <p:sldId id="293" r:id="rId45"/>
  </p:sldIdLst>
  <p:sldSz cx="12190413" cy="6859588"/>
  <p:notesSz cx="6797675" cy="9928225"/>
  <p:defaultTextStyle>
    <a:defPPr>
      <a:defRPr lang="zh-TW"/>
    </a:defPPr>
    <a:lvl1pPr marL="0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61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22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682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243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804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365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925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486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 userDrawn="1">
          <p15:clr>
            <a:srgbClr val="A4A3A4"/>
          </p15:clr>
        </p15:guide>
        <p15:guide id="2" pos="211" userDrawn="1">
          <p15:clr>
            <a:srgbClr val="A4A3A4"/>
          </p15:clr>
        </p15:guide>
        <p15:guide id="3" pos="7468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4065">
          <p15:clr>
            <a:srgbClr val="A4A3A4"/>
          </p15:clr>
        </p15:guide>
        <p15:guide id="6" pos="346">
          <p15:clr>
            <a:srgbClr val="A4A3A4"/>
          </p15:clr>
        </p15:guide>
        <p15:guide id="7" pos="7332">
          <p15:clr>
            <a:srgbClr val="A4A3A4"/>
          </p15:clr>
        </p15:guide>
        <p15:guide id="8" pos="210">
          <p15:clr>
            <a:srgbClr val="A4A3A4"/>
          </p15:clr>
        </p15:guide>
        <p15:guide id="9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4F81BD"/>
    <a:srgbClr val="705690"/>
    <a:srgbClr val="EB437B"/>
    <a:srgbClr val="F17BA2"/>
    <a:srgbClr val="CC548D"/>
    <a:srgbClr val="FFFFFF"/>
    <a:srgbClr val="E2E0F0"/>
    <a:srgbClr val="FCD5B5"/>
    <a:srgbClr val="4FC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94" autoAdjust="0"/>
    <p:restoredTop sz="85461" autoAdjust="0"/>
  </p:normalViewPr>
  <p:slideViewPr>
    <p:cSldViewPr>
      <p:cViewPr varScale="1">
        <p:scale>
          <a:sx n="61" d="100"/>
          <a:sy n="61" d="100"/>
        </p:scale>
        <p:origin x="54" y="726"/>
      </p:cViewPr>
      <p:guideLst>
        <p:guide orient="horz" pos="4156"/>
        <p:guide pos="211"/>
        <p:guide pos="7468"/>
        <p:guide pos="3840"/>
        <p:guide orient="horz" pos="4065"/>
        <p:guide pos="346"/>
        <p:guide pos="7332"/>
        <p:guide pos="21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58" d="100"/>
          <a:sy n="58" d="100"/>
        </p:scale>
        <p:origin x="2443" y="62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DB86E-58F1-453E-91B4-43BD7B2DA862}" type="datetimeFigureOut">
              <a:rPr lang="zh-TW" altLang="en-US" smtClean="0"/>
              <a:t>2025/6/27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F21FB-B186-49F8-85DC-B9B1F06920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8819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2F82B-D712-4385-9AA0-A63CF5D93865}" type="datetimeFigureOut">
              <a:rPr lang="zh-TW" altLang="en-US" smtClean="0"/>
              <a:t>2025/6/27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7D631-796C-4514-B79B-593D28CCBE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5498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D631-796C-4514-B79B-593D28CCBE01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5748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E25A1-74C3-C5ED-90EB-8E1745FF8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>
            <a:extLst>
              <a:ext uri="{FF2B5EF4-FFF2-40B4-BE49-F238E27FC236}">
                <a16:creationId xmlns:a16="http://schemas.microsoft.com/office/drawing/2014/main" id="{CA90A9F8-9455-C5F9-0159-B490DE65E5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C9205CE0-430F-C76F-8D90-738AF73524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F49F3DC-81AA-7FCD-79E6-7A72572550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D631-796C-4514-B79B-593D28CCBE01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419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3B71E-FC56-47D1-B01F-A56A4AE51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>
            <a:extLst>
              <a:ext uri="{FF2B5EF4-FFF2-40B4-BE49-F238E27FC236}">
                <a16:creationId xmlns:a16="http://schemas.microsoft.com/office/drawing/2014/main" id="{48B3077C-8792-91C6-A275-ED00408AED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8E198875-3F13-11C3-E297-66D5FC4F8B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E173DDA-613F-F17A-1958-B4D08E48CD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D631-796C-4514-B79B-593D28CCBE01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822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D631-796C-4514-B79B-593D28CCBE01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8980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D631-796C-4514-B79B-593D28CCBE01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8980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07D631-796C-4514-B79B-593D28CCBE01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4190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D631-796C-4514-B79B-593D28CCBE01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6849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D631-796C-4514-B79B-593D28CCBE01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8650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D631-796C-4514-B79B-593D28CCBE01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8650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BEBD9-2BA3-7F69-AD38-3C98CB0D9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7E4D569B-E470-CA5E-AB52-2A9B26A7D0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07C80E6C-BC8F-5BAB-6731-71FEAEBB15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54D7CFC-2DEC-106D-C461-16CE7F71BA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07D631-796C-4514-B79B-593D28CCBE01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8482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17B17-0C07-57A5-4331-B5C4E54FD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>
            <a:extLst>
              <a:ext uri="{FF2B5EF4-FFF2-40B4-BE49-F238E27FC236}">
                <a16:creationId xmlns:a16="http://schemas.microsoft.com/office/drawing/2014/main" id="{12E9F40C-DA43-D315-0ED6-DE20AB84E9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476A45BE-EE49-6ECC-072D-0AE19FC600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820D938-BBA5-A0AB-4658-1C007785FD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D631-796C-4514-B79B-593D28CCBE01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2132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小節">
    <p:bg>
      <p:bgPr>
        <a:solidFill>
          <a:srgbClr val="FCD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 userDrawn="1"/>
        </p:nvGrpSpPr>
        <p:grpSpPr>
          <a:xfrm>
            <a:off x="1126654" y="837506"/>
            <a:ext cx="9937104" cy="5559384"/>
            <a:chOff x="1054646" y="1197546"/>
            <a:chExt cx="9937104" cy="5559384"/>
          </a:xfrm>
        </p:grpSpPr>
        <p:sp>
          <p:nvSpPr>
            <p:cNvPr id="9" name="矩形 8"/>
            <p:cNvSpPr/>
            <p:nvPr userDrawn="1"/>
          </p:nvSpPr>
          <p:spPr>
            <a:xfrm>
              <a:off x="1054646" y="1197546"/>
              <a:ext cx="9937104" cy="35979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剪去單一角落矩形 15"/>
            <p:cNvSpPr/>
            <p:nvPr userDrawn="1"/>
          </p:nvSpPr>
          <p:spPr>
            <a:xfrm flipV="1">
              <a:off x="1054646" y="1557335"/>
              <a:ext cx="9937104" cy="5199595"/>
            </a:xfrm>
            <a:prstGeom prst="snip1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等腰三角形 3"/>
            <p:cNvSpPr/>
            <p:nvPr userDrawn="1"/>
          </p:nvSpPr>
          <p:spPr>
            <a:xfrm rot="18899396">
              <a:off x="9772252" y="5859894"/>
              <a:ext cx="1197809" cy="557607"/>
            </a:xfrm>
            <a:prstGeom prst="triangle">
              <a:avLst>
                <a:gd name="adj" fmla="val 24939"/>
              </a:avLst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7" name="圓角矩形 26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31" name="文字版面配置區 20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342678" y="1485578"/>
            <a:ext cx="9676607" cy="4551271"/>
          </a:xfrm>
          <a:prstGeom prst="rect">
            <a:avLst/>
          </a:prstGeom>
        </p:spPr>
        <p:txBody>
          <a:bodyPr lIns="121912" tIns="0" rIns="0" bIns="0">
            <a:noAutofit/>
          </a:bodyPr>
          <a:lstStyle>
            <a:lvl1pPr marL="474103" indent="-474103">
              <a:lnSpc>
                <a:spcPct val="130000"/>
              </a:lnSpc>
              <a:spcBef>
                <a:spcPts val="800"/>
              </a:spcBef>
              <a:buClrTx/>
              <a:buFont typeface="+mj-lt"/>
              <a:buAutoNum type="arabicPeriod"/>
              <a:tabLst/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1083664" marR="0" indent="-368275" algn="l" defTabSz="121912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598978" algn="l"/>
              </a:tabLst>
              <a:defRPr sz="43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761952" marR="0" indent="0" algn="l" defTabSz="121912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500">
                <a:latin typeface="標楷體" pitchFamily="65" charset="-120"/>
                <a:ea typeface="標楷體" pitchFamily="65" charset="-120"/>
              </a:defRPr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zh-TW" altLang="en-US" dirty="0"/>
              <a:t>小標</a:t>
            </a:r>
            <a:r>
              <a:rPr lang="en-US" altLang="zh-TW" dirty="0"/>
              <a:t>(</a:t>
            </a:r>
            <a:r>
              <a:rPr lang="en-US" altLang="zh-TW" dirty="0" err="1"/>
              <a:t>36pt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br>
              <a:rPr lang="en-US" altLang="zh-TW" dirty="0"/>
            </a:br>
            <a:r>
              <a:rPr lang="zh-TW" altLang="en-US" dirty="0"/>
              <a:t>概念</a:t>
            </a:r>
            <a:r>
              <a:rPr lang="en-US" altLang="zh-TW" dirty="0"/>
              <a:t>(</a:t>
            </a:r>
            <a:r>
              <a:rPr lang="en-US" altLang="zh-TW" dirty="0" err="1"/>
              <a:t>32pt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</a:p>
          <a:p>
            <a:pPr lvl="0"/>
            <a:r>
              <a:rPr lang="zh-TW" altLang="en-US" dirty="0"/>
              <a:t>行距</a:t>
            </a:r>
            <a:r>
              <a:rPr lang="en-US" altLang="zh-TW" dirty="0"/>
              <a:t>1.3</a:t>
            </a:r>
          </a:p>
          <a:p>
            <a:pPr lvl="1"/>
            <a:endParaRPr lang="zh-TW" altLang="en-US" dirty="0"/>
          </a:p>
        </p:txBody>
      </p:sp>
      <p:sp>
        <p:nvSpPr>
          <p:cNvPr id="10" name="圓角矩形 9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7" name="副標題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198662" y="-98598"/>
            <a:ext cx="2592287" cy="766142"/>
          </a:xfrm>
        </p:spPr>
        <p:txBody>
          <a:bodyPr>
            <a:noAutofit/>
          </a:bodyPr>
          <a:lstStyle>
            <a:lvl1pPr marL="0" indent="0" algn="ctr">
              <a:buNone/>
              <a:defRPr lang="zh-TW" altLang="en-US" sz="8000" b="1" kern="1200" cap="none" spc="0" baseline="0" dirty="0">
                <a:ln w="3155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dirty="0">
                <a:solidFill>
                  <a:schemeClr val="bg1"/>
                </a:solidFill>
                <a:effectLst/>
              </a:rPr>
              <a:t>X</a:t>
            </a:r>
            <a:r>
              <a:rPr lang="zh-TW" altLang="en-US" dirty="0">
                <a:solidFill>
                  <a:schemeClr val="bg1"/>
                </a:solidFill>
                <a:effectLst/>
              </a:rPr>
              <a:t>．</a:t>
            </a:r>
            <a:r>
              <a:rPr lang="en-US" altLang="zh-TW" dirty="0">
                <a:solidFill>
                  <a:schemeClr val="bg1"/>
                </a:solidFill>
                <a:effectLst/>
              </a:rPr>
              <a:t>X</a:t>
            </a:r>
            <a:endParaRPr lang="zh-TW" alt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4150990" y="236563"/>
            <a:ext cx="7704460" cy="91231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7200" b="1" cap="none" spc="0" baseline="0">
                <a:ln w="3155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節名</a:t>
            </a:r>
            <a:r>
              <a:rPr lang="en-US" altLang="zh-TW" dirty="0"/>
              <a:t>(</a:t>
            </a:r>
            <a:r>
              <a:rPr lang="en-US" altLang="zh-TW" dirty="0" err="1"/>
              <a:t>72pt</a:t>
            </a:r>
            <a:r>
              <a:rPr lang="zh-TW" altLang="en-US" dirty="0"/>
              <a:t>，正黑體</a:t>
            </a:r>
          </a:p>
        </p:txBody>
      </p:sp>
      <p:sp>
        <p:nvSpPr>
          <p:cNvPr id="13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958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手腦並用">
    <p:bg>
      <p:bgPr>
        <a:solidFill>
          <a:srgbClr val="E2E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 hasCustomPrompt="1"/>
          </p:nvPr>
        </p:nvSpPr>
        <p:spPr>
          <a:xfrm>
            <a:off x="3358902" y="45418"/>
            <a:ext cx="6912768" cy="83750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21912" tIns="60956" rIns="121912" bIns="60956" anchor="ctr">
            <a:noAutofit/>
          </a:bodyPr>
          <a:lstStyle>
            <a:lvl1pPr algn="l">
              <a:defRPr sz="4400" b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標題</a:t>
            </a:r>
            <a:r>
              <a:rPr lang="en-US" altLang="zh-TW" dirty="0" err="1"/>
              <a:t>44pt</a:t>
            </a:r>
            <a:r>
              <a:rPr lang="zh-TW" altLang="en-US" dirty="0"/>
              <a:t>粗體，微軟正黑</a:t>
            </a:r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rgbClr val="746DA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2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54DDE192-C7E0-D875-5E07-B10366BBC76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48631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46DA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延伸學習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D15A3B11-6143-5F6C-5E24-07302DB57DAA}"/>
              </a:ext>
            </a:extLst>
          </p:cNvPr>
          <p:cNvGrpSpPr/>
          <p:nvPr userDrawn="1"/>
        </p:nvGrpSpPr>
        <p:grpSpPr>
          <a:xfrm>
            <a:off x="332691" y="98610"/>
            <a:ext cx="687353" cy="671345"/>
            <a:chOff x="327391" y="65765"/>
            <a:chExt cx="687353" cy="671345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9C24C2A6-BD64-4B7F-3759-CAF155005C0F}"/>
                </a:ext>
              </a:extLst>
            </p:cNvPr>
            <p:cNvSpPr/>
            <p:nvPr userDrawn="1"/>
          </p:nvSpPr>
          <p:spPr>
            <a:xfrm>
              <a:off x="464228" y="65765"/>
              <a:ext cx="550516" cy="5505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E2E0F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1F65D8F7-0419-9EBB-18DF-0F1B0F0B3BC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391" y="145815"/>
              <a:ext cx="550516" cy="591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758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動腦時間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27140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題目</a:t>
            </a:r>
            <a:r>
              <a:rPr lang="en-US" altLang="zh-TW" dirty="0" err="1"/>
              <a:t>36pt</a:t>
            </a:r>
            <a:r>
              <a:rPr lang="zh-TW" altLang="en-US" dirty="0"/>
              <a:t>，正黑體、行距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rgbClr val="4FC6D8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版面配置區 20"/>
          <p:cNvSpPr>
            <a:spLocks noGrp="1"/>
          </p:cNvSpPr>
          <p:nvPr>
            <p:ph type="body" sz="quarter" idx="16" hasCustomPrompt="1"/>
          </p:nvPr>
        </p:nvSpPr>
        <p:spPr>
          <a:xfrm>
            <a:off x="549275" y="4064696"/>
            <a:ext cx="11090276" cy="23884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8525" indent="0">
              <a:lnSpc>
                <a:spcPct val="130000"/>
              </a:lnSpc>
              <a:spcBef>
                <a:spcPts val="800"/>
              </a:spcBef>
              <a:buNone/>
              <a:defRPr sz="360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spcBef>
                <a:spcPts val="800"/>
              </a:spcBef>
              <a:defRPr>
                <a:latin typeface="標楷體" pitchFamily="65" charset="-120"/>
                <a:ea typeface="標楷體" pitchFamily="65" charset="-120"/>
              </a:defRPr>
            </a:lvl2pPr>
          </a:lstStyle>
          <a:p>
            <a:pPr lvl="0"/>
            <a:r>
              <a:rPr lang="zh-TW" altLang="en-US" dirty="0"/>
              <a:t>解答微軟正黑體，</a:t>
            </a:r>
            <a:r>
              <a:rPr lang="en-US" altLang="zh-TW" dirty="0"/>
              <a:t>36</a:t>
            </a:r>
            <a:r>
              <a:rPr lang="zh-TW" altLang="en-US" dirty="0"/>
              <a:t>字級、行距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96AACF-B9AD-2597-594C-8B5236D0D4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" y="45418"/>
            <a:ext cx="760040" cy="79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0">
            <a:extLst>
              <a:ext uri="{FF2B5EF4-FFF2-40B4-BE49-F238E27FC236}">
                <a16:creationId xmlns:a16="http://schemas.microsoft.com/office/drawing/2014/main" id="{5D8D2390-641B-C835-07C0-B486E9E84DA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92647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動腦時間</a:t>
            </a:r>
          </a:p>
        </p:txBody>
      </p:sp>
    </p:spTree>
    <p:extLst>
      <p:ext uri="{BB962C8B-B14F-4D97-AF65-F5344CB8AC3E}">
        <p14:creationId xmlns:p14="http://schemas.microsoft.com/office/powerpoint/2010/main" val="402087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概念插播_連結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 userDrawn="1"/>
        </p:nvSpPr>
        <p:spPr>
          <a:xfrm>
            <a:off x="1558702" y="1341562"/>
            <a:ext cx="3456384" cy="84035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1558702" y="2419350"/>
            <a:ext cx="9067768" cy="89053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段標</a:t>
            </a:r>
            <a:r>
              <a:rPr lang="en-US" altLang="zh-TW" dirty="0"/>
              <a:t>(48pt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2" name="圓角矩形 11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2422798" y="1413570"/>
            <a:ext cx="3130351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概念插播</a:t>
            </a:r>
          </a:p>
        </p:txBody>
      </p:sp>
      <p:sp>
        <p:nvSpPr>
          <p:cNvPr id="10" name="protest_352345"/>
          <p:cNvSpPr>
            <a:spLocks noChangeAspect="1"/>
          </p:cNvSpPr>
          <p:nvPr userDrawn="1"/>
        </p:nvSpPr>
        <p:spPr bwMode="auto">
          <a:xfrm>
            <a:off x="1813113" y="1500219"/>
            <a:ext cx="609685" cy="595051"/>
          </a:xfrm>
          <a:custGeom>
            <a:avLst/>
            <a:gdLst>
              <a:gd name="connsiteX0" fmla="*/ 215749 w 607639"/>
              <a:gd name="connsiteY0" fmla="*/ 381889 h 593055"/>
              <a:gd name="connsiteX1" fmla="*/ 225450 w 607639"/>
              <a:gd name="connsiteY1" fmla="*/ 447567 h 593055"/>
              <a:gd name="connsiteX2" fmla="*/ 247791 w 607639"/>
              <a:gd name="connsiteY2" fmla="*/ 415750 h 593055"/>
              <a:gd name="connsiteX3" fmla="*/ 215749 w 607639"/>
              <a:gd name="connsiteY3" fmla="*/ 381889 h 593055"/>
              <a:gd name="connsiteX4" fmla="*/ 104225 w 607639"/>
              <a:gd name="connsiteY4" fmla="*/ 379045 h 593055"/>
              <a:gd name="connsiteX5" fmla="*/ 130660 w 607639"/>
              <a:gd name="connsiteY5" fmla="*/ 557772 h 593055"/>
              <a:gd name="connsiteX6" fmla="*/ 206581 w 607639"/>
              <a:gd name="connsiteY6" fmla="*/ 546574 h 593055"/>
              <a:gd name="connsiteX7" fmla="*/ 181838 w 607639"/>
              <a:gd name="connsiteY7" fmla="*/ 379045 h 593055"/>
              <a:gd name="connsiteX8" fmla="*/ 530738 w 607639"/>
              <a:gd name="connsiteY8" fmla="*/ 194541 h 593055"/>
              <a:gd name="connsiteX9" fmla="*/ 530738 w 607639"/>
              <a:gd name="connsiteY9" fmla="*/ 306879 h 593055"/>
              <a:gd name="connsiteX10" fmla="*/ 574529 w 607639"/>
              <a:gd name="connsiteY10" fmla="*/ 250710 h 593055"/>
              <a:gd name="connsiteX11" fmla="*/ 530738 w 607639"/>
              <a:gd name="connsiteY11" fmla="*/ 194541 h 593055"/>
              <a:gd name="connsiteX12" fmla="*/ 154323 w 607639"/>
              <a:gd name="connsiteY12" fmla="*/ 172860 h 593055"/>
              <a:gd name="connsiteX13" fmla="*/ 160822 w 607639"/>
              <a:gd name="connsiteY13" fmla="*/ 172860 h 593055"/>
              <a:gd name="connsiteX14" fmla="*/ 163937 w 607639"/>
              <a:gd name="connsiteY14" fmla="*/ 173838 h 593055"/>
              <a:gd name="connsiteX15" fmla="*/ 166786 w 607639"/>
              <a:gd name="connsiteY15" fmla="*/ 175349 h 593055"/>
              <a:gd name="connsiteX16" fmla="*/ 169278 w 607639"/>
              <a:gd name="connsiteY16" fmla="*/ 177394 h 593055"/>
              <a:gd name="connsiteX17" fmla="*/ 171325 w 607639"/>
              <a:gd name="connsiteY17" fmla="*/ 179884 h 593055"/>
              <a:gd name="connsiteX18" fmla="*/ 172839 w 607639"/>
              <a:gd name="connsiteY18" fmla="*/ 182729 h 593055"/>
              <a:gd name="connsiteX19" fmla="*/ 173818 w 607639"/>
              <a:gd name="connsiteY19" fmla="*/ 185842 h 593055"/>
              <a:gd name="connsiteX20" fmla="*/ 174085 w 607639"/>
              <a:gd name="connsiteY20" fmla="*/ 189043 h 593055"/>
              <a:gd name="connsiteX21" fmla="*/ 169278 w 607639"/>
              <a:gd name="connsiteY21" fmla="*/ 200780 h 593055"/>
              <a:gd name="connsiteX22" fmla="*/ 166786 w 607639"/>
              <a:gd name="connsiteY22" fmla="*/ 202825 h 593055"/>
              <a:gd name="connsiteX23" fmla="*/ 163937 w 607639"/>
              <a:gd name="connsiteY23" fmla="*/ 204336 h 593055"/>
              <a:gd name="connsiteX24" fmla="*/ 160822 w 607639"/>
              <a:gd name="connsiteY24" fmla="*/ 205314 h 593055"/>
              <a:gd name="connsiteX25" fmla="*/ 157617 w 607639"/>
              <a:gd name="connsiteY25" fmla="*/ 205581 h 593055"/>
              <a:gd name="connsiteX26" fmla="*/ 154323 w 607639"/>
              <a:gd name="connsiteY26" fmla="*/ 205314 h 593055"/>
              <a:gd name="connsiteX27" fmla="*/ 151208 w 607639"/>
              <a:gd name="connsiteY27" fmla="*/ 204336 h 593055"/>
              <a:gd name="connsiteX28" fmla="*/ 148359 w 607639"/>
              <a:gd name="connsiteY28" fmla="*/ 202825 h 593055"/>
              <a:gd name="connsiteX29" fmla="*/ 145867 w 607639"/>
              <a:gd name="connsiteY29" fmla="*/ 200780 h 593055"/>
              <a:gd name="connsiteX30" fmla="*/ 141060 w 607639"/>
              <a:gd name="connsiteY30" fmla="*/ 189043 h 593055"/>
              <a:gd name="connsiteX31" fmla="*/ 141327 w 607639"/>
              <a:gd name="connsiteY31" fmla="*/ 185842 h 593055"/>
              <a:gd name="connsiteX32" fmla="*/ 142306 w 607639"/>
              <a:gd name="connsiteY32" fmla="*/ 182729 h 593055"/>
              <a:gd name="connsiteX33" fmla="*/ 143820 w 607639"/>
              <a:gd name="connsiteY33" fmla="*/ 179884 h 593055"/>
              <a:gd name="connsiteX34" fmla="*/ 145867 w 607639"/>
              <a:gd name="connsiteY34" fmla="*/ 177394 h 593055"/>
              <a:gd name="connsiteX35" fmla="*/ 148359 w 607639"/>
              <a:gd name="connsiteY35" fmla="*/ 175349 h 593055"/>
              <a:gd name="connsiteX36" fmla="*/ 151208 w 607639"/>
              <a:gd name="connsiteY36" fmla="*/ 173838 h 593055"/>
              <a:gd name="connsiteX37" fmla="*/ 154323 w 607639"/>
              <a:gd name="connsiteY37" fmla="*/ 172860 h 593055"/>
              <a:gd name="connsiteX38" fmla="*/ 33110 w 607639"/>
              <a:gd name="connsiteY38" fmla="*/ 164324 h 593055"/>
              <a:gd name="connsiteX39" fmla="*/ 33110 w 607639"/>
              <a:gd name="connsiteY39" fmla="*/ 309989 h 593055"/>
              <a:gd name="connsiteX40" fmla="*/ 66754 w 607639"/>
              <a:gd name="connsiteY40" fmla="*/ 309989 h 593055"/>
              <a:gd name="connsiteX41" fmla="*/ 66754 w 607639"/>
              <a:gd name="connsiteY41" fmla="*/ 164324 h 593055"/>
              <a:gd name="connsiteX42" fmla="*/ 433120 w 607639"/>
              <a:gd name="connsiteY42" fmla="*/ 153595 h 593055"/>
              <a:gd name="connsiteX43" fmla="*/ 439614 w 607639"/>
              <a:gd name="connsiteY43" fmla="*/ 153595 h 593055"/>
              <a:gd name="connsiteX44" fmla="*/ 442728 w 607639"/>
              <a:gd name="connsiteY44" fmla="*/ 154573 h 593055"/>
              <a:gd name="connsiteX45" fmla="*/ 445575 w 607639"/>
              <a:gd name="connsiteY45" fmla="*/ 156084 h 593055"/>
              <a:gd name="connsiteX46" fmla="*/ 448066 w 607639"/>
              <a:gd name="connsiteY46" fmla="*/ 158129 h 593055"/>
              <a:gd name="connsiteX47" fmla="*/ 450112 w 607639"/>
              <a:gd name="connsiteY47" fmla="*/ 160619 h 593055"/>
              <a:gd name="connsiteX48" fmla="*/ 451625 w 607639"/>
              <a:gd name="connsiteY48" fmla="*/ 163464 h 593055"/>
              <a:gd name="connsiteX49" fmla="*/ 452603 w 607639"/>
              <a:gd name="connsiteY49" fmla="*/ 166576 h 593055"/>
              <a:gd name="connsiteX50" fmla="*/ 452959 w 607639"/>
              <a:gd name="connsiteY50" fmla="*/ 169777 h 593055"/>
              <a:gd name="connsiteX51" fmla="*/ 452603 w 607639"/>
              <a:gd name="connsiteY51" fmla="*/ 173067 h 593055"/>
              <a:gd name="connsiteX52" fmla="*/ 451625 w 607639"/>
              <a:gd name="connsiteY52" fmla="*/ 176180 h 593055"/>
              <a:gd name="connsiteX53" fmla="*/ 450112 w 607639"/>
              <a:gd name="connsiteY53" fmla="*/ 179025 h 593055"/>
              <a:gd name="connsiteX54" fmla="*/ 448066 w 607639"/>
              <a:gd name="connsiteY54" fmla="*/ 181515 h 593055"/>
              <a:gd name="connsiteX55" fmla="*/ 445575 w 607639"/>
              <a:gd name="connsiteY55" fmla="*/ 183560 h 593055"/>
              <a:gd name="connsiteX56" fmla="*/ 442728 w 607639"/>
              <a:gd name="connsiteY56" fmla="*/ 185071 h 593055"/>
              <a:gd name="connsiteX57" fmla="*/ 439614 w 607639"/>
              <a:gd name="connsiteY57" fmla="*/ 186049 h 593055"/>
              <a:gd name="connsiteX58" fmla="*/ 436411 w 607639"/>
              <a:gd name="connsiteY58" fmla="*/ 186316 h 593055"/>
              <a:gd name="connsiteX59" fmla="*/ 424668 w 607639"/>
              <a:gd name="connsiteY59" fmla="*/ 181515 h 593055"/>
              <a:gd name="connsiteX60" fmla="*/ 422622 w 607639"/>
              <a:gd name="connsiteY60" fmla="*/ 179025 h 593055"/>
              <a:gd name="connsiteX61" fmla="*/ 421110 w 607639"/>
              <a:gd name="connsiteY61" fmla="*/ 176180 h 593055"/>
              <a:gd name="connsiteX62" fmla="*/ 420131 w 607639"/>
              <a:gd name="connsiteY62" fmla="*/ 173067 h 593055"/>
              <a:gd name="connsiteX63" fmla="*/ 419864 w 607639"/>
              <a:gd name="connsiteY63" fmla="*/ 169777 h 593055"/>
              <a:gd name="connsiteX64" fmla="*/ 420131 w 607639"/>
              <a:gd name="connsiteY64" fmla="*/ 166576 h 593055"/>
              <a:gd name="connsiteX65" fmla="*/ 421110 w 607639"/>
              <a:gd name="connsiteY65" fmla="*/ 163464 h 593055"/>
              <a:gd name="connsiteX66" fmla="*/ 422622 w 607639"/>
              <a:gd name="connsiteY66" fmla="*/ 160619 h 593055"/>
              <a:gd name="connsiteX67" fmla="*/ 424668 w 607639"/>
              <a:gd name="connsiteY67" fmla="*/ 158129 h 593055"/>
              <a:gd name="connsiteX68" fmla="*/ 427159 w 607639"/>
              <a:gd name="connsiteY68" fmla="*/ 156084 h 593055"/>
              <a:gd name="connsiteX69" fmla="*/ 430006 w 607639"/>
              <a:gd name="connsiteY69" fmla="*/ 154573 h 593055"/>
              <a:gd name="connsiteX70" fmla="*/ 433120 w 607639"/>
              <a:gd name="connsiteY70" fmla="*/ 153595 h 593055"/>
              <a:gd name="connsiteX71" fmla="*/ 100576 w 607639"/>
              <a:gd name="connsiteY71" fmla="*/ 131262 h 593055"/>
              <a:gd name="connsiteX72" fmla="*/ 100576 w 607639"/>
              <a:gd name="connsiteY72" fmla="*/ 345984 h 593055"/>
              <a:gd name="connsiteX73" fmla="*/ 141073 w 607639"/>
              <a:gd name="connsiteY73" fmla="*/ 345984 h 593055"/>
              <a:gd name="connsiteX74" fmla="*/ 141073 w 607639"/>
              <a:gd name="connsiteY74" fmla="*/ 238623 h 593055"/>
              <a:gd name="connsiteX75" fmla="*/ 157628 w 607639"/>
              <a:gd name="connsiteY75" fmla="*/ 222092 h 593055"/>
              <a:gd name="connsiteX76" fmla="*/ 174183 w 607639"/>
              <a:gd name="connsiteY76" fmla="*/ 238623 h 593055"/>
              <a:gd name="connsiteX77" fmla="*/ 174183 w 607639"/>
              <a:gd name="connsiteY77" fmla="*/ 345984 h 593055"/>
              <a:gd name="connsiteX78" fmla="*/ 196168 w 607639"/>
              <a:gd name="connsiteY78" fmla="*/ 345984 h 593055"/>
              <a:gd name="connsiteX79" fmla="*/ 214592 w 607639"/>
              <a:gd name="connsiteY79" fmla="*/ 345984 h 593055"/>
              <a:gd name="connsiteX80" fmla="*/ 214592 w 607639"/>
              <a:gd name="connsiteY80" fmla="*/ 131262 h 593055"/>
              <a:gd name="connsiteX81" fmla="*/ 497628 w 607639"/>
              <a:gd name="connsiteY81" fmla="*/ 47098 h 593055"/>
              <a:gd name="connsiteX82" fmla="*/ 409157 w 607639"/>
              <a:gd name="connsiteY82" fmla="*/ 94202 h 593055"/>
              <a:gd name="connsiteX83" fmla="*/ 247702 w 607639"/>
              <a:gd name="connsiteY83" fmla="*/ 130374 h 593055"/>
              <a:gd name="connsiteX84" fmla="*/ 247702 w 607639"/>
              <a:gd name="connsiteY84" fmla="*/ 153214 h 593055"/>
              <a:gd name="connsiteX85" fmla="*/ 386728 w 607639"/>
              <a:gd name="connsiteY85" fmla="*/ 153214 h 593055"/>
              <a:gd name="connsiteX86" fmla="*/ 403283 w 607639"/>
              <a:gd name="connsiteY86" fmla="*/ 169745 h 593055"/>
              <a:gd name="connsiteX87" fmla="*/ 386728 w 607639"/>
              <a:gd name="connsiteY87" fmla="*/ 186276 h 593055"/>
              <a:gd name="connsiteX88" fmla="*/ 247702 w 607639"/>
              <a:gd name="connsiteY88" fmla="*/ 186276 h 593055"/>
              <a:gd name="connsiteX89" fmla="*/ 247702 w 607639"/>
              <a:gd name="connsiteY89" fmla="*/ 346872 h 593055"/>
              <a:gd name="connsiteX90" fmla="*/ 409157 w 607639"/>
              <a:gd name="connsiteY90" fmla="*/ 382956 h 593055"/>
              <a:gd name="connsiteX91" fmla="*/ 497628 w 607639"/>
              <a:gd name="connsiteY91" fmla="*/ 430148 h 593055"/>
              <a:gd name="connsiteX92" fmla="*/ 497628 w 607639"/>
              <a:gd name="connsiteY92" fmla="*/ 325098 h 593055"/>
              <a:gd name="connsiteX93" fmla="*/ 497628 w 607639"/>
              <a:gd name="connsiteY93" fmla="*/ 176322 h 593055"/>
              <a:gd name="connsiteX94" fmla="*/ 521927 w 607639"/>
              <a:gd name="connsiteY94" fmla="*/ 1950 h 593055"/>
              <a:gd name="connsiteX95" fmla="*/ 530738 w 607639"/>
              <a:gd name="connsiteY95" fmla="*/ 16525 h 593055"/>
              <a:gd name="connsiteX96" fmla="*/ 530738 w 607639"/>
              <a:gd name="connsiteY96" fmla="*/ 160858 h 593055"/>
              <a:gd name="connsiteX97" fmla="*/ 607639 w 607639"/>
              <a:gd name="connsiteY97" fmla="*/ 250710 h 593055"/>
              <a:gd name="connsiteX98" fmla="*/ 530738 w 607639"/>
              <a:gd name="connsiteY98" fmla="*/ 340562 h 593055"/>
              <a:gd name="connsiteX99" fmla="*/ 530738 w 607639"/>
              <a:gd name="connsiteY99" fmla="*/ 460721 h 593055"/>
              <a:gd name="connsiteX100" fmla="*/ 521927 w 607639"/>
              <a:gd name="connsiteY100" fmla="*/ 475296 h 593055"/>
              <a:gd name="connsiteX101" fmla="*/ 514183 w 607639"/>
              <a:gd name="connsiteY101" fmla="*/ 477251 h 593055"/>
              <a:gd name="connsiteX102" fmla="*/ 504927 w 607639"/>
              <a:gd name="connsiteY102" fmla="*/ 474407 h 593055"/>
              <a:gd name="connsiteX103" fmla="*/ 497628 w 607639"/>
              <a:gd name="connsiteY103" fmla="*/ 469519 h 593055"/>
              <a:gd name="connsiteX104" fmla="*/ 395806 w 607639"/>
              <a:gd name="connsiteY104" fmla="*/ 413173 h 593055"/>
              <a:gd name="connsiteX105" fmla="*/ 271733 w 607639"/>
              <a:gd name="connsiteY105" fmla="*/ 381978 h 593055"/>
              <a:gd name="connsiteX106" fmla="*/ 280901 w 607639"/>
              <a:gd name="connsiteY106" fmla="*/ 415750 h 593055"/>
              <a:gd name="connsiteX107" fmla="*/ 230346 w 607639"/>
              <a:gd name="connsiteY107" fmla="*/ 480629 h 593055"/>
              <a:gd name="connsiteX108" fmla="*/ 241738 w 607639"/>
              <a:gd name="connsiteY108" fmla="*/ 558038 h 593055"/>
              <a:gd name="connsiteX109" fmla="*/ 227853 w 607639"/>
              <a:gd name="connsiteY109" fmla="*/ 576791 h 593055"/>
              <a:gd name="connsiteX110" fmla="*/ 119089 w 607639"/>
              <a:gd name="connsiteY110" fmla="*/ 592877 h 593055"/>
              <a:gd name="connsiteX111" fmla="*/ 116686 w 607639"/>
              <a:gd name="connsiteY111" fmla="*/ 593055 h 593055"/>
              <a:gd name="connsiteX112" fmla="*/ 106806 w 607639"/>
              <a:gd name="connsiteY112" fmla="*/ 589767 h 593055"/>
              <a:gd name="connsiteX113" fmla="*/ 100309 w 607639"/>
              <a:gd name="connsiteY113" fmla="*/ 578924 h 593055"/>
              <a:gd name="connsiteX114" fmla="*/ 69424 w 607639"/>
              <a:gd name="connsiteY114" fmla="*/ 370246 h 593055"/>
              <a:gd name="connsiteX115" fmla="*/ 67466 w 607639"/>
              <a:gd name="connsiteY115" fmla="*/ 362514 h 593055"/>
              <a:gd name="connsiteX116" fmla="*/ 67466 w 607639"/>
              <a:gd name="connsiteY116" fmla="*/ 343051 h 593055"/>
              <a:gd name="connsiteX117" fmla="*/ 16555 w 607639"/>
              <a:gd name="connsiteY117" fmla="*/ 343051 h 593055"/>
              <a:gd name="connsiteX118" fmla="*/ 0 w 607639"/>
              <a:gd name="connsiteY118" fmla="*/ 326520 h 593055"/>
              <a:gd name="connsiteX119" fmla="*/ 0 w 607639"/>
              <a:gd name="connsiteY119" fmla="*/ 147793 h 593055"/>
              <a:gd name="connsiteX120" fmla="*/ 16555 w 607639"/>
              <a:gd name="connsiteY120" fmla="*/ 131262 h 593055"/>
              <a:gd name="connsiteX121" fmla="*/ 67466 w 607639"/>
              <a:gd name="connsiteY121" fmla="*/ 131262 h 593055"/>
              <a:gd name="connsiteX122" fmla="*/ 67466 w 607639"/>
              <a:gd name="connsiteY122" fmla="*/ 114732 h 593055"/>
              <a:gd name="connsiteX123" fmla="*/ 84021 w 607639"/>
              <a:gd name="connsiteY123" fmla="*/ 98201 h 593055"/>
              <a:gd name="connsiteX124" fmla="*/ 228744 w 607639"/>
              <a:gd name="connsiteY124" fmla="*/ 98201 h 593055"/>
              <a:gd name="connsiteX125" fmla="*/ 230702 w 607639"/>
              <a:gd name="connsiteY125" fmla="*/ 98023 h 593055"/>
              <a:gd name="connsiteX126" fmla="*/ 395806 w 607639"/>
              <a:gd name="connsiteY126" fmla="*/ 63984 h 593055"/>
              <a:gd name="connsiteX127" fmla="*/ 497628 w 607639"/>
              <a:gd name="connsiteY127" fmla="*/ 7727 h 593055"/>
              <a:gd name="connsiteX128" fmla="*/ 504927 w 607639"/>
              <a:gd name="connsiteY128" fmla="*/ 2750 h 593055"/>
              <a:gd name="connsiteX129" fmla="*/ 521927 w 607639"/>
              <a:gd name="connsiteY129" fmla="*/ 1950 h 59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607639" h="593055">
                <a:moveTo>
                  <a:pt x="215749" y="381889"/>
                </a:moveTo>
                <a:lnTo>
                  <a:pt x="225450" y="447567"/>
                </a:lnTo>
                <a:cubicBezTo>
                  <a:pt x="238445" y="442857"/>
                  <a:pt x="247791" y="430326"/>
                  <a:pt x="247791" y="415750"/>
                </a:cubicBezTo>
                <a:cubicBezTo>
                  <a:pt x="247791" y="397620"/>
                  <a:pt x="233550" y="382867"/>
                  <a:pt x="215749" y="381889"/>
                </a:cubicBezTo>
                <a:close/>
                <a:moveTo>
                  <a:pt x="104225" y="379045"/>
                </a:moveTo>
                <a:lnTo>
                  <a:pt x="130660" y="557772"/>
                </a:lnTo>
                <a:lnTo>
                  <a:pt x="206581" y="546574"/>
                </a:lnTo>
                <a:lnTo>
                  <a:pt x="181838" y="379045"/>
                </a:lnTo>
                <a:close/>
                <a:moveTo>
                  <a:pt x="530738" y="194541"/>
                </a:moveTo>
                <a:lnTo>
                  <a:pt x="530738" y="306879"/>
                </a:lnTo>
                <a:cubicBezTo>
                  <a:pt x="555838" y="300569"/>
                  <a:pt x="574529" y="277728"/>
                  <a:pt x="574529" y="250710"/>
                </a:cubicBezTo>
                <a:cubicBezTo>
                  <a:pt x="574529" y="223692"/>
                  <a:pt x="555838" y="200940"/>
                  <a:pt x="530738" y="194541"/>
                </a:cubicBezTo>
                <a:close/>
                <a:moveTo>
                  <a:pt x="154323" y="172860"/>
                </a:moveTo>
                <a:cubicBezTo>
                  <a:pt x="156460" y="172415"/>
                  <a:pt x="158685" y="172415"/>
                  <a:pt x="160822" y="172860"/>
                </a:cubicBezTo>
                <a:cubicBezTo>
                  <a:pt x="161890" y="173037"/>
                  <a:pt x="162869" y="173393"/>
                  <a:pt x="163937" y="173838"/>
                </a:cubicBezTo>
                <a:cubicBezTo>
                  <a:pt x="164916" y="174193"/>
                  <a:pt x="165896" y="174727"/>
                  <a:pt x="166786" y="175349"/>
                </a:cubicBezTo>
                <a:cubicBezTo>
                  <a:pt x="167676" y="175972"/>
                  <a:pt x="168477" y="176594"/>
                  <a:pt x="169278" y="177394"/>
                </a:cubicBezTo>
                <a:cubicBezTo>
                  <a:pt x="170079" y="178195"/>
                  <a:pt x="170702" y="178995"/>
                  <a:pt x="171325" y="179884"/>
                </a:cubicBezTo>
                <a:cubicBezTo>
                  <a:pt x="171949" y="180773"/>
                  <a:pt x="172483" y="181751"/>
                  <a:pt x="172839" y="182729"/>
                </a:cubicBezTo>
                <a:cubicBezTo>
                  <a:pt x="173284" y="183796"/>
                  <a:pt x="173640" y="184775"/>
                  <a:pt x="173818" y="185842"/>
                </a:cubicBezTo>
                <a:cubicBezTo>
                  <a:pt x="173996" y="186909"/>
                  <a:pt x="174085" y="187976"/>
                  <a:pt x="174085" y="189043"/>
                </a:cubicBezTo>
                <a:cubicBezTo>
                  <a:pt x="174085" y="193399"/>
                  <a:pt x="172394" y="197667"/>
                  <a:pt x="169278" y="200780"/>
                </a:cubicBezTo>
                <a:cubicBezTo>
                  <a:pt x="168477" y="201491"/>
                  <a:pt x="167676" y="202202"/>
                  <a:pt x="166786" y="202825"/>
                </a:cubicBezTo>
                <a:cubicBezTo>
                  <a:pt x="165896" y="203447"/>
                  <a:pt x="164916" y="203892"/>
                  <a:pt x="163937" y="204336"/>
                </a:cubicBezTo>
                <a:cubicBezTo>
                  <a:pt x="162869" y="204781"/>
                  <a:pt x="161890" y="205048"/>
                  <a:pt x="160822" y="205314"/>
                </a:cubicBezTo>
                <a:cubicBezTo>
                  <a:pt x="159753" y="205492"/>
                  <a:pt x="158685" y="205581"/>
                  <a:pt x="157617" y="205581"/>
                </a:cubicBezTo>
                <a:cubicBezTo>
                  <a:pt x="156460" y="205581"/>
                  <a:pt x="155392" y="205492"/>
                  <a:pt x="154323" y="205314"/>
                </a:cubicBezTo>
                <a:cubicBezTo>
                  <a:pt x="153255" y="205048"/>
                  <a:pt x="152276" y="204781"/>
                  <a:pt x="151208" y="204336"/>
                </a:cubicBezTo>
                <a:cubicBezTo>
                  <a:pt x="150229" y="203892"/>
                  <a:pt x="149249" y="203447"/>
                  <a:pt x="148359" y="202825"/>
                </a:cubicBezTo>
                <a:cubicBezTo>
                  <a:pt x="147469" y="202202"/>
                  <a:pt x="146668" y="201491"/>
                  <a:pt x="145867" y="200780"/>
                </a:cubicBezTo>
                <a:cubicBezTo>
                  <a:pt x="142751" y="197667"/>
                  <a:pt x="141060" y="193399"/>
                  <a:pt x="141060" y="189043"/>
                </a:cubicBezTo>
                <a:cubicBezTo>
                  <a:pt x="141060" y="187976"/>
                  <a:pt x="141149" y="186909"/>
                  <a:pt x="141327" y="185842"/>
                </a:cubicBezTo>
                <a:cubicBezTo>
                  <a:pt x="141594" y="184775"/>
                  <a:pt x="141861" y="183796"/>
                  <a:pt x="142306" y="182729"/>
                </a:cubicBezTo>
                <a:cubicBezTo>
                  <a:pt x="142751" y="181751"/>
                  <a:pt x="143196" y="180773"/>
                  <a:pt x="143820" y="179884"/>
                </a:cubicBezTo>
                <a:cubicBezTo>
                  <a:pt x="144443" y="178995"/>
                  <a:pt x="145066" y="178195"/>
                  <a:pt x="145867" y="177394"/>
                </a:cubicBezTo>
                <a:cubicBezTo>
                  <a:pt x="146668" y="176594"/>
                  <a:pt x="147469" y="175972"/>
                  <a:pt x="148359" y="175349"/>
                </a:cubicBezTo>
                <a:cubicBezTo>
                  <a:pt x="149249" y="174727"/>
                  <a:pt x="150229" y="174193"/>
                  <a:pt x="151208" y="173838"/>
                </a:cubicBezTo>
                <a:cubicBezTo>
                  <a:pt x="152276" y="173393"/>
                  <a:pt x="153255" y="173037"/>
                  <a:pt x="154323" y="172860"/>
                </a:cubicBezTo>
                <a:close/>
                <a:moveTo>
                  <a:pt x="33110" y="164324"/>
                </a:moveTo>
                <a:lnTo>
                  <a:pt x="33110" y="309989"/>
                </a:lnTo>
                <a:lnTo>
                  <a:pt x="66754" y="309989"/>
                </a:lnTo>
                <a:lnTo>
                  <a:pt x="66754" y="164324"/>
                </a:lnTo>
                <a:close/>
                <a:moveTo>
                  <a:pt x="433120" y="153595"/>
                </a:moveTo>
                <a:cubicBezTo>
                  <a:pt x="435255" y="153150"/>
                  <a:pt x="437479" y="153150"/>
                  <a:pt x="439614" y="153595"/>
                </a:cubicBezTo>
                <a:cubicBezTo>
                  <a:pt x="440682" y="153861"/>
                  <a:pt x="441660" y="154128"/>
                  <a:pt x="442728" y="154573"/>
                </a:cubicBezTo>
                <a:cubicBezTo>
                  <a:pt x="443707" y="154928"/>
                  <a:pt x="444685" y="155462"/>
                  <a:pt x="445575" y="156084"/>
                </a:cubicBezTo>
                <a:cubicBezTo>
                  <a:pt x="446465" y="156707"/>
                  <a:pt x="447265" y="157329"/>
                  <a:pt x="448066" y="158129"/>
                </a:cubicBezTo>
                <a:cubicBezTo>
                  <a:pt x="448867" y="158841"/>
                  <a:pt x="449489" y="159730"/>
                  <a:pt x="450112" y="160619"/>
                </a:cubicBezTo>
                <a:cubicBezTo>
                  <a:pt x="450735" y="161508"/>
                  <a:pt x="451269" y="162486"/>
                  <a:pt x="451625" y="163464"/>
                </a:cubicBezTo>
                <a:cubicBezTo>
                  <a:pt x="452069" y="164442"/>
                  <a:pt x="452336" y="165509"/>
                  <a:pt x="452603" y="166576"/>
                </a:cubicBezTo>
                <a:cubicBezTo>
                  <a:pt x="452781" y="167643"/>
                  <a:pt x="452959" y="168710"/>
                  <a:pt x="452959" y="169777"/>
                </a:cubicBezTo>
                <a:cubicBezTo>
                  <a:pt x="452959" y="170844"/>
                  <a:pt x="452781" y="172000"/>
                  <a:pt x="452603" y="173067"/>
                </a:cubicBezTo>
                <a:cubicBezTo>
                  <a:pt x="452336" y="174134"/>
                  <a:pt x="452069" y="175113"/>
                  <a:pt x="451625" y="176180"/>
                </a:cubicBezTo>
                <a:cubicBezTo>
                  <a:pt x="451269" y="177158"/>
                  <a:pt x="450735" y="178136"/>
                  <a:pt x="450112" y="179025"/>
                </a:cubicBezTo>
                <a:cubicBezTo>
                  <a:pt x="449489" y="179914"/>
                  <a:pt x="448867" y="180714"/>
                  <a:pt x="448066" y="181515"/>
                </a:cubicBezTo>
                <a:cubicBezTo>
                  <a:pt x="447265" y="182315"/>
                  <a:pt x="446465" y="182937"/>
                  <a:pt x="445575" y="183560"/>
                </a:cubicBezTo>
                <a:cubicBezTo>
                  <a:pt x="444685" y="184182"/>
                  <a:pt x="443707" y="184716"/>
                  <a:pt x="442728" y="185071"/>
                </a:cubicBezTo>
                <a:cubicBezTo>
                  <a:pt x="441660" y="185516"/>
                  <a:pt x="440682" y="185783"/>
                  <a:pt x="439614" y="186049"/>
                </a:cubicBezTo>
                <a:cubicBezTo>
                  <a:pt x="438547" y="186227"/>
                  <a:pt x="437479" y="186316"/>
                  <a:pt x="436411" y="186316"/>
                </a:cubicBezTo>
                <a:cubicBezTo>
                  <a:pt x="432052" y="186316"/>
                  <a:pt x="427782" y="184627"/>
                  <a:pt x="424668" y="181515"/>
                </a:cubicBezTo>
                <a:cubicBezTo>
                  <a:pt x="423867" y="180714"/>
                  <a:pt x="423245" y="179914"/>
                  <a:pt x="422622" y="179025"/>
                </a:cubicBezTo>
                <a:cubicBezTo>
                  <a:pt x="421999" y="178136"/>
                  <a:pt x="421554" y="177158"/>
                  <a:pt x="421110" y="176180"/>
                </a:cubicBezTo>
                <a:cubicBezTo>
                  <a:pt x="420665" y="175113"/>
                  <a:pt x="420309" y="174134"/>
                  <a:pt x="420131" y="173067"/>
                </a:cubicBezTo>
                <a:cubicBezTo>
                  <a:pt x="419953" y="172000"/>
                  <a:pt x="419864" y="170844"/>
                  <a:pt x="419864" y="169777"/>
                </a:cubicBezTo>
                <a:cubicBezTo>
                  <a:pt x="419864" y="168710"/>
                  <a:pt x="419953" y="167643"/>
                  <a:pt x="420131" y="166576"/>
                </a:cubicBezTo>
                <a:cubicBezTo>
                  <a:pt x="420309" y="165509"/>
                  <a:pt x="420665" y="164442"/>
                  <a:pt x="421110" y="163464"/>
                </a:cubicBezTo>
                <a:cubicBezTo>
                  <a:pt x="421554" y="162486"/>
                  <a:pt x="421999" y="161508"/>
                  <a:pt x="422622" y="160619"/>
                </a:cubicBezTo>
                <a:cubicBezTo>
                  <a:pt x="423245" y="159730"/>
                  <a:pt x="423867" y="158841"/>
                  <a:pt x="424668" y="158129"/>
                </a:cubicBezTo>
                <a:cubicBezTo>
                  <a:pt x="425469" y="157329"/>
                  <a:pt x="426269" y="156707"/>
                  <a:pt x="427159" y="156084"/>
                </a:cubicBezTo>
                <a:cubicBezTo>
                  <a:pt x="428049" y="155462"/>
                  <a:pt x="429027" y="154928"/>
                  <a:pt x="430006" y="154573"/>
                </a:cubicBezTo>
                <a:cubicBezTo>
                  <a:pt x="431074" y="154128"/>
                  <a:pt x="432052" y="153861"/>
                  <a:pt x="433120" y="153595"/>
                </a:cubicBezTo>
                <a:close/>
                <a:moveTo>
                  <a:pt x="100576" y="131262"/>
                </a:moveTo>
                <a:lnTo>
                  <a:pt x="100576" y="345984"/>
                </a:lnTo>
                <a:lnTo>
                  <a:pt x="141073" y="345984"/>
                </a:lnTo>
                <a:lnTo>
                  <a:pt x="141073" y="238623"/>
                </a:lnTo>
                <a:cubicBezTo>
                  <a:pt x="141073" y="229558"/>
                  <a:pt x="148461" y="222092"/>
                  <a:pt x="157628" y="222092"/>
                </a:cubicBezTo>
                <a:cubicBezTo>
                  <a:pt x="166707" y="222092"/>
                  <a:pt x="174183" y="229558"/>
                  <a:pt x="174183" y="238623"/>
                </a:cubicBezTo>
                <a:lnTo>
                  <a:pt x="174183" y="345984"/>
                </a:lnTo>
                <a:lnTo>
                  <a:pt x="196168" y="345984"/>
                </a:lnTo>
                <a:lnTo>
                  <a:pt x="214592" y="345984"/>
                </a:lnTo>
                <a:lnTo>
                  <a:pt x="214592" y="131262"/>
                </a:lnTo>
                <a:close/>
                <a:moveTo>
                  <a:pt x="497628" y="47098"/>
                </a:moveTo>
                <a:cubicBezTo>
                  <a:pt x="468524" y="65318"/>
                  <a:pt x="438885" y="81137"/>
                  <a:pt x="409157" y="94202"/>
                </a:cubicBezTo>
                <a:cubicBezTo>
                  <a:pt x="363676" y="114376"/>
                  <a:pt x="306890" y="126996"/>
                  <a:pt x="247702" y="130374"/>
                </a:cubicBezTo>
                <a:lnTo>
                  <a:pt x="247702" y="153214"/>
                </a:lnTo>
                <a:lnTo>
                  <a:pt x="386728" y="153214"/>
                </a:lnTo>
                <a:cubicBezTo>
                  <a:pt x="395806" y="153214"/>
                  <a:pt x="403283" y="160680"/>
                  <a:pt x="403283" y="169745"/>
                </a:cubicBezTo>
                <a:cubicBezTo>
                  <a:pt x="403283" y="178899"/>
                  <a:pt x="395806" y="186276"/>
                  <a:pt x="386728" y="186276"/>
                </a:cubicBezTo>
                <a:lnTo>
                  <a:pt x="247702" y="186276"/>
                </a:lnTo>
                <a:lnTo>
                  <a:pt x="247702" y="346872"/>
                </a:lnTo>
                <a:cubicBezTo>
                  <a:pt x="306890" y="350161"/>
                  <a:pt x="363676" y="362870"/>
                  <a:pt x="409157" y="382956"/>
                </a:cubicBezTo>
                <a:cubicBezTo>
                  <a:pt x="438885" y="396109"/>
                  <a:pt x="468524" y="411929"/>
                  <a:pt x="497628" y="430148"/>
                </a:cubicBezTo>
                <a:lnTo>
                  <a:pt x="497628" y="325098"/>
                </a:lnTo>
                <a:lnTo>
                  <a:pt x="497628" y="176322"/>
                </a:lnTo>
                <a:close/>
                <a:moveTo>
                  <a:pt x="521927" y="1950"/>
                </a:moveTo>
                <a:cubicBezTo>
                  <a:pt x="527356" y="4794"/>
                  <a:pt x="530738" y="10393"/>
                  <a:pt x="530738" y="16525"/>
                </a:cubicBezTo>
                <a:lnTo>
                  <a:pt x="530738" y="160858"/>
                </a:lnTo>
                <a:cubicBezTo>
                  <a:pt x="574262" y="167701"/>
                  <a:pt x="607639" y="205384"/>
                  <a:pt x="607639" y="250710"/>
                </a:cubicBezTo>
                <a:cubicBezTo>
                  <a:pt x="607639" y="296036"/>
                  <a:pt x="574262" y="333719"/>
                  <a:pt x="530738" y="340562"/>
                </a:cubicBezTo>
                <a:lnTo>
                  <a:pt x="530738" y="460721"/>
                </a:lnTo>
                <a:cubicBezTo>
                  <a:pt x="530738" y="466764"/>
                  <a:pt x="527356" y="472363"/>
                  <a:pt x="521927" y="475296"/>
                </a:cubicBezTo>
                <a:cubicBezTo>
                  <a:pt x="519524" y="476540"/>
                  <a:pt x="516854" y="477251"/>
                  <a:pt x="514183" y="477251"/>
                </a:cubicBezTo>
                <a:cubicBezTo>
                  <a:pt x="510890" y="477251"/>
                  <a:pt x="507686" y="476274"/>
                  <a:pt x="504927" y="474407"/>
                </a:cubicBezTo>
                <a:lnTo>
                  <a:pt x="497628" y="469519"/>
                </a:lnTo>
                <a:cubicBezTo>
                  <a:pt x="464251" y="447301"/>
                  <a:pt x="429984" y="428282"/>
                  <a:pt x="395806" y="413173"/>
                </a:cubicBezTo>
                <a:cubicBezTo>
                  <a:pt x="360471" y="397531"/>
                  <a:pt x="317482" y="386866"/>
                  <a:pt x="271733" y="381978"/>
                </a:cubicBezTo>
                <a:cubicBezTo>
                  <a:pt x="277518" y="391843"/>
                  <a:pt x="280901" y="403397"/>
                  <a:pt x="280901" y="415750"/>
                </a:cubicBezTo>
                <a:cubicBezTo>
                  <a:pt x="280901" y="446945"/>
                  <a:pt x="259361" y="473252"/>
                  <a:pt x="230346" y="480629"/>
                </a:cubicBezTo>
                <a:lnTo>
                  <a:pt x="241738" y="558038"/>
                </a:lnTo>
                <a:cubicBezTo>
                  <a:pt x="243073" y="567104"/>
                  <a:pt x="236843" y="575458"/>
                  <a:pt x="227853" y="576791"/>
                </a:cubicBezTo>
                <a:lnTo>
                  <a:pt x="119089" y="592877"/>
                </a:lnTo>
                <a:cubicBezTo>
                  <a:pt x="118288" y="592966"/>
                  <a:pt x="117487" y="593055"/>
                  <a:pt x="116686" y="593055"/>
                </a:cubicBezTo>
                <a:cubicBezTo>
                  <a:pt x="113126" y="593055"/>
                  <a:pt x="109655" y="591900"/>
                  <a:pt x="106806" y="589767"/>
                </a:cubicBezTo>
                <a:cubicBezTo>
                  <a:pt x="103246" y="587189"/>
                  <a:pt x="100932" y="583279"/>
                  <a:pt x="100309" y="578924"/>
                </a:cubicBezTo>
                <a:lnTo>
                  <a:pt x="69424" y="370246"/>
                </a:lnTo>
                <a:cubicBezTo>
                  <a:pt x="68178" y="367936"/>
                  <a:pt x="67466" y="365269"/>
                  <a:pt x="67466" y="362514"/>
                </a:cubicBezTo>
                <a:lnTo>
                  <a:pt x="67466" y="343051"/>
                </a:lnTo>
                <a:lnTo>
                  <a:pt x="16555" y="343051"/>
                </a:lnTo>
                <a:cubicBezTo>
                  <a:pt x="7387" y="343051"/>
                  <a:pt x="0" y="335585"/>
                  <a:pt x="0" y="326520"/>
                </a:cubicBezTo>
                <a:lnTo>
                  <a:pt x="0" y="147793"/>
                </a:lnTo>
                <a:cubicBezTo>
                  <a:pt x="0" y="138639"/>
                  <a:pt x="7387" y="131262"/>
                  <a:pt x="16555" y="131262"/>
                </a:cubicBezTo>
                <a:lnTo>
                  <a:pt x="67466" y="131262"/>
                </a:lnTo>
                <a:lnTo>
                  <a:pt x="67466" y="114732"/>
                </a:lnTo>
                <a:cubicBezTo>
                  <a:pt x="67466" y="105578"/>
                  <a:pt x="74942" y="98201"/>
                  <a:pt x="84021" y="98201"/>
                </a:cubicBezTo>
                <a:lnTo>
                  <a:pt x="228744" y="98201"/>
                </a:lnTo>
                <a:cubicBezTo>
                  <a:pt x="229367" y="98112"/>
                  <a:pt x="229990" y="98023"/>
                  <a:pt x="230702" y="98023"/>
                </a:cubicBezTo>
                <a:cubicBezTo>
                  <a:pt x="291403" y="96335"/>
                  <a:pt x="350058" y="84248"/>
                  <a:pt x="395806" y="63984"/>
                </a:cubicBezTo>
                <a:cubicBezTo>
                  <a:pt x="429984" y="48876"/>
                  <a:pt x="464251" y="29945"/>
                  <a:pt x="497628" y="7727"/>
                </a:cubicBezTo>
                <a:lnTo>
                  <a:pt x="504927" y="2750"/>
                </a:lnTo>
                <a:cubicBezTo>
                  <a:pt x="510000" y="-627"/>
                  <a:pt x="516587" y="-894"/>
                  <a:pt x="521927" y="19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cxnSp>
        <p:nvCxnSpPr>
          <p:cNvPr id="15" name="直線接點 14"/>
          <p:cNvCxnSpPr/>
          <p:nvPr userDrawn="1"/>
        </p:nvCxnSpPr>
        <p:spPr>
          <a:xfrm>
            <a:off x="1558702" y="3309885"/>
            <a:ext cx="9073008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83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概念插播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題目</a:t>
            </a:r>
            <a:r>
              <a:rPr lang="en-US" altLang="zh-TW" dirty="0" err="1"/>
              <a:t>36pt</a:t>
            </a:r>
            <a:r>
              <a:rPr lang="zh-TW" altLang="en-US" dirty="0"/>
              <a:t>，正黑體、行距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3130351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概念插播：</a:t>
            </a:r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" name="protest_352345"/>
          <p:cNvSpPr>
            <a:spLocks noChangeAspect="1"/>
          </p:cNvSpPr>
          <p:nvPr userDrawn="1"/>
        </p:nvSpPr>
        <p:spPr bwMode="auto">
          <a:xfrm>
            <a:off x="338946" y="155805"/>
            <a:ext cx="609685" cy="595051"/>
          </a:xfrm>
          <a:custGeom>
            <a:avLst/>
            <a:gdLst>
              <a:gd name="connsiteX0" fmla="*/ 215749 w 607639"/>
              <a:gd name="connsiteY0" fmla="*/ 381889 h 593055"/>
              <a:gd name="connsiteX1" fmla="*/ 225450 w 607639"/>
              <a:gd name="connsiteY1" fmla="*/ 447567 h 593055"/>
              <a:gd name="connsiteX2" fmla="*/ 247791 w 607639"/>
              <a:gd name="connsiteY2" fmla="*/ 415750 h 593055"/>
              <a:gd name="connsiteX3" fmla="*/ 215749 w 607639"/>
              <a:gd name="connsiteY3" fmla="*/ 381889 h 593055"/>
              <a:gd name="connsiteX4" fmla="*/ 104225 w 607639"/>
              <a:gd name="connsiteY4" fmla="*/ 379045 h 593055"/>
              <a:gd name="connsiteX5" fmla="*/ 130660 w 607639"/>
              <a:gd name="connsiteY5" fmla="*/ 557772 h 593055"/>
              <a:gd name="connsiteX6" fmla="*/ 206581 w 607639"/>
              <a:gd name="connsiteY6" fmla="*/ 546574 h 593055"/>
              <a:gd name="connsiteX7" fmla="*/ 181838 w 607639"/>
              <a:gd name="connsiteY7" fmla="*/ 379045 h 593055"/>
              <a:gd name="connsiteX8" fmla="*/ 530738 w 607639"/>
              <a:gd name="connsiteY8" fmla="*/ 194541 h 593055"/>
              <a:gd name="connsiteX9" fmla="*/ 530738 w 607639"/>
              <a:gd name="connsiteY9" fmla="*/ 306879 h 593055"/>
              <a:gd name="connsiteX10" fmla="*/ 574529 w 607639"/>
              <a:gd name="connsiteY10" fmla="*/ 250710 h 593055"/>
              <a:gd name="connsiteX11" fmla="*/ 530738 w 607639"/>
              <a:gd name="connsiteY11" fmla="*/ 194541 h 593055"/>
              <a:gd name="connsiteX12" fmla="*/ 154323 w 607639"/>
              <a:gd name="connsiteY12" fmla="*/ 172860 h 593055"/>
              <a:gd name="connsiteX13" fmla="*/ 160822 w 607639"/>
              <a:gd name="connsiteY13" fmla="*/ 172860 h 593055"/>
              <a:gd name="connsiteX14" fmla="*/ 163937 w 607639"/>
              <a:gd name="connsiteY14" fmla="*/ 173838 h 593055"/>
              <a:gd name="connsiteX15" fmla="*/ 166786 w 607639"/>
              <a:gd name="connsiteY15" fmla="*/ 175349 h 593055"/>
              <a:gd name="connsiteX16" fmla="*/ 169278 w 607639"/>
              <a:gd name="connsiteY16" fmla="*/ 177394 h 593055"/>
              <a:gd name="connsiteX17" fmla="*/ 171325 w 607639"/>
              <a:gd name="connsiteY17" fmla="*/ 179884 h 593055"/>
              <a:gd name="connsiteX18" fmla="*/ 172839 w 607639"/>
              <a:gd name="connsiteY18" fmla="*/ 182729 h 593055"/>
              <a:gd name="connsiteX19" fmla="*/ 173818 w 607639"/>
              <a:gd name="connsiteY19" fmla="*/ 185842 h 593055"/>
              <a:gd name="connsiteX20" fmla="*/ 174085 w 607639"/>
              <a:gd name="connsiteY20" fmla="*/ 189043 h 593055"/>
              <a:gd name="connsiteX21" fmla="*/ 169278 w 607639"/>
              <a:gd name="connsiteY21" fmla="*/ 200780 h 593055"/>
              <a:gd name="connsiteX22" fmla="*/ 166786 w 607639"/>
              <a:gd name="connsiteY22" fmla="*/ 202825 h 593055"/>
              <a:gd name="connsiteX23" fmla="*/ 163937 w 607639"/>
              <a:gd name="connsiteY23" fmla="*/ 204336 h 593055"/>
              <a:gd name="connsiteX24" fmla="*/ 160822 w 607639"/>
              <a:gd name="connsiteY24" fmla="*/ 205314 h 593055"/>
              <a:gd name="connsiteX25" fmla="*/ 157617 w 607639"/>
              <a:gd name="connsiteY25" fmla="*/ 205581 h 593055"/>
              <a:gd name="connsiteX26" fmla="*/ 154323 w 607639"/>
              <a:gd name="connsiteY26" fmla="*/ 205314 h 593055"/>
              <a:gd name="connsiteX27" fmla="*/ 151208 w 607639"/>
              <a:gd name="connsiteY27" fmla="*/ 204336 h 593055"/>
              <a:gd name="connsiteX28" fmla="*/ 148359 w 607639"/>
              <a:gd name="connsiteY28" fmla="*/ 202825 h 593055"/>
              <a:gd name="connsiteX29" fmla="*/ 145867 w 607639"/>
              <a:gd name="connsiteY29" fmla="*/ 200780 h 593055"/>
              <a:gd name="connsiteX30" fmla="*/ 141060 w 607639"/>
              <a:gd name="connsiteY30" fmla="*/ 189043 h 593055"/>
              <a:gd name="connsiteX31" fmla="*/ 141327 w 607639"/>
              <a:gd name="connsiteY31" fmla="*/ 185842 h 593055"/>
              <a:gd name="connsiteX32" fmla="*/ 142306 w 607639"/>
              <a:gd name="connsiteY32" fmla="*/ 182729 h 593055"/>
              <a:gd name="connsiteX33" fmla="*/ 143820 w 607639"/>
              <a:gd name="connsiteY33" fmla="*/ 179884 h 593055"/>
              <a:gd name="connsiteX34" fmla="*/ 145867 w 607639"/>
              <a:gd name="connsiteY34" fmla="*/ 177394 h 593055"/>
              <a:gd name="connsiteX35" fmla="*/ 148359 w 607639"/>
              <a:gd name="connsiteY35" fmla="*/ 175349 h 593055"/>
              <a:gd name="connsiteX36" fmla="*/ 151208 w 607639"/>
              <a:gd name="connsiteY36" fmla="*/ 173838 h 593055"/>
              <a:gd name="connsiteX37" fmla="*/ 154323 w 607639"/>
              <a:gd name="connsiteY37" fmla="*/ 172860 h 593055"/>
              <a:gd name="connsiteX38" fmla="*/ 33110 w 607639"/>
              <a:gd name="connsiteY38" fmla="*/ 164324 h 593055"/>
              <a:gd name="connsiteX39" fmla="*/ 33110 w 607639"/>
              <a:gd name="connsiteY39" fmla="*/ 309989 h 593055"/>
              <a:gd name="connsiteX40" fmla="*/ 66754 w 607639"/>
              <a:gd name="connsiteY40" fmla="*/ 309989 h 593055"/>
              <a:gd name="connsiteX41" fmla="*/ 66754 w 607639"/>
              <a:gd name="connsiteY41" fmla="*/ 164324 h 593055"/>
              <a:gd name="connsiteX42" fmla="*/ 433120 w 607639"/>
              <a:gd name="connsiteY42" fmla="*/ 153595 h 593055"/>
              <a:gd name="connsiteX43" fmla="*/ 439614 w 607639"/>
              <a:gd name="connsiteY43" fmla="*/ 153595 h 593055"/>
              <a:gd name="connsiteX44" fmla="*/ 442728 w 607639"/>
              <a:gd name="connsiteY44" fmla="*/ 154573 h 593055"/>
              <a:gd name="connsiteX45" fmla="*/ 445575 w 607639"/>
              <a:gd name="connsiteY45" fmla="*/ 156084 h 593055"/>
              <a:gd name="connsiteX46" fmla="*/ 448066 w 607639"/>
              <a:gd name="connsiteY46" fmla="*/ 158129 h 593055"/>
              <a:gd name="connsiteX47" fmla="*/ 450112 w 607639"/>
              <a:gd name="connsiteY47" fmla="*/ 160619 h 593055"/>
              <a:gd name="connsiteX48" fmla="*/ 451625 w 607639"/>
              <a:gd name="connsiteY48" fmla="*/ 163464 h 593055"/>
              <a:gd name="connsiteX49" fmla="*/ 452603 w 607639"/>
              <a:gd name="connsiteY49" fmla="*/ 166576 h 593055"/>
              <a:gd name="connsiteX50" fmla="*/ 452959 w 607639"/>
              <a:gd name="connsiteY50" fmla="*/ 169777 h 593055"/>
              <a:gd name="connsiteX51" fmla="*/ 452603 w 607639"/>
              <a:gd name="connsiteY51" fmla="*/ 173067 h 593055"/>
              <a:gd name="connsiteX52" fmla="*/ 451625 w 607639"/>
              <a:gd name="connsiteY52" fmla="*/ 176180 h 593055"/>
              <a:gd name="connsiteX53" fmla="*/ 450112 w 607639"/>
              <a:gd name="connsiteY53" fmla="*/ 179025 h 593055"/>
              <a:gd name="connsiteX54" fmla="*/ 448066 w 607639"/>
              <a:gd name="connsiteY54" fmla="*/ 181515 h 593055"/>
              <a:gd name="connsiteX55" fmla="*/ 445575 w 607639"/>
              <a:gd name="connsiteY55" fmla="*/ 183560 h 593055"/>
              <a:gd name="connsiteX56" fmla="*/ 442728 w 607639"/>
              <a:gd name="connsiteY56" fmla="*/ 185071 h 593055"/>
              <a:gd name="connsiteX57" fmla="*/ 439614 w 607639"/>
              <a:gd name="connsiteY57" fmla="*/ 186049 h 593055"/>
              <a:gd name="connsiteX58" fmla="*/ 436411 w 607639"/>
              <a:gd name="connsiteY58" fmla="*/ 186316 h 593055"/>
              <a:gd name="connsiteX59" fmla="*/ 424668 w 607639"/>
              <a:gd name="connsiteY59" fmla="*/ 181515 h 593055"/>
              <a:gd name="connsiteX60" fmla="*/ 422622 w 607639"/>
              <a:gd name="connsiteY60" fmla="*/ 179025 h 593055"/>
              <a:gd name="connsiteX61" fmla="*/ 421110 w 607639"/>
              <a:gd name="connsiteY61" fmla="*/ 176180 h 593055"/>
              <a:gd name="connsiteX62" fmla="*/ 420131 w 607639"/>
              <a:gd name="connsiteY62" fmla="*/ 173067 h 593055"/>
              <a:gd name="connsiteX63" fmla="*/ 419864 w 607639"/>
              <a:gd name="connsiteY63" fmla="*/ 169777 h 593055"/>
              <a:gd name="connsiteX64" fmla="*/ 420131 w 607639"/>
              <a:gd name="connsiteY64" fmla="*/ 166576 h 593055"/>
              <a:gd name="connsiteX65" fmla="*/ 421110 w 607639"/>
              <a:gd name="connsiteY65" fmla="*/ 163464 h 593055"/>
              <a:gd name="connsiteX66" fmla="*/ 422622 w 607639"/>
              <a:gd name="connsiteY66" fmla="*/ 160619 h 593055"/>
              <a:gd name="connsiteX67" fmla="*/ 424668 w 607639"/>
              <a:gd name="connsiteY67" fmla="*/ 158129 h 593055"/>
              <a:gd name="connsiteX68" fmla="*/ 427159 w 607639"/>
              <a:gd name="connsiteY68" fmla="*/ 156084 h 593055"/>
              <a:gd name="connsiteX69" fmla="*/ 430006 w 607639"/>
              <a:gd name="connsiteY69" fmla="*/ 154573 h 593055"/>
              <a:gd name="connsiteX70" fmla="*/ 433120 w 607639"/>
              <a:gd name="connsiteY70" fmla="*/ 153595 h 593055"/>
              <a:gd name="connsiteX71" fmla="*/ 100576 w 607639"/>
              <a:gd name="connsiteY71" fmla="*/ 131262 h 593055"/>
              <a:gd name="connsiteX72" fmla="*/ 100576 w 607639"/>
              <a:gd name="connsiteY72" fmla="*/ 345984 h 593055"/>
              <a:gd name="connsiteX73" fmla="*/ 141073 w 607639"/>
              <a:gd name="connsiteY73" fmla="*/ 345984 h 593055"/>
              <a:gd name="connsiteX74" fmla="*/ 141073 w 607639"/>
              <a:gd name="connsiteY74" fmla="*/ 238623 h 593055"/>
              <a:gd name="connsiteX75" fmla="*/ 157628 w 607639"/>
              <a:gd name="connsiteY75" fmla="*/ 222092 h 593055"/>
              <a:gd name="connsiteX76" fmla="*/ 174183 w 607639"/>
              <a:gd name="connsiteY76" fmla="*/ 238623 h 593055"/>
              <a:gd name="connsiteX77" fmla="*/ 174183 w 607639"/>
              <a:gd name="connsiteY77" fmla="*/ 345984 h 593055"/>
              <a:gd name="connsiteX78" fmla="*/ 196168 w 607639"/>
              <a:gd name="connsiteY78" fmla="*/ 345984 h 593055"/>
              <a:gd name="connsiteX79" fmla="*/ 214592 w 607639"/>
              <a:gd name="connsiteY79" fmla="*/ 345984 h 593055"/>
              <a:gd name="connsiteX80" fmla="*/ 214592 w 607639"/>
              <a:gd name="connsiteY80" fmla="*/ 131262 h 593055"/>
              <a:gd name="connsiteX81" fmla="*/ 497628 w 607639"/>
              <a:gd name="connsiteY81" fmla="*/ 47098 h 593055"/>
              <a:gd name="connsiteX82" fmla="*/ 409157 w 607639"/>
              <a:gd name="connsiteY82" fmla="*/ 94202 h 593055"/>
              <a:gd name="connsiteX83" fmla="*/ 247702 w 607639"/>
              <a:gd name="connsiteY83" fmla="*/ 130374 h 593055"/>
              <a:gd name="connsiteX84" fmla="*/ 247702 w 607639"/>
              <a:gd name="connsiteY84" fmla="*/ 153214 h 593055"/>
              <a:gd name="connsiteX85" fmla="*/ 386728 w 607639"/>
              <a:gd name="connsiteY85" fmla="*/ 153214 h 593055"/>
              <a:gd name="connsiteX86" fmla="*/ 403283 w 607639"/>
              <a:gd name="connsiteY86" fmla="*/ 169745 h 593055"/>
              <a:gd name="connsiteX87" fmla="*/ 386728 w 607639"/>
              <a:gd name="connsiteY87" fmla="*/ 186276 h 593055"/>
              <a:gd name="connsiteX88" fmla="*/ 247702 w 607639"/>
              <a:gd name="connsiteY88" fmla="*/ 186276 h 593055"/>
              <a:gd name="connsiteX89" fmla="*/ 247702 w 607639"/>
              <a:gd name="connsiteY89" fmla="*/ 346872 h 593055"/>
              <a:gd name="connsiteX90" fmla="*/ 409157 w 607639"/>
              <a:gd name="connsiteY90" fmla="*/ 382956 h 593055"/>
              <a:gd name="connsiteX91" fmla="*/ 497628 w 607639"/>
              <a:gd name="connsiteY91" fmla="*/ 430148 h 593055"/>
              <a:gd name="connsiteX92" fmla="*/ 497628 w 607639"/>
              <a:gd name="connsiteY92" fmla="*/ 325098 h 593055"/>
              <a:gd name="connsiteX93" fmla="*/ 497628 w 607639"/>
              <a:gd name="connsiteY93" fmla="*/ 176322 h 593055"/>
              <a:gd name="connsiteX94" fmla="*/ 521927 w 607639"/>
              <a:gd name="connsiteY94" fmla="*/ 1950 h 593055"/>
              <a:gd name="connsiteX95" fmla="*/ 530738 w 607639"/>
              <a:gd name="connsiteY95" fmla="*/ 16525 h 593055"/>
              <a:gd name="connsiteX96" fmla="*/ 530738 w 607639"/>
              <a:gd name="connsiteY96" fmla="*/ 160858 h 593055"/>
              <a:gd name="connsiteX97" fmla="*/ 607639 w 607639"/>
              <a:gd name="connsiteY97" fmla="*/ 250710 h 593055"/>
              <a:gd name="connsiteX98" fmla="*/ 530738 w 607639"/>
              <a:gd name="connsiteY98" fmla="*/ 340562 h 593055"/>
              <a:gd name="connsiteX99" fmla="*/ 530738 w 607639"/>
              <a:gd name="connsiteY99" fmla="*/ 460721 h 593055"/>
              <a:gd name="connsiteX100" fmla="*/ 521927 w 607639"/>
              <a:gd name="connsiteY100" fmla="*/ 475296 h 593055"/>
              <a:gd name="connsiteX101" fmla="*/ 514183 w 607639"/>
              <a:gd name="connsiteY101" fmla="*/ 477251 h 593055"/>
              <a:gd name="connsiteX102" fmla="*/ 504927 w 607639"/>
              <a:gd name="connsiteY102" fmla="*/ 474407 h 593055"/>
              <a:gd name="connsiteX103" fmla="*/ 497628 w 607639"/>
              <a:gd name="connsiteY103" fmla="*/ 469519 h 593055"/>
              <a:gd name="connsiteX104" fmla="*/ 395806 w 607639"/>
              <a:gd name="connsiteY104" fmla="*/ 413173 h 593055"/>
              <a:gd name="connsiteX105" fmla="*/ 271733 w 607639"/>
              <a:gd name="connsiteY105" fmla="*/ 381978 h 593055"/>
              <a:gd name="connsiteX106" fmla="*/ 280901 w 607639"/>
              <a:gd name="connsiteY106" fmla="*/ 415750 h 593055"/>
              <a:gd name="connsiteX107" fmla="*/ 230346 w 607639"/>
              <a:gd name="connsiteY107" fmla="*/ 480629 h 593055"/>
              <a:gd name="connsiteX108" fmla="*/ 241738 w 607639"/>
              <a:gd name="connsiteY108" fmla="*/ 558038 h 593055"/>
              <a:gd name="connsiteX109" fmla="*/ 227853 w 607639"/>
              <a:gd name="connsiteY109" fmla="*/ 576791 h 593055"/>
              <a:gd name="connsiteX110" fmla="*/ 119089 w 607639"/>
              <a:gd name="connsiteY110" fmla="*/ 592877 h 593055"/>
              <a:gd name="connsiteX111" fmla="*/ 116686 w 607639"/>
              <a:gd name="connsiteY111" fmla="*/ 593055 h 593055"/>
              <a:gd name="connsiteX112" fmla="*/ 106806 w 607639"/>
              <a:gd name="connsiteY112" fmla="*/ 589767 h 593055"/>
              <a:gd name="connsiteX113" fmla="*/ 100309 w 607639"/>
              <a:gd name="connsiteY113" fmla="*/ 578924 h 593055"/>
              <a:gd name="connsiteX114" fmla="*/ 69424 w 607639"/>
              <a:gd name="connsiteY114" fmla="*/ 370246 h 593055"/>
              <a:gd name="connsiteX115" fmla="*/ 67466 w 607639"/>
              <a:gd name="connsiteY115" fmla="*/ 362514 h 593055"/>
              <a:gd name="connsiteX116" fmla="*/ 67466 w 607639"/>
              <a:gd name="connsiteY116" fmla="*/ 343051 h 593055"/>
              <a:gd name="connsiteX117" fmla="*/ 16555 w 607639"/>
              <a:gd name="connsiteY117" fmla="*/ 343051 h 593055"/>
              <a:gd name="connsiteX118" fmla="*/ 0 w 607639"/>
              <a:gd name="connsiteY118" fmla="*/ 326520 h 593055"/>
              <a:gd name="connsiteX119" fmla="*/ 0 w 607639"/>
              <a:gd name="connsiteY119" fmla="*/ 147793 h 593055"/>
              <a:gd name="connsiteX120" fmla="*/ 16555 w 607639"/>
              <a:gd name="connsiteY120" fmla="*/ 131262 h 593055"/>
              <a:gd name="connsiteX121" fmla="*/ 67466 w 607639"/>
              <a:gd name="connsiteY121" fmla="*/ 131262 h 593055"/>
              <a:gd name="connsiteX122" fmla="*/ 67466 w 607639"/>
              <a:gd name="connsiteY122" fmla="*/ 114732 h 593055"/>
              <a:gd name="connsiteX123" fmla="*/ 84021 w 607639"/>
              <a:gd name="connsiteY123" fmla="*/ 98201 h 593055"/>
              <a:gd name="connsiteX124" fmla="*/ 228744 w 607639"/>
              <a:gd name="connsiteY124" fmla="*/ 98201 h 593055"/>
              <a:gd name="connsiteX125" fmla="*/ 230702 w 607639"/>
              <a:gd name="connsiteY125" fmla="*/ 98023 h 593055"/>
              <a:gd name="connsiteX126" fmla="*/ 395806 w 607639"/>
              <a:gd name="connsiteY126" fmla="*/ 63984 h 593055"/>
              <a:gd name="connsiteX127" fmla="*/ 497628 w 607639"/>
              <a:gd name="connsiteY127" fmla="*/ 7727 h 593055"/>
              <a:gd name="connsiteX128" fmla="*/ 504927 w 607639"/>
              <a:gd name="connsiteY128" fmla="*/ 2750 h 593055"/>
              <a:gd name="connsiteX129" fmla="*/ 521927 w 607639"/>
              <a:gd name="connsiteY129" fmla="*/ 1950 h 59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607639" h="593055">
                <a:moveTo>
                  <a:pt x="215749" y="381889"/>
                </a:moveTo>
                <a:lnTo>
                  <a:pt x="225450" y="447567"/>
                </a:lnTo>
                <a:cubicBezTo>
                  <a:pt x="238445" y="442857"/>
                  <a:pt x="247791" y="430326"/>
                  <a:pt x="247791" y="415750"/>
                </a:cubicBezTo>
                <a:cubicBezTo>
                  <a:pt x="247791" y="397620"/>
                  <a:pt x="233550" y="382867"/>
                  <a:pt x="215749" y="381889"/>
                </a:cubicBezTo>
                <a:close/>
                <a:moveTo>
                  <a:pt x="104225" y="379045"/>
                </a:moveTo>
                <a:lnTo>
                  <a:pt x="130660" y="557772"/>
                </a:lnTo>
                <a:lnTo>
                  <a:pt x="206581" y="546574"/>
                </a:lnTo>
                <a:lnTo>
                  <a:pt x="181838" y="379045"/>
                </a:lnTo>
                <a:close/>
                <a:moveTo>
                  <a:pt x="530738" y="194541"/>
                </a:moveTo>
                <a:lnTo>
                  <a:pt x="530738" y="306879"/>
                </a:lnTo>
                <a:cubicBezTo>
                  <a:pt x="555838" y="300569"/>
                  <a:pt x="574529" y="277728"/>
                  <a:pt x="574529" y="250710"/>
                </a:cubicBezTo>
                <a:cubicBezTo>
                  <a:pt x="574529" y="223692"/>
                  <a:pt x="555838" y="200940"/>
                  <a:pt x="530738" y="194541"/>
                </a:cubicBezTo>
                <a:close/>
                <a:moveTo>
                  <a:pt x="154323" y="172860"/>
                </a:moveTo>
                <a:cubicBezTo>
                  <a:pt x="156460" y="172415"/>
                  <a:pt x="158685" y="172415"/>
                  <a:pt x="160822" y="172860"/>
                </a:cubicBezTo>
                <a:cubicBezTo>
                  <a:pt x="161890" y="173037"/>
                  <a:pt x="162869" y="173393"/>
                  <a:pt x="163937" y="173838"/>
                </a:cubicBezTo>
                <a:cubicBezTo>
                  <a:pt x="164916" y="174193"/>
                  <a:pt x="165896" y="174727"/>
                  <a:pt x="166786" y="175349"/>
                </a:cubicBezTo>
                <a:cubicBezTo>
                  <a:pt x="167676" y="175972"/>
                  <a:pt x="168477" y="176594"/>
                  <a:pt x="169278" y="177394"/>
                </a:cubicBezTo>
                <a:cubicBezTo>
                  <a:pt x="170079" y="178195"/>
                  <a:pt x="170702" y="178995"/>
                  <a:pt x="171325" y="179884"/>
                </a:cubicBezTo>
                <a:cubicBezTo>
                  <a:pt x="171949" y="180773"/>
                  <a:pt x="172483" y="181751"/>
                  <a:pt x="172839" y="182729"/>
                </a:cubicBezTo>
                <a:cubicBezTo>
                  <a:pt x="173284" y="183796"/>
                  <a:pt x="173640" y="184775"/>
                  <a:pt x="173818" y="185842"/>
                </a:cubicBezTo>
                <a:cubicBezTo>
                  <a:pt x="173996" y="186909"/>
                  <a:pt x="174085" y="187976"/>
                  <a:pt x="174085" y="189043"/>
                </a:cubicBezTo>
                <a:cubicBezTo>
                  <a:pt x="174085" y="193399"/>
                  <a:pt x="172394" y="197667"/>
                  <a:pt x="169278" y="200780"/>
                </a:cubicBezTo>
                <a:cubicBezTo>
                  <a:pt x="168477" y="201491"/>
                  <a:pt x="167676" y="202202"/>
                  <a:pt x="166786" y="202825"/>
                </a:cubicBezTo>
                <a:cubicBezTo>
                  <a:pt x="165896" y="203447"/>
                  <a:pt x="164916" y="203892"/>
                  <a:pt x="163937" y="204336"/>
                </a:cubicBezTo>
                <a:cubicBezTo>
                  <a:pt x="162869" y="204781"/>
                  <a:pt x="161890" y="205048"/>
                  <a:pt x="160822" y="205314"/>
                </a:cubicBezTo>
                <a:cubicBezTo>
                  <a:pt x="159753" y="205492"/>
                  <a:pt x="158685" y="205581"/>
                  <a:pt x="157617" y="205581"/>
                </a:cubicBezTo>
                <a:cubicBezTo>
                  <a:pt x="156460" y="205581"/>
                  <a:pt x="155392" y="205492"/>
                  <a:pt x="154323" y="205314"/>
                </a:cubicBezTo>
                <a:cubicBezTo>
                  <a:pt x="153255" y="205048"/>
                  <a:pt x="152276" y="204781"/>
                  <a:pt x="151208" y="204336"/>
                </a:cubicBezTo>
                <a:cubicBezTo>
                  <a:pt x="150229" y="203892"/>
                  <a:pt x="149249" y="203447"/>
                  <a:pt x="148359" y="202825"/>
                </a:cubicBezTo>
                <a:cubicBezTo>
                  <a:pt x="147469" y="202202"/>
                  <a:pt x="146668" y="201491"/>
                  <a:pt x="145867" y="200780"/>
                </a:cubicBezTo>
                <a:cubicBezTo>
                  <a:pt x="142751" y="197667"/>
                  <a:pt x="141060" y="193399"/>
                  <a:pt x="141060" y="189043"/>
                </a:cubicBezTo>
                <a:cubicBezTo>
                  <a:pt x="141060" y="187976"/>
                  <a:pt x="141149" y="186909"/>
                  <a:pt x="141327" y="185842"/>
                </a:cubicBezTo>
                <a:cubicBezTo>
                  <a:pt x="141594" y="184775"/>
                  <a:pt x="141861" y="183796"/>
                  <a:pt x="142306" y="182729"/>
                </a:cubicBezTo>
                <a:cubicBezTo>
                  <a:pt x="142751" y="181751"/>
                  <a:pt x="143196" y="180773"/>
                  <a:pt x="143820" y="179884"/>
                </a:cubicBezTo>
                <a:cubicBezTo>
                  <a:pt x="144443" y="178995"/>
                  <a:pt x="145066" y="178195"/>
                  <a:pt x="145867" y="177394"/>
                </a:cubicBezTo>
                <a:cubicBezTo>
                  <a:pt x="146668" y="176594"/>
                  <a:pt x="147469" y="175972"/>
                  <a:pt x="148359" y="175349"/>
                </a:cubicBezTo>
                <a:cubicBezTo>
                  <a:pt x="149249" y="174727"/>
                  <a:pt x="150229" y="174193"/>
                  <a:pt x="151208" y="173838"/>
                </a:cubicBezTo>
                <a:cubicBezTo>
                  <a:pt x="152276" y="173393"/>
                  <a:pt x="153255" y="173037"/>
                  <a:pt x="154323" y="172860"/>
                </a:cubicBezTo>
                <a:close/>
                <a:moveTo>
                  <a:pt x="33110" y="164324"/>
                </a:moveTo>
                <a:lnTo>
                  <a:pt x="33110" y="309989"/>
                </a:lnTo>
                <a:lnTo>
                  <a:pt x="66754" y="309989"/>
                </a:lnTo>
                <a:lnTo>
                  <a:pt x="66754" y="164324"/>
                </a:lnTo>
                <a:close/>
                <a:moveTo>
                  <a:pt x="433120" y="153595"/>
                </a:moveTo>
                <a:cubicBezTo>
                  <a:pt x="435255" y="153150"/>
                  <a:pt x="437479" y="153150"/>
                  <a:pt x="439614" y="153595"/>
                </a:cubicBezTo>
                <a:cubicBezTo>
                  <a:pt x="440682" y="153861"/>
                  <a:pt x="441660" y="154128"/>
                  <a:pt x="442728" y="154573"/>
                </a:cubicBezTo>
                <a:cubicBezTo>
                  <a:pt x="443707" y="154928"/>
                  <a:pt x="444685" y="155462"/>
                  <a:pt x="445575" y="156084"/>
                </a:cubicBezTo>
                <a:cubicBezTo>
                  <a:pt x="446465" y="156707"/>
                  <a:pt x="447265" y="157329"/>
                  <a:pt x="448066" y="158129"/>
                </a:cubicBezTo>
                <a:cubicBezTo>
                  <a:pt x="448867" y="158841"/>
                  <a:pt x="449489" y="159730"/>
                  <a:pt x="450112" y="160619"/>
                </a:cubicBezTo>
                <a:cubicBezTo>
                  <a:pt x="450735" y="161508"/>
                  <a:pt x="451269" y="162486"/>
                  <a:pt x="451625" y="163464"/>
                </a:cubicBezTo>
                <a:cubicBezTo>
                  <a:pt x="452069" y="164442"/>
                  <a:pt x="452336" y="165509"/>
                  <a:pt x="452603" y="166576"/>
                </a:cubicBezTo>
                <a:cubicBezTo>
                  <a:pt x="452781" y="167643"/>
                  <a:pt x="452959" y="168710"/>
                  <a:pt x="452959" y="169777"/>
                </a:cubicBezTo>
                <a:cubicBezTo>
                  <a:pt x="452959" y="170844"/>
                  <a:pt x="452781" y="172000"/>
                  <a:pt x="452603" y="173067"/>
                </a:cubicBezTo>
                <a:cubicBezTo>
                  <a:pt x="452336" y="174134"/>
                  <a:pt x="452069" y="175113"/>
                  <a:pt x="451625" y="176180"/>
                </a:cubicBezTo>
                <a:cubicBezTo>
                  <a:pt x="451269" y="177158"/>
                  <a:pt x="450735" y="178136"/>
                  <a:pt x="450112" y="179025"/>
                </a:cubicBezTo>
                <a:cubicBezTo>
                  <a:pt x="449489" y="179914"/>
                  <a:pt x="448867" y="180714"/>
                  <a:pt x="448066" y="181515"/>
                </a:cubicBezTo>
                <a:cubicBezTo>
                  <a:pt x="447265" y="182315"/>
                  <a:pt x="446465" y="182937"/>
                  <a:pt x="445575" y="183560"/>
                </a:cubicBezTo>
                <a:cubicBezTo>
                  <a:pt x="444685" y="184182"/>
                  <a:pt x="443707" y="184716"/>
                  <a:pt x="442728" y="185071"/>
                </a:cubicBezTo>
                <a:cubicBezTo>
                  <a:pt x="441660" y="185516"/>
                  <a:pt x="440682" y="185783"/>
                  <a:pt x="439614" y="186049"/>
                </a:cubicBezTo>
                <a:cubicBezTo>
                  <a:pt x="438547" y="186227"/>
                  <a:pt x="437479" y="186316"/>
                  <a:pt x="436411" y="186316"/>
                </a:cubicBezTo>
                <a:cubicBezTo>
                  <a:pt x="432052" y="186316"/>
                  <a:pt x="427782" y="184627"/>
                  <a:pt x="424668" y="181515"/>
                </a:cubicBezTo>
                <a:cubicBezTo>
                  <a:pt x="423867" y="180714"/>
                  <a:pt x="423245" y="179914"/>
                  <a:pt x="422622" y="179025"/>
                </a:cubicBezTo>
                <a:cubicBezTo>
                  <a:pt x="421999" y="178136"/>
                  <a:pt x="421554" y="177158"/>
                  <a:pt x="421110" y="176180"/>
                </a:cubicBezTo>
                <a:cubicBezTo>
                  <a:pt x="420665" y="175113"/>
                  <a:pt x="420309" y="174134"/>
                  <a:pt x="420131" y="173067"/>
                </a:cubicBezTo>
                <a:cubicBezTo>
                  <a:pt x="419953" y="172000"/>
                  <a:pt x="419864" y="170844"/>
                  <a:pt x="419864" y="169777"/>
                </a:cubicBezTo>
                <a:cubicBezTo>
                  <a:pt x="419864" y="168710"/>
                  <a:pt x="419953" y="167643"/>
                  <a:pt x="420131" y="166576"/>
                </a:cubicBezTo>
                <a:cubicBezTo>
                  <a:pt x="420309" y="165509"/>
                  <a:pt x="420665" y="164442"/>
                  <a:pt x="421110" y="163464"/>
                </a:cubicBezTo>
                <a:cubicBezTo>
                  <a:pt x="421554" y="162486"/>
                  <a:pt x="421999" y="161508"/>
                  <a:pt x="422622" y="160619"/>
                </a:cubicBezTo>
                <a:cubicBezTo>
                  <a:pt x="423245" y="159730"/>
                  <a:pt x="423867" y="158841"/>
                  <a:pt x="424668" y="158129"/>
                </a:cubicBezTo>
                <a:cubicBezTo>
                  <a:pt x="425469" y="157329"/>
                  <a:pt x="426269" y="156707"/>
                  <a:pt x="427159" y="156084"/>
                </a:cubicBezTo>
                <a:cubicBezTo>
                  <a:pt x="428049" y="155462"/>
                  <a:pt x="429027" y="154928"/>
                  <a:pt x="430006" y="154573"/>
                </a:cubicBezTo>
                <a:cubicBezTo>
                  <a:pt x="431074" y="154128"/>
                  <a:pt x="432052" y="153861"/>
                  <a:pt x="433120" y="153595"/>
                </a:cubicBezTo>
                <a:close/>
                <a:moveTo>
                  <a:pt x="100576" y="131262"/>
                </a:moveTo>
                <a:lnTo>
                  <a:pt x="100576" y="345984"/>
                </a:lnTo>
                <a:lnTo>
                  <a:pt x="141073" y="345984"/>
                </a:lnTo>
                <a:lnTo>
                  <a:pt x="141073" y="238623"/>
                </a:lnTo>
                <a:cubicBezTo>
                  <a:pt x="141073" y="229558"/>
                  <a:pt x="148461" y="222092"/>
                  <a:pt x="157628" y="222092"/>
                </a:cubicBezTo>
                <a:cubicBezTo>
                  <a:pt x="166707" y="222092"/>
                  <a:pt x="174183" y="229558"/>
                  <a:pt x="174183" y="238623"/>
                </a:cubicBezTo>
                <a:lnTo>
                  <a:pt x="174183" y="345984"/>
                </a:lnTo>
                <a:lnTo>
                  <a:pt x="196168" y="345984"/>
                </a:lnTo>
                <a:lnTo>
                  <a:pt x="214592" y="345984"/>
                </a:lnTo>
                <a:lnTo>
                  <a:pt x="214592" y="131262"/>
                </a:lnTo>
                <a:close/>
                <a:moveTo>
                  <a:pt x="497628" y="47098"/>
                </a:moveTo>
                <a:cubicBezTo>
                  <a:pt x="468524" y="65318"/>
                  <a:pt x="438885" y="81137"/>
                  <a:pt x="409157" y="94202"/>
                </a:cubicBezTo>
                <a:cubicBezTo>
                  <a:pt x="363676" y="114376"/>
                  <a:pt x="306890" y="126996"/>
                  <a:pt x="247702" y="130374"/>
                </a:cubicBezTo>
                <a:lnTo>
                  <a:pt x="247702" y="153214"/>
                </a:lnTo>
                <a:lnTo>
                  <a:pt x="386728" y="153214"/>
                </a:lnTo>
                <a:cubicBezTo>
                  <a:pt x="395806" y="153214"/>
                  <a:pt x="403283" y="160680"/>
                  <a:pt x="403283" y="169745"/>
                </a:cubicBezTo>
                <a:cubicBezTo>
                  <a:pt x="403283" y="178899"/>
                  <a:pt x="395806" y="186276"/>
                  <a:pt x="386728" y="186276"/>
                </a:cubicBezTo>
                <a:lnTo>
                  <a:pt x="247702" y="186276"/>
                </a:lnTo>
                <a:lnTo>
                  <a:pt x="247702" y="346872"/>
                </a:lnTo>
                <a:cubicBezTo>
                  <a:pt x="306890" y="350161"/>
                  <a:pt x="363676" y="362870"/>
                  <a:pt x="409157" y="382956"/>
                </a:cubicBezTo>
                <a:cubicBezTo>
                  <a:pt x="438885" y="396109"/>
                  <a:pt x="468524" y="411929"/>
                  <a:pt x="497628" y="430148"/>
                </a:cubicBezTo>
                <a:lnTo>
                  <a:pt x="497628" y="325098"/>
                </a:lnTo>
                <a:lnTo>
                  <a:pt x="497628" y="176322"/>
                </a:lnTo>
                <a:close/>
                <a:moveTo>
                  <a:pt x="521927" y="1950"/>
                </a:moveTo>
                <a:cubicBezTo>
                  <a:pt x="527356" y="4794"/>
                  <a:pt x="530738" y="10393"/>
                  <a:pt x="530738" y="16525"/>
                </a:cubicBezTo>
                <a:lnTo>
                  <a:pt x="530738" y="160858"/>
                </a:lnTo>
                <a:cubicBezTo>
                  <a:pt x="574262" y="167701"/>
                  <a:pt x="607639" y="205384"/>
                  <a:pt x="607639" y="250710"/>
                </a:cubicBezTo>
                <a:cubicBezTo>
                  <a:pt x="607639" y="296036"/>
                  <a:pt x="574262" y="333719"/>
                  <a:pt x="530738" y="340562"/>
                </a:cubicBezTo>
                <a:lnTo>
                  <a:pt x="530738" y="460721"/>
                </a:lnTo>
                <a:cubicBezTo>
                  <a:pt x="530738" y="466764"/>
                  <a:pt x="527356" y="472363"/>
                  <a:pt x="521927" y="475296"/>
                </a:cubicBezTo>
                <a:cubicBezTo>
                  <a:pt x="519524" y="476540"/>
                  <a:pt x="516854" y="477251"/>
                  <a:pt x="514183" y="477251"/>
                </a:cubicBezTo>
                <a:cubicBezTo>
                  <a:pt x="510890" y="477251"/>
                  <a:pt x="507686" y="476274"/>
                  <a:pt x="504927" y="474407"/>
                </a:cubicBezTo>
                <a:lnTo>
                  <a:pt x="497628" y="469519"/>
                </a:lnTo>
                <a:cubicBezTo>
                  <a:pt x="464251" y="447301"/>
                  <a:pt x="429984" y="428282"/>
                  <a:pt x="395806" y="413173"/>
                </a:cubicBezTo>
                <a:cubicBezTo>
                  <a:pt x="360471" y="397531"/>
                  <a:pt x="317482" y="386866"/>
                  <a:pt x="271733" y="381978"/>
                </a:cubicBezTo>
                <a:cubicBezTo>
                  <a:pt x="277518" y="391843"/>
                  <a:pt x="280901" y="403397"/>
                  <a:pt x="280901" y="415750"/>
                </a:cubicBezTo>
                <a:cubicBezTo>
                  <a:pt x="280901" y="446945"/>
                  <a:pt x="259361" y="473252"/>
                  <a:pt x="230346" y="480629"/>
                </a:cubicBezTo>
                <a:lnTo>
                  <a:pt x="241738" y="558038"/>
                </a:lnTo>
                <a:cubicBezTo>
                  <a:pt x="243073" y="567104"/>
                  <a:pt x="236843" y="575458"/>
                  <a:pt x="227853" y="576791"/>
                </a:cubicBezTo>
                <a:lnTo>
                  <a:pt x="119089" y="592877"/>
                </a:lnTo>
                <a:cubicBezTo>
                  <a:pt x="118288" y="592966"/>
                  <a:pt x="117487" y="593055"/>
                  <a:pt x="116686" y="593055"/>
                </a:cubicBezTo>
                <a:cubicBezTo>
                  <a:pt x="113126" y="593055"/>
                  <a:pt x="109655" y="591900"/>
                  <a:pt x="106806" y="589767"/>
                </a:cubicBezTo>
                <a:cubicBezTo>
                  <a:pt x="103246" y="587189"/>
                  <a:pt x="100932" y="583279"/>
                  <a:pt x="100309" y="578924"/>
                </a:cubicBezTo>
                <a:lnTo>
                  <a:pt x="69424" y="370246"/>
                </a:lnTo>
                <a:cubicBezTo>
                  <a:pt x="68178" y="367936"/>
                  <a:pt x="67466" y="365269"/>
                  <a:pt x="67466" y="362514"/>
                </a:cubicBezTo>
                <a:lnTo>
                  <a:pt x="67466" y="343051"/>
                </a:lnTo>
                <a:lnTo>
                  <a:pt x="16555" y="343051"/>
                </a:lnTo>
                <a:cubicBezTo>
                  <a:pt x="7387" y="343051"/>
                  <a:pt x="0" y="335585"/>
                  <a:pt x="0" y="326520"/>
                </a:cubicBezTo>
                <a:lnTo>
                  <a:pt x="0" y="147793"/>
                </a:lnTo>
                <a:cubicBezTo>
                  <a:pt x="0" y="138639"/>
                  <a:pt x="7387" y="131262"/>
                  <a:pt x="16555" y="131262"/>
                </a:cubicBezTo>
                <a:lnTo>
                  <a:pt x="67466" y="131262"/>
                </a:lnTo>
                <a:lnTo>
                  <a:pt x="67466" y="114732"/>
                </a:lnTo>
                <a:cubicBezTo>
                  <a:pt x="67466" y="105578"/>
                  <a:pt x="74942" y="98201"/>
                  <a:pt x="84021" y="98201"/>
                </a:cubicBezTo>
                <a:lnTo>
                  <a:pt x="228744" y="98201"/>
                </a:lnTo>
                <a:cubicBezTo>
                  <a:pt x="229367" y="98112"/>
                  <a:pt x="229990" y="98023"/>
                  <a:pt x="230702" y="98023"/>
                </a:cubicBezTo>
                <a:cubicBezTo>
                  <a:pt x="291403" y="96335"/>
                  <a:pt x="350058" y="84248"/>
                  <a:pt x="395806" y="63984"/>
                </a:cubicBezTo>
                <a:cubicBezTo>
                  <a:pt x="429984" y="48876"/>
                  <a:pt x="464251" y="29945"/>
                  <a:pt x="497628" y="7727"/>
                </a:cubicBezTo>
                <a:lnTo>
                  <a:pt x="504927" y="2750"/>
                </a:lnTo>
                <a:cubicBezTo>
                  <a:pt x="510000" y="-627"/>
                  <a:pt x="516587" y="-894"/>
                  <a:pt x="521927" y="195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</p:sp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3790950" y="45418"/>
            <a:ext cx="6408712" cy="83750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21912" tIns="60956" rIns="121912" bIns="60956" anchor="ctr">
            <a:noAutofit/>
          </a:bodyPr>
          <a:lstStyle>
            <a:lvl1pPr algn="l">
              <a:defRPr sz="4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標題</a:t>
            </a:r>
            <a:r>
              <a:rPr lang="en-US" altLang="zh-TW" dirty="0" err="1"/>
              <a:t>44pt</a:t>
            </a:r>
            <a:r>
              <a:rPr lang="zh-TW" altLang="en-US" dirty="0"/>
              <a:t>粗體</a:t>
            </a:r>
          </a:p>
        </p:txBody>
      </p:sp>
    </p:spTree>
    <p:extLst>
      <p:ext uri="{BB962C8B-B14F-4D97-AF65-F5344CB8AC3E}">
        <p14:creationId xmlns:p14="http://schemas.microsoft.com/office/powerpoint/2010/main" val="1784860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職涯導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B8D4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職涯導航</a:t>
            </a:r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rgbClr val="FB8D4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6" descr="C:\Users\K1011102\Desktop\3 (1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69537"/>
            <a:ext cx="720714" cy="56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932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法律條文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1845618"/>
            <a:ext cx="8640563" cy="44644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條文內文，正黑體、行距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FC6D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法律條文</a:t>
            </a:r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rgbClr val="4FC6D8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2ED71E6-DBED-493D-B174-F07DB5FB23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963" y="118557"/>
            <a:ext cx="650783" cy="669548"/>
          </a:xfrm>
          <a:prstGeom prst="rect">
            <a:avLst/>
          </a:prstGeom>
        </p:spPr>
      </p:pic>
      <p:sp>
        <p:nvSpPr>
          <p:cNvPr id="10" name="文字版面配置區 20"/>
          <p:cNvSpPr>
            <a:spLocks noGrp="1"/>
          </p:cNvSpPr>
          <p:nvPr>
            <p:ph type="body" sz="quarter" idx="16" hasCustomPrompt="1"/>
          </p:nvPr>
        </p:nvSpPr>
        <p:spPr>
          <a:xfrm>
            <a:off x="336129" y="981522"/>
            <a:ext cx="11090276" cy="8640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8525" indent="0">
              <a:lnSpc>
                <a:spcPct val="130000"/>
              </a:lnSpc>
              <a:spcBef>
                <a:spcPts val="800"/>
              </a:spcBef>
              <a:buNone/>
              <a:defRPr sz="3600" b="1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spcBef>
                <a:spcPts val="800"/>
              </a:spcBef>
              <a:defRPr>
                <a:latin typeface="標楷體" pitchFamily="65" charset="-120"/>
                <a:ea typeface="標楷體" pitchFamily="65" charset="-120"/>
              </a:defRPr>
            </a:lvl2pPr>
          </a:lstStyle>
          <a:p>
            <a:pPr lvl="0"/>
            <a:r>
              <a:rPr lang="en-US" altLang="zh-TW" dirty="0"/>
              <a:t>【</a:t>
            </a:r>
            <a:r>
              <a:rPr lang="zh-TW" altLang="en-US" dirty="0"/>
              <a:t>法律條文標題</a:t>
            </a:r>
            <a:r>
              <a:rPr lang="en-US" altLang="zh-TW" dirty="0"/>
              <a:t>】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918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段標">
    <p:bg>
      <p:bgPr>
        <a:solidFill>
          <a:srgbClr val="FCD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333376" y="2419350"/>
            <a:ext cx="11518420" cy="89053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段標</a:t>
            </a:r>
            <a:r>
              <a:rPr lang="en-US" altLang="zh-TW" dirty="0"/>
              <a:t>(48pt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cxnSp>
        <p:nvCxnSpPr>
          <p:cNvPr id="33" name="直線接點 32"/>
          <p:cNvCxnSpPr/>
          <p:nvPr userDrawn="1"/>
        </p:nvCxnSpPr>
        <p:spPr>
          <a:xfrm>
            <a:off x="334394" y="3309885"/>
            <a:ext cx="11517401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圓角矩形 11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72084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段標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333376" y="2419350"/>
            <a:ext cx="11518420" cy="89053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段標</a:t>
            </a:r>
            <a:r>
              <a:rPr lang="en-US" altLang="zh-TW" dirty="0"/>
              <a:t>(48pt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cxnSp>
        <p:nvCxnSpPr>
          <p:cNvPr id="33" name="直線接點 32"/>
          <p:cNvCxnSpPr/>
          <p:nvPr userDrawn="1"/>
        </p:nvCxnSpPr>
        <p:spPr>
          <a:xfrm>
            <a:off x="334394" y="3309885"/>
            <a:ext cx="11517401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圓角矩形 11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4318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720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/>
        </p:nvSpPr>
        <p:spPr>
          <a:xfrm>
            <a:off x="334963" y="333450"/>
            <a:ext cx="2663899" cy="4897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4" name="矩形 13"/>
          <p:cNvSpPr/>
          <p:nvPr userDrawn="1"/>
        </p:nvSpPr>
        <p:spPr>
          <a:xfrm>
            <a:off x="9725314" y="0"/>
            <a:ext cx="2465099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" name="直線接點 5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human-footprint_3832"/>
          <p:cNvSpPr>
            <a:spLocks noChangeAspect="1"/>
          </p:cNvSpPr>
          <p:nvPr userDrawn="1"/>
        </p:nvSpPr>
        <p:spPr bwMode="auto">
          <a:xfrm>
            <a:off x="478582" y="347973"/>
            <a:ext cx="359999" cy="417525"/>
          </a:xfrm>
          <a:custGeom>
            <a:avLst/>
            <a:gdLst>
              <a:gd name="T0" fmla="*/ 64 w 186"/>
              <a:gd name="T1" fmla="*/ 181 h 216"/>
              <a:gd name="T2" fmla="*/ 29 w 186"/>
              <a:gd name="T3" fmla="*/ 124 h 216"/>
              <a:gd name="T4" fmla="*/ 8 w 186"/>
              <a:gd name="T5" fmla="*/ 66 h 216"/>
              <a:gd name="T6" fmla="*/ 48 w 186"/>
              <a:gd name="T7" fmla="*/ 34 h 216"/>
              <a:gd name="T8" fmla="*/ 81 w 186"/>
              <a:gd name="T9" fmla="*/ 54 h 216"/>
              <a:gd name="T10" fmla="*/ 54 w 186"/>
              <a:gd name="T11" fmla="*/ 106 h 216"/>
              <a:gd name="T12" fmla="*/ 65 w 186"/>
              <a:gd name="T13" fmla="*/ 30 h 216"/>
              <a:gd name="T14" fmla="*/ 65 w 186"/>
              <a:gd name="T15" fmla="*/ 0 h 216"/>
              <a:gd name="T16" fmla="*/ 65 w 186"/>
              <a:gd name="T17" fmla="*/ 30 h 216"/>
              <a:gd name="T18" fmla="*/ 49 w 186"/>
              <a:gd name="T19" fmla="*/ 18 h 216"/>
              <a:gd name="T20" fmla="*/ 36 w 186"/>
              <a:gd name="T21" fmla="*/ 20 h 216"/>
              <a:gd name="T22" fmla="*/ 28 w 186"/>
              <a:gd name="T23" fmla="*/ 32 h 216"/>
              <a:gd name="T24" fmla="*/ 25 w 186"/>
              <a:gd name="T25" fmla="*/ 19 h 216"/>
              <a:gd name="T26" fmla="*/ 28 w 186"/>
              <a:gd name="T27" fmla="*/ 32 h 216"/>
              <a:gd name="T28" fmla="*/ 18 w 186"/>
              <a:gd name="T29" fmla="*/ 33 h 216"/>
              <a:gd name="T30" fmla="*/ 9 w 186"/>
              <a:gd name="T31" fmla="*/ 36 h 216"/>
              <a:gd name="T32" fmla="*/ 2 w 186"/>
              <a:gd name="T33" fmla="*/ 41 h 216"/>
              <a:gd name="T34" fmla="*/ 6 w 186"/>
              <a:gd name="T35" fmla="*/ 49 h 216"/>
              <a:gd name="T36" fmla="*/ 2 w 186"/>
              <a:gd name="T37" fmla="*/ 41 h 216"/>
              <a:gd name="T38" fmla="*/ 140 w 186"/>
              <a:gd name="T39" fmla="*/ 67 h 216"/>
              <a:gd name="T40" fmla="*/ 105 w 186"/>
              <a:gd name="T41" fmla="*/ 83 h 216"/>
              <a:gd name="T42" fmla="*/ 127 w 186"/>
              <a:gd name="T43" fmla="*/ 138 h 216"/>
              <a:gd name="T44" fmla="*/ 111 w 186"/>
              <a:gd name="T45" fmla="*/ 212 h 216"/>
              <a:gd name="T46" fmla="*/ 151 w 186"/>
              <a:gd name="T47" fmla="*/ 157 h 216"/>
              <a:gd name="T48" fmla="*/ 177 w 186"/>
              <a:gd name="T49" fmla="*/ 102 h 216"/>
              <a:gd name="T50" fmla="*/ 123 w 186"/>
              <a:gd name="T51" fmla="*/ 61 h 216"/>
              <a:gd name="T52" fmla="*/ 126 w 186"/>
              <a:gd name="T53" fmla="*/ 31 h 216"/>
              <a:gd name="T54" fmla="*/ 123 w 186"/>
              <a:gd name="T55" fmla="*/ 61 h 216"/>
              <a:gd name="T56" fmla="*/ 153 w 186"/>
              <a:gd name="T57" fmla="*/ 53 h 216"/>
              <a:gd name="T58" fmla="*/ 140 w 186"/>
              <a:gd name="T59" fmla="*/ 50 h 216"/>
              <a:gd name="T60" fmla="*/ 160 w 186"/>
              <a:gd name="T61" fmla="*/ 67 h 216"/>
              <a:gd name="T62" fmla="*/ 164 w 186"/>
              <a:gd name="T63" fmla="*/ 53 h 216"/>
              <a:gd name="T64" fmla="*/ 160 w 186"/>
              <a:gd name="T65" fmla="*/ 67 h 216"/>
              <a:gd name="T66" fmla="*/ 170 w 186"/>
              <a:gd name="T67" fmla="*/ 68 h 216"/>
              <a:gd name="T68" fmla="*/ 178 w 186"/>
              <a:gd name="T69" fmla="*/ 72 h 216"/>
              <a:gd name="T70" fmla="*/ 185 w 186"/>
              <a:gd name="T71" fmla="*/ 78 h 216"/>
              <a:gd name="T72" fmla="*/ 181 w 186"/>
              <a:gd name="T73" fmla="*/ 86 h 216"/>
              <a:gd name="T74" fmla="*/ 185 w 186"/>
              <a:gd name="T75" fmla="*/ 7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6" h="216">
                <a:moveTo>
                  <a:pt x="81" y="151"/>
                </a:moveTo>
                <a:cubicBezTo>
                  <a:pt x="82" y="171"/>
                  <a:pt x="78" y="179"/>
                  <a:pt x="64" y="181"/>
                </a:cubicBezTo>
                <a:cubicBezTo>
                  <a:pt x="50" y="184"/>
                  <a:pt x="36" y="172"/>
                  <a:pt x="34" y="154"/>
                </a:cubicBezTo>
                <a:cubicBezTo>
                  <a:pt x="32" y="147"/>
                  <a:pt x="31" y="131"/>
                  <a:pt x="29" y="124"/>
                </a:cubicBezTo>
                <a:lnTo>
                  <a:pt x="17" y="90"/>
                </a:lnTo>
                <a:cubicBezTo>
                  <a:pt x="17" y="87"/>
                  <a:pt x="9" y="72"/>
                  <a:pt x="8" y="66"/>
                </a:cubicBezTo>
                <a:cubicBezTo>
                  <a:pt x="5" y="54"/>
                  <a:pt x="13" y="41"/>
                  <a:pt x="26" y="39"/>
                </a:cubicBezTo>
                <a:cubicBezTo>
                  <a:pt x="26" y="39"/>
                  <a:pt x="44" y="35"/>
                  <a:pt x="48" y="34"/>
                </a:cubicBezTo>
                <a:cubicBezTo>
                  <a:pt x="51" y="34"/>
                  <a:pt x="61" y="33"/>
                  <a:pt x="61" y="33"/>
                </a:cubicBezTo>
                <a:cubicBezTo>
                  <a:pt x="74" y="33"/>
                  <a:pt x="81" y="40"/>
                  <a:pt x="81" y="54"/>
                </a:cubicBezTo>
                <a:cubicBezTo>
                  <a:pt x="81" y="61"/>
                  <a:pt x="67" y="73"/>
                  <a:pt x="67" y="73"/>
                </a:cubicBezTo>
                <a:cubicBezTo>
                  <a:pt x="67" y="73"/>
                  <a:pt x="47" y="92"/>
                  <a:pt x="54" y="106"/>
                </a:cubicBezTo>
                <a:cubicBezTo>
                  <a:pt x="61" y="120"/>
                  <a:pt x="77" y="124"/>
                  <a:pt x="81" y="151"/>
                </a:cubicBezTo>
                <a:close/>
                <a:moveTo>
                  <a:pt x="65" y="30"/>
                </a:moveTo>
                <a:cubicBezTo>
                  <a:pt x="71" y="30"/>
                  <a:pt x="75" y="23"/>
                  <a:pt x="75" y="15"/>
                </a:cubicBezTo>
                <a:cubicBezTo>
                  <a:pt x="75" y="7"/>
                  <a:pt x="71" y="0"/>
                  <a:pt x="65" y="0"/>
                </a:cubicBezTo>
                <a:cubicBezTo>
                  <a:pt x="60" y="0"/>
                  <a:pt x="55" y="7"/>
                  <a:pt x="55" y="15"/>
                </a:cubicBezTo>
                <a:cubicBezTo>
                  <a:pt x="55" y="23"/>
                  <a:pt x="60" y="30"/>
                  <a:pt x="65" y="30"/>
                </a:cubicBezTo>
                <a:close/>
                <a:moveTo>
                  <a:pt x="44" y="28"/>
                </a:moveTo>
                <a:cubicBezTo>
                  <a:pt x="47" y="28"/>
                  <a:pt x="50" y="23"/>
                  <a:pt x="49" y="18"/>
                </a:cubicBezTo>
                <a:cubicBezTo>
                  <a:pt x="48" y="12"/>
                  <a:pt x="45" y="9"/>
                  <a:pt x="41" y="9"/>
                </a:cubicBezTo>
                <a:cubicBezTo>
                  <a:pt x="37" y="10"/>
                  <a:pt x="35" y="14"/>
                  <a:pt x="36" y="20"/>
                </a:cubicBezTo>
                <a:cubicBezTo>
                  <a:pt x="37" y="25"/>
                  <a:pt x="40" y="29"/>
                  <a:pt x="44" y="28"/>
                </a:cubicBezTo>
                <a:close/>
                <a:moveTo>
                  <a:pt x="28" y="32"/>
                </a:moveTo>
                <a:cubicBezTo>
                  <a:pt x="31" y="32"/>
                  <a:pt x="32" y="28"/>
                  <a:pt x="31" y="24"/>
                </a:cubicBezTo>
                <a:cubicBezTo>
                  <a:pt x="30" y="21"/>
                  <a:pt x="28" y="18"/>
                  <a:pt x="25" y="19"/>
                </a:cubicBezTo>
                <a:cubicBezTo>
                  <a:pt x="22" y="19"/>
                  <a:pt x="21" y="23"/>
                  <a:pt x="22" y="27"/>
                </a:cubicBezTo>
                <a:cubicBezTo>
                  <a:pt x="23" y="30"/>
                  <a:pt x="26" y="33"/>
                  <a:pt x="28" y="32"/>
                </a:cubicBezTo>
                <a:close/>
                <a:moveTo>
                  <a:pt x="16" y="40"/>
                </a:moveTo>
                <a:cubicBezTo>
                  <a:pt x="18" y="40"/>
                  <a:pt x="19" y="36"/>
                  <a:pt x="18" y="33"/>
                </a:cubicBezTo>
                <a:cubicBezTo>
                  <a:pt x="16" y="29"/>
                  <a:pt x="13" y="27"/>
                  <a:pt x="11" y="28"/>
                </a:cubicBezTo>
                <a:cubicBezTo>
                  <a:pt x="9" y="29"/>
                  <a:pt x="8" y="33"/>
                  <a:pt x="9" y="36"/>
                </a:cubicBezTo>
                <a:cubicBezTo>
                  <a:pt x="11" y="39"/>
                  <a:pt x="14" y="41"/>
                  <a:pt x="16" y="40"/>
                </a:cubicBezTo>
                <a:close/>
                <a:moveTo>
                  <a:pt x="2" y="41"/>
                </a:moveTo>
                <a:cubicBezTo>
                  <a:pt x="1" y="42"/>
                  <a:pt x="0" y="44"/>
                  <a:pt x="1" y="46"/>
                </a:cubicBezTo>
                <a:cubicBezTo>
                  <a:pt x="2" y="49"/>
                  <a:pt x="4" y="50"/>
                  <a:pt x="6" y="49"/>
                </a:cubicBezTo>
                <a:cubicBezTo>
                  <a:pt x="7" y="49"/>
                  <a:pt x="8" y="46"/>
                  <a:pt x="7" y="44"/>
                </a:cubicBezTo>
                <a:cubicBezTo>
                  <a:pt x="6" y="42"/>
                  <a:pt x="4" y="41"/>
                  <a:pt x="2" y="41"/>
                </a:cubicBezTo>
                <a:close/>
                <a:moveTo>
                  <a:pt x="162" y="73"/>
                </a:moveTo>
                <a:cubicBezTo>
                  <a:pt x="162" y="73"/>
                  <a:pt x="143" y="68"/>
                  <a:pt x="140" y="67"/>
                </a:cubicBezTo>
                <a:cubicBezTo>
                  <a:pt x="137" y="66"/>
                  <a:pt x="127" y="65"/>
                  <a:pt x="127" y="65"/>
                </a:cubicBezTo>
                <a:cubicBezTo>
                  <a:pt x="114" y="64"/>
                  <a:pt x="107" y="70"/>
                  <a:pt x="105" y="83"/>
                </a:cubicBezTo>
                <a:cubicBezTo>
                  <a:pt x="105" y="91"/>
                  <a:pt x="117" y="104"/>
                  <a:pt x="117" y="104"/>
                </a:cubicBezTo>
                <a:cubicBezTo>
                  <a:pt x="117" y="104"/>
                  <a:pt x="135" y="125"/>
                  <a:pt x="127" y="138"/>
                </a:cubicBezTo>
                <a:cubicBezTo>
                  <a:pt x="119" y="152"/>
                  <a:pt x="103" y="154"/>
                  <a:pt x="97" y="180"/>
                </a:cubicBezTo>
                <a:cubicBezTo>
                  <a:pt x="94" y="200"/>
                  <a:pt x="98" y="209"/>
                  <a:pt x="111" y="212"/>
                </a:cubicBezTo>
                <a:cubicBezTo>
                  <a:pt x="125" y="216"/>
                  <a:pt x="140" y="205"/>
                  <a:pt x="144" y="188"/>
                </a:cubicBezTo>
                <a:cubicBezTo>
                  <a:pt x="146" y="180"/>
                  <a:pt x="148" y="164"/>
                  <a:pt x="151" y="157"/>
                </a:cubicBezTo>
                <a:lnTo>
                  <a:pt x="165" y="125"/>
                </a:lnTo>
                <a:cubicBezTo>
                  <a:pt x="166" y="122"/>
                  <a:pt x="176" y="108"/>
                  <a:pt x="177" y="102"/>
                </a:cubicBezTo>
                <a:cubicBezTo>
                  <a:pt x="181" y="90"/>
                  <a:pt x="174" y="77"/>
                  <a:pt x="162" y="73"/>
                </a:cubicBezTo>
                <a:close/>
                <a:moveTo>
                  <a:pt x="123" y="61"/>
                </a:moveTo>
                <a:cubicBezTo>
                  <a:pt x="129" y="61"/>
                  <a:pt x="134" y="55"/>
                  <a:pt x="134" y="47"/>
                </a:cubicBezTo>
                <a:cubicBezTo>
                  <a:pt x="135" y="39"/>
                  <a:pt x="131" y="32"/>
                  <a:pt x="126" y="31"/>
                </a:cubicBezTo>
                <a:cubicBezTo>
                  <a:pt x="120" y="31"/>
                  <a:pt x="115" y="37"/>
                  <a:pt x="114" y="45"/>
                </a:cubicBezTo>
                <a:cubicBezTo>
                  <a:pt x="113" y="53"/>
                  <a:pt x="117" y="60"/>
                  <a:pt x="123" y="61"/>
                </a:cubicBezTo>
                <a:close/>
                <a:moveTo>
                  <a:pt x="145" y="61"/>
                </a:moveTo>
                <a:cubicBezTo>
                  <a:pt x="148" y="62"/>
                  <a:pt x="152" y="58"/>
                  <a:pt x="153" y="53"/>
                </a:cubicBezTo>
                <a:cubicBezTo>
                  <a:pt x="154" y="48"/>
                  <a:pt x="152" y="43"/>
                  <a:pt x="149" y="43"/>
                </a:cubicBezTo>
                <a:cubicBezTo>
                  <a:pt x="145" y="42"/>
                  <a:pt x="142" y="45"/>
                  <a:pt x="140" y="50"/>
                </a:cubicBezTo>
                <a:cubicBezTo>
                  <a:pt x="139" y="56"/>
                  <a:pt x="141" y="60"/>
                  <a:pt x="145" y="61"/>
                </a:cubicBezTo>
                <a:close/>
                <a:moveTo>
                  <a:pt x="160" y="67"/>
                </a:moveTo>
                <a:cubicBezTo>
                  <a:pt x="162" y="67"/>
                  <a:pt x="165" y="65"/>
                  <a:pt x="166" y="61"/>
                </a:cubicBezTo>
                <a:cubicBezTo>
                  <a:pt x="168" y="58"/>
                  <a:pt x="166" y="54"/>
                  <a:pt x="164" y="53"/>
                </a:cubicBezTo>
                <a:cubicBezTo>
                  <a:pt x="161" y="52"/>
                  <a:pt x="158" y="55"/>
                  <a:pt x="157" y="58"/>
                </a:cubicBezTo>
                <a:cubicBezTo>
                  <a:pt x="156" y="62"/>
                  <a:pt x="157" y="66"/>
                  <a:pt x="160" y="67"/>
                </a:cubicBezTo>
                <a:close/>
                <a:moveTo>
                  <a:pt x="177" y="64"/>
                </a:moveTo>
                <a:cubicBezTo>
                  <a:pt x="175" y="63"/>
                  <a:pt x="172" y="65"/>
                  <a:pt x="170" y="68"/>
                </a:cubicBezTo>
                <a:cubicBezTo>
                  <a:pt x="169" y="71"/>
                  <a:pt x="169" y="75"/>
                  <a:pt x="171" y="76"/>
                </a:cubicBezTo>
                <a:cubicBezTo>
                  <a:pt x="173" y="77"/>
                  <a:pt x="176" y="75"/>
                  <a:pt x="178" y="72"/>
                </a:cubicBezTo>
                <a:cubicBezTo>
                  <a:pt x="180" y="69"/>
                  <a:pt x="179" y="65"/>
                  <a:pt x="177" y="64"/>
                </a:cubicBezTo>
                <a:close/>
                <a:moveTo>
                  <a:pt x="185" y="78"/>
                </a:moveTo>
                <a:cubicBezTo>
                  <a:pt x="183" y="77"/>
                  <a:pt x="181" y="78"/>
                  <a:pt x="180" y="80"/>
                </a:cubicBezTo>
                <a:cubicBezTo>
                  <a:pt x="179" y="83"/>
                  <a:pt x="179" y="85"/>
                  <a:pt x="181" y="86"/>
                </a:cubicBezTo>
                <a:cubicBezTo>
                  <a:pt x="182" y="86"/>
                  <a:pt x="184" y="85"/>
                  <a:pt x="185" y="83"/>
                </a:cubicBezTo>
                <a:cubicBezTo>
                  <a:pt x="186" y="81"/>
                  <a:pt x="186" y="79"/>
                  <a:pt x="185" y="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838622" y="69156"/>
            <a:ext cx="161818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逐步解析</a:t>
            </a:r>
          </a:p>
        </p:txBody>
      </p:sp>
      <p:sp>
        <p:nvSpPr>
          <p:cNvPr id="16" name="Text Box 10"/>
          <p:cNvSpPr txBox="1">
            <a:spLocks noChangeArrowheads="1"/>
          </p:cNvSpPr>
          <p:nvPr userDrawn="1"/>
        </p:nvSpPr>
        <p:spPr bwMode="auto">
          <a:xfrm>
            <a:off x="2998862" y="117426"/>
            <a:ext cx="324036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問題思考</a:t>
            </a:r>
          </a:p>
        </p:txBody>
      </p:sp>
      <p:sp>
        <p:nvSpPr>
          <p:cNvPr id="17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9144619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18" name="內容版面配置區 2"/>
          <p:cNvSpPr>
            <a:spLocks noGrp="1"/>
          </p:cNvSpPr>
          <p:nvPr>
            <p:ph idx="10" hasCustomPrompt="1"/>
          </p:nvPr>
        </p:nvSpPr>
        <p:spPr>
          <a:xfrm>
            <a:off x="2278782" y="-58140"/>
            <a:ext cx="864096" cy="11116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4295" indent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None/>
              <a:tabLst/>
              <a:defRPr sz="5400" b="1" cap="none" spc="0" baseline="0">
                <a:ln w="28575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en-US" altLang="zh-TW" dirty="0"/>
              <a:t>A</a:t>
            </a:r>
            <a:endParaRPr lang="zh-TW" altLang="en-US" dirty="0"/>
          </a:p>
        </p:txBody>
      </p:sp>
      <p:cxnSp>
        <p:nvCxnSpPr>
          <p:cNvPr id="12" name="直線接點 11"/>
          <p:cNvCxnSpPr/>
          <p:nvPr userDrawn="1"/>
        </p:nvCxnSpPr>
        <p:spPr>
          <a:xfrm>
            <a:off x="9695606" y="981522"/>
            <a:ext cx="0" cy="5828779"/>
          </a:xfrm>
          <a:prstGeom prst="line">
            <a:avLst/>
          </a:prstGeom>
          <a:ln w="57150"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10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逐步解析(關鍵積木)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4" name="矩形 13"/>
          <p:cNvSpPr/>
          <p:nvPr userDrawn="1"/>
        </p:nvSpPr>
        <p:spPr>
          <a:xfrm>
            <a:off x="9725314" y="0"/>
            <a:ext cx="2465099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" name="直線接點 5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7686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334963" y="333450"/>
            <a:ext cx="2663899" cy="4897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human-footprint_3832"/>
          <p:cNvSpPr>
            <a:spLocks noChangeAspect="1"/>
          </p:cNvSpPr>
          <p:nvPr userDrawn="1"/>
        </p:nvSpPr>
        <p:spPr bwMode="auto">
          <a:xfrm>
            <a:off x="478582" y="347973"/>
            <a:ext cx="359999" cy="417525"/>
          </a:xfrm>
          <a:custGeom>
            <a:avLst/>
            <a:gdLst>
              <a:gd name="T0" fmla="*/ 64 w 186"/>
              <a:gd name="T1" fmla="*/ 181 h 216"/>
              <a:gd name="T2" fmla="*/ 29 w 186"/>
              <a:gd name="T3" fmla="*/ 124 h 216"/>
              <a:gd name="T4" fmla="*/ 8 w 186"/>
              <a:gd name="T5" fmla="*/ 66 h 216"/>
              <a:gd name="T6" fmla="*/ 48 w 186"/>
              <a:gd name="T7" fmla="*/ 34 h 216"/>
              <a:gd name="T8" fmla="*/ 81 w 186"/>
              <a:gd name="T9" fmla="*/ 54 h 216"/>
              <a:gd name="T10" fmla="*/ 54 w 186"/>
              <a:gd name="T11" fmla="*/ 106 h 216"/>
              <a:gd name="T12" fmla="*/ 65 w 186"/>
              <a:gd name="T13" fmla="*/ 30 h 216"/>
              <a:gd name="T14" fmla="*/ 65 w 186"/>
              <a:gd name="T15" fmla="*/ 0 h 216"/>
              <a:gd name="T16" fmla="*/ 65 w 186"/>
              <a:gd name="T17" fmla="*/ 30 h 216"/>
              <a:gd name="T18" fmla="*/ 49 w 186"/>
              <a:gd name="T19" fmla="*/ 18 h 216"/>
              <a:gd name="T20" fmla="*/ 36 w 186"/>
              <a:gd name="T21" fmla="*/ 20 h 216"/>
              <a:gd name="T22" fmla="*/ 28 w 186"/>
              <a:gd name="T23" fmla="*/ 32 h 216"/>
              <a:gd name="T24" fmla="*/ 25 w 186"/>
              <a:gd name="T25" fmla="*/ 19 h 216"/>
              <a:gd name="T26" fmla="*/ 28 w 186"/>
              <a:gd name="T27" fmla="*/ 32 h 216"/>
              <a:gd name="T28" fmla="*/ 18 w 186"/>
              <a:gd name="T29" fmla="*/ 33 h 216"/>
              <a:gd name="T30" fmla="*/ 9 w 186"/>
              <a:gd name="T31" fmla="*/ 36 h 216"/>
              <a:gd name="T32" fmla="*/ 2 w 186"/>
              <a:gd name="T33" fmla="*/ 41 h 216"/>
              <a:gd name="T34" fmla="*/ 6 w 186"/>
              <a:gd name="T35" fmla="*/ 49 h 216"/>
              <a:gd name="T36" fmla="*/ 2 w 186"/>
              <a:gd name="T37" fmla="*/ 41 h 216"/>
              <a:gd name="T38" fmla="*/ 140 w 186"/>
              <a:gd name="T39" fmla="*/ 67 h 216"/>
              <a:gd name="T40" fmla="*/ 105 w 186"/>
              <a:gd name="T41" fmla="*/ 83 h 216"/>
              <a:gd name="T42" fmla="*/ 127 w 186"/>
              <a:gd name="T43" fmla="*/ 138 h 216"/>
              <a:gd name="T44" fmla="*/ 111 w 186"/>
              <a:gd name="T45" fmla="*/ 212 h 216"/>
              <a:gd name="T46" fmla="*/ 151 w 186"/>
              <a:gd name="T47" fmla="*/ 157 h 216"/>
              <a:gd name="T48" fmla="*/ 177 w 186"/>
              <a:gd name="T49" fmla="*/ 102 h 216"/>
              <a:gd name="T50" fmla="*/ 123 w 186"/>
              <a:gd name="T51" fmla="*/ 61 h 216"/>
              <a:gd name="T52" fmla="*/ 126 w 186"/>
              <a:gd name="T53" fmla="*/ 31 h 216"/>
              <a:gd name="T54" fmla="*/ 123 w 186"/>
              <a:gd name="T55" fmla="*/ 61 h 216"/>
              <a:gd name="T56" fmla="*/ 153 w 186"/>
              <a:gd name="T57" fmla="*/ 53 h 216"/>
              <a:gd name="T58" fmla="*/ 140 w 186"/>
              <a:gd name="T59" fmla="*/ 50 h 216"/>
              <a:gd name="T60" fmla="*/ 160 w 186"/>
              <a:gd name="T61" fmla="*/ 67 h 216"/>
              <a:gd name="T62" fmla="*/ 164 w 186"/>
              <a:gd name="T63" fmla="*/ 53 h 216"/>
              <a:gd name="T64" fmla="*/ 160 w 186"/>
              <a:gd name="T65" fmla="*/ 67 h 216"/>
              <a:gd name="T66" fmla="*/ 170 w 186"/>
              <a:gd name="T67" fmla="*/ 68 h 216"/>
              <a:gd name="T68" fmla="*/ 178 w 186"/>
              <a:gd name="T69" fmla="*/ 72 h 216"/>
              <a:gd name="T70" fmla="*/ 185 w 186"/>
              <a:gd name="T71" fmla="*/ 78 h 216"/>
              <a:gd name="T72" fmla="*/ 181 w 186"/>
              <a:gd name="T73" fmla="*/ 86 h 216"/>
              <a:gd name="T74" fmla="*/ 185 w 186"/>
              <a:gd name="T75" fmla="*/ 7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6" h="216">
                <a:moveTo>
                  <a:pt x="81" y="151"/>
                </a:moveTo>
                <a:cubicBezTo>
                  <a:pt x="82" y="171"/>
                  <a:pt x="78" y="179"/>
                  <a:pt x="64" y="181"/>
                </a:cubicBezTo>
                <a:cubicBezTo>
                  <a:pt x="50" y="184"/>
                  <a:pt x="36" y="172"/>
                  <a:pt x="34" y="154"/>
                </a:cubicBezTo>
                <a:cubicBezTo>
                  <a:pt x="32" y="147"/>
                  <a:pt x="31" y="131"/>
                  <a:pt x="29" y="124"/>
                </a:cubicBezTo>
                <a:lnTo>
                  <a:pt x="17" y="90"/>
                </a:lnTo>
                <a:cubicBezTo>
                  <a:pt x="17" y="87"/>
                  <a:pt x="9" y="72"/>
                  <a:pt x="8" y="66"/>
                </a:cubicBezTo>
                <a:cubicBezTo>
                  <a:pt x="5" y="54"/>
                  <a:pt x="13" y="41"/>
                  <a:pt x="26" y="39"/>
                </a:cubicBezTo>
                <a:cubicBezTo>
                  <a:pt x="26" y="39"/>
                  <a:pt x="44" y="35"/>
                  <a:pt x="48" y="34"/>
                </a:cubicBezTo>
                <a:cubicBezTo>
                  <a:pt x="51" y="34"/>
                  <a:pt x="61" y="33"/>
                  <a:pt x="61" y="33"/>
                </a:cubicBezTo>
                <a:cubicBezTo>
                  <a:pt x="74" y="33"/>
                  <a:pt x="81" y="40"/>
                  <a:pt x="81" y="54"/>
                </a:cubicBezTo>
                <a:cubicBezTo>
                  <a:pt x="81" y="61"/>
                  <a:pt x="67" y="73"/>
                  <a:pt x="67" y="73"/>
                </a:cubicBezTo>
                <a:cubicBezTo>
                  <a:pt x="67" y="73"/>
                  <a:pt x="47" y="92"/>
                  <a:pt x="54" y="106"/>
                </a:cubicBezTo>
                <a:cubicBezTo>
                  <a:pt x="61" y="120"/>
                  <a:pt x="77" y="124"/>
                  <a:pt x="81" y="151"/>
                </a:cubicBezTo>
                <a:close/>
                <a:moveTo>
                  <a:pt x="65" y="30"/>
                </a:moveTo>
                <a:cubicBezTo>
                  <a:pt x="71" y="30"/>
                  <a:pt x="75" y="23"/>
                  <a:pt x="75" y="15"/>
                </a:cubicBezTo>
                <a:cubicBezTo>
                  <a:pt x="75" y="7"/>
                  <a:pt x="71" y="0"/>
                  <a:pt x="65" y="0"/>
                </a:cubicBezTo>
                <a:cubicBezTo>
                  <a:pt x="60" y="0"/>
                  <a:pt x="55" y="7"/>
                  <a:pt x="55" y="15"/>
                </a:cubicBezTo>
                <a:cubicBezTo>
                  <a:pt x="55" y="23"/>
                  <a:pt x="60" y="30"/>
                  <a:pt x="65" y="30"/>
                </a:cubicBezTo>
                <a:close/>
                <a:moveTo>
                  <a:pt x="44" y="28"/>
                </a:moveTo>
                <a:cubicBezTo>
                  <a:pt x="47" y="28"/>
                  <a:pt x="50" y="23"/>
                  <a:pt x="49" y="18"/>
                </a:cubicBezTo>
                <a:cubicBezTo>
                  <a:pt x="48" y="12"/>
                  <a:pt x="45" y="9"/>
                  <a:pt x="41" y="9"/>
                </a:cubicBezTo>
                <a:cubicBezTo>
                  <a:pt x="37" y="10"/>
                  <a:pt x="35" y="14"/>
                  <a:pt x="36" y="20"/>
                </a:cubicBezTo>
                <a:cubicBezTo>
                  <a:pt x="37" y="25"/>
                  <a:pt x="40" y="29"/>
                  <a:pt x="44" y="28"/>
                </a:cubicBezTo>
                <a:close/>
                <a:moveTo>
                  <a:pt x="28" y="32"/>
                </a:moveTo>
                <a:cubicBezTo>
                  <a:pt x="31" y="32"/>
                  <a:pt x="32" y="28"/>
                  <a:pt x="31" y="24"/>
                </a:cubicBezTo>
                <a:cubicBezTo>
                  <a:pt x="30" y="21"/>
                  <a:pt x="28" y="18"/>
                  <a:pt x="25" y="19"/>
                </a:cubicBezTo>
                <a:cubicBezTo>
                  <a:pt x="22" y="19"/>
                  <a:pt x="21" y="23"/>
                  <a:pt x="22" y="27"/>
                </a:cubicBezTo>
                <a:cubicBezTo>
                  <a:pt x="23" y="30"/>
                  <a:pt x="26" y="33"/>
                  <a:pt x="28" y="32"/>
                </a:cubicBezTo>
                <a:close/>
                <a:moveTo>
                  <a:pt x="16" y="40"/>
                </a:moveTo>
                <a:cubicBezTo>
                  <a:pt x="18" y="40"/>
                  <a:pt x="19" y="36"/>
                  <a:pt x="18" y="33"/>
                </a:cubicBezTo>
                <a:cubicBezTo>
                  <a:pt x="16" y="29"/>
                  <a:pt x="13" y="27"/>
                  <a:pt x="11" y="28"/>
                </a:cubicBezTo>
                <a:cubicBezTo>
                  <a:pt x="9" y="29"/>
                  <a:pt x="8" y="33"/>
                  <a:pt x="9" y="36"/>
                </a:cubicBezTo>
                <a:cubicBezTo>
                  <a:pt x="11" y="39"/>
                  <a:pt x="14" y="41"/>
                  <a:pt x="16" y="40"/>
                </a:cubicBezTo>
                <a:close/>
                <a:moveTo>
                  <a:pt x="2" y="41"/>
                </a:moveTo>
                <a:cubicBezTo>
                  <a:pt x="1" y="42"/>
                  <a:pt x="0" y="44"/>
                  <a:pt x="1" y="46"/>
                </a:cubicBezTo>
                <a:cubicBezTo>
                  <a:pt x="2" y="49"/>
                  <a:pt x="4" y="50"/>
                  <a:pt x="6" y="49"/>
                </a:cubicBezTo>
                <a:cubicBezTo>
                  <a:pt x="7" y="49"/>
                  <a:pt x="8" y="46"/>
                  <a:pt x="7" y="44"/>
                </a:cubicBezTo>
                <a:cubicBezTo>
                  <a:pt x="6" y="42"/>
                  <a:pt x="4" y="41"/>
                  <a:pt x="2" y="41"/>
                </a:cubicBezTo>
                <a:close/>
                <a:moveTo>
                  <a:pt x="162" y="73"/>
                </a:moveTo>
                <a:cubicBezTo>
                  <a:pt x="162" y="73"/>
                  <a:pt x="143" y="68"/>
                  <a:pt x="140" y="67"/>
                </a:cubicBezTo>
                <a:cubicBezTo>
                  <a:pt x="137" y="66"/>
                  <a:pt x="127" y="65"/>
                  <a:pt x="127" y="65"/>
                </a:cubicBezTo>
                <a:cubicBezTo>
                  <a:pt x="114" y="64"/>
                  <a:pt x="107" y="70"/>
                  <a:pt x="105" y="83"/>
                </a:cubicBezTo>
                <a:cubicBezTo>
                  <a:pt x="105" y="91"/>
                  <a:pt x="117" y="104"/>
                  <a:pt x="117" y="104"/>
                </a:cubicBezTo>
                <a:cubicBezTo>
                  <a:pt x="117" y="104"/>
                  <a:pt x="135" y="125"/>
                  <a:pt x="127" y="138"/>
                </a:cubicBezTo>
                <a:cubicBezTo>
                  <a:pt x="119" y="152"/>
                  <a:pt x="103" y="154"/>
                  <a:pt x="97" y="180"/>
                </a:cubicBezTo>
                <a:cubicBezTo>
                  <a:pt x="94" y="200"/>
                  <a:pt x="98" y="209"/>
                  <a:pt x="111" y="212"/>
                </a:cubicBezTo>
                <a:cubicBezTo>
                  <a:pt x="125" y="216"/>
                  <a:pt x="140" y="205"/>
                  <a:pt x="144" y="188"/>
                </a:cubicBezTo>
                <a:cubicBezTo>
                  <a:pt x="146" y="180"/>
                  <a:pt x="148" y="164"/>
                  <a:pt x="151" y="157"/>
                </a:cubicBezTo>
                <a:lnTo>
                  <a:pt x="165" y="125"/>
                </a:lnTo>
                <a:cubicBezTo>
                  <a:pt x="166" y="122"/>
                  <a:pt x="176" y="108"/>
                  <a:pt x="177" y="102"/>
                </a:cubicBezTo>
                <a:cubicBezTo>
                  <a:pt x="181" y="90"/>
                  <a:pt x="174" y="77"/>
                  <a:pt x="162" y="73"/>
                </a:cubicBezTo>
                <a:close/>
                <a:moveTo>
                  <a:pt x="123" y="61"/>
                </a:moveTo>
                <a:cubicBezTo>
                  <a:pt x="129" y="61"/>
                  <a:pt x="134" y="55"/>
                  <a:pt x="134" y="47"/>
                </a:cubicBezTo>
                <a:cubicBezTo>
                  <a:pt x="135" y="39"/>
                  <a:pt x="131" y="32"/>
                  <a:pt x="126" y="31"/>
                </a:cubicBezTo>
                <a:cubicBezTo>
                  <a:pt x="120" y="31"/>
                  <a:pt x="115" y="37"/>
                  <a:pt x="114" y="45"/>
                </a:cubicBezTo>
                <a:cubicBezTo>
                  <a:pt x="113" y="53"/>
                  <a:pt x="117" y="60"/>
                  <a:pt x="123" y="61"/>
                </a:cubicBezTo>
                <a:close/>
                <a:moveTo>
                  <a:pt x="145" y="61"/>
                </a:moveTo>
                <a:cubicBezTo>
                  <a:pt x="148" y="62"/>
                  <a:pt x="152" y="58"/>
                  <a:pt x="153" y="53"/>
                </a:cubicBezTo>
                <a:cubicBezTo>
                  <a:pt x="154" y="48"/>
                  <a:pt x="152" y="43"/>
                  <a:pt x="149" y="43"/>
                </a:cubicBezTo>
                <a:cubicBezTo>
                  <a:pt x="145" y="42"/>
                  <a:pt x="142" y="45"/>
                  <a:pt x="140" y="50"/>
                </a:cubicBezTo>
                <a:cubicBezTo>
                  <a:pt x="139" y="56"/>
                  <a:pt x="141" y="60"/>
                  <a:pt x="145" y="61"/>
                </a:cubicBezTo>
                <a:close/>
                <a:moveTo>
                  <a:pt x="160" y="67"/>
                </a:moveTo>
                <a:cubicBezTo>
                  <a:pt x="162" y="67"/>
                  <a:pt x="165" y="65"/>
                  <a:pt x="166" y="61"/>
                </a:cubicBezTo>
                <a:cubicBezTo>
                  <a:pt x="168" y="58"/>
                  <a:pt x="166" y="54"/>
                  <a:pt x="164" y="53"/>
                </a:cubicBezTo>
                <a:cubicBezTo>
                  <a:pt x="161" y="52"/>
                  <a:pt x="158" y="55"/>
                  <a:pt x="157" y="58"/>
                </a:cubicBezTo>
                <a:cubicBezTo>
                  <a:pt x="156" y="62"/>
                  <a:pt x="157" y="66"/>
                  <a:pt x="160" y="67"/>
                </a:cubicBezTo>
                <a:close/>
                <a:moveTo>
                  <a:pt x="177" y="64"/>
                </a:moveTo>
                <a:cubicBezTo>
                  <a:pt x="175" y="63"/>
                  <a:pt x="172" y="65"/>
                  <a:pt x="170" y="68"/>
                </a:cubicBezTo>
                <a:cubicBezTo>
                  <a:pt x="169" y="71"/>
                  <a:pt x="169" y="75"/>
                  <a:pt x="171" y="76"/>
                </a:cubicBezTo>
                <a:cubicBezTo>
                  <a:pt x="173" y="77"/>
                  <a:pt x="176" y="75"/>
                  <a:pt x="178" y="72"/>
                </a:cubicBezTo>
                <a:cubicBezTo>
                  <a:pt x="180" y="69"/>
                  <a:pt x="179" y="65"/>
                  <a:pt x="177" y="64"/>
                </a:cubicBezTo>
                <a:close/>
                <a:moveTo>
                  <a:pt x="185" y="78"/>
                </a:moveTo>
                <a:cubicBezTo>
                  <a:pt x="183" y="77"/>
                  <a:pt x="181" y="78"/>
                  <a:pt x="180" y="80"/>
                </a:cubicBezTo>
                <a:cubicBezTo>
                  <a:pt x="179" y="83"/>
                  <a:pt x="179" y="85"/>
                  <a:pt x="181" y="86"/>
                </a:cubicBezTo>
                <a:cubicBezTo>
                  <a:pt x="182" y="86"/>
                  <a:pt x="184" y="85"/>
                  <a:pt x="185" y="83"/>
                </a:cubicBezTo>
                <a:cubicBezTo>
                  <a:pt x="186" y="81"/>
                  <a:pt x="186" y="79"/>
                  <a:pt x="185" y="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9" name="Text Box 10"/>
          <p:cNvSpPr txBox="1">
            <a:spLocks noChangeArrowheads="1"/>
          </p:cNvSpPr>
          <p:nvPr userDrawn="1"/>
        </p:nvSpPr>
        <p:spPr bwMode="auto">
          <a:xfrm>
            <a:off x="838622" y="69156"/>
            <a:ext cx="161818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逐步解析</a:t>
            </a:r>
          </a:p>
        </p:txBody>
      </p:sp>
      <p:sp>
        <p:nvSpPr>
          <p:cNvPr id="20" name="Text Box 10"/>
          <p:cNvSpPr txBox="1">
            <a:spLocks noChangeArrowheads="1"/>
          </p:cNvSpPr>
          <p:nvPr userDrawn="1"/>
        </p:nvSpPr>
        <p:spPr bwMode="auto">
          <a:xfrm>
            <a:off x="2998862" y="117426"/>
            <a:ext cx="324036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關鍵積木</a:t>
            </a:r>
          </a:p>
        </p:txBody>
      </p:sp>
      <p:sp>
        <p:nvSpPr>
          <p:cNvPr id="21" name="內容版面配置區 2"/>
          <p:cNvSpPr>
            <a:spLocks noGrp="1"/>
          </p:cNvSpPr>
          <p:nvPr>
            <p:ph idx="10" hasCustomPrompt="1"/>
          </p:nvPr>
        </p:nvSpPr>
        <p:spPr>
          <a:xfrm>
            <a:off x="2278782" y="-54234"/>
            <a:ext cx="864096" cy="11116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4295" indent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None/>
              <a:tabLst/>
              <a:defRPr sz="5400" b="1" cap="none" spc="0" baseline="0">
                <a:ln w="28575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en-US" altLang="zh-TW" dirty="0"/>
              <a:t>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528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解題示範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5" name="Text Box 10"/>
          <p:cNvSpPr txBox="1">
            <a:spLocks noChangeArrowheads="1"/>
          </p:cNvSpPr>
          <p:nvPr userDrawn="1"/>
        </p:nvSpPr>
        <p:spPr bwMode="auto">
          <a:xfrm>
            <a:off x="4727054" y="2133650"/>
            <a:ext cx="568863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請看老師</a:t>
            </a:r>
            <a:endParaRPr kumimoji="1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　　解題示範</a:t>
            </a:r>
          </a:p>
        </p:txBody>
      </p:sp>
      <p:sp>
        <p:nvSpPr>
          <p:cNvPr id="16" name="students-teacher-and-blackboard_42968"/>
          <p:cNvSpPr>
            <a:spLocks noChangeAspect="1"/>
          </p:cNvSpPr>
          <p:nvPr userDrawn="1"/>
        </p:nvSpPr>
        <p:spPr bwMode="auto">
          <a:xfrm>
            <a:off x="1414686" y="1989634"/>
            <a:ext cx="2592288" cy="2507865"/>
          </a:xfrm>
          <a:custGeom>
            <a:avLst/>
            <a:gdLst>
              <a:gd name="connsiteX0" fmla="*/ 453585 w 600029"/>
              <a:gd name="connsiteY0" fmla="*/ 282542 h 580488"/>
              <a:gd name="connsiteX1" fmla="*/ 549682 w 600029"/>
              <a:gd name="connsiteY1" fmla="*/ 282542 h 580488"/>
              <a:gd name="connsiteX2" fmla="*/ 549682 w 600029"/>
              <a:gd name="connsiteY2" fmla="*/ 318406 h 580488"/>
              <a:gd name="connsiteX3" fmla="*/ 453585 w 600029"/>
              <a:gd name="connsiteY3" fmla="*/ 318406 h 580488"/>
              <a:gd name="connsiteX4" fmla="*/ 430645 w 600029"/>
              <a:gd name="connsiteY4" fmla="*/ 219282 h 580488"/>
              <a:gd name="connsiteX5" fmla="*/ 424903 w 600029"/>
              <a:gd name="connsiteY5" fmla="*/ 223582 h 580488"/>
              <a:gd name="connsiteX6" fmla="*/ 424903 w 600029"/>
              <a:gd name="connsiteY6" fmla="*/ 227882 h 580488"/>
              <a:gd name="connsiteX7" fmla="*/ 427774 w 600029"/>
              <a:gd name="connsiteY7" fmla="*/ 232182 h 580488"/>
              <a:gd name="connsiteX8" fmla="*/ 436387 w 600029"/>
              <a:gd name="connsiteY8" fmla="*/ 229315 h 580488"/>
              <a:gd name="connsiteX9" fmla="*/ 433516 w 600029"/>
              <a:gd name="connsiteY9" fmla="*/ 220715 h 580488"/>
              <a:gd name="connsiteX10" fmla="*/ 430645 w 600029"/>
              <a:gd name="connsiteY10" fmla="*/ 219282 h 580488"/>
              <a:gd name="connsiteX11" fmla="*/ 354564 w 600029"/>
              <a:gd name="connsiteY11" fmla="*/ 219282 h 580488"/>
              <a:gd name="connsiteX12" fmla="*/ 348822 w 600029"/>
              <a:gd name="connsiteY12" fmla="*/ 222148 h 580488"/>
              <a:gd name="connsiteX13" fmla="*/ 347387 w 600029"/>
              <a:gd name="connsiteY13" fmla="*/ 226448 h 580488"/>
              <a:gd name="connsiteX14" fmla="*/ 350258 w 600029"/>
              <a:gd name="connsiteY14" fmla="*/ 230748 h 580488"/>
              <a:gd name="connsiteX15" fmla="*/ 358871 w 600029"/>
              <a:gd name="connsiteY15" fmla="*/ 227882 h 580488"/>
              <a:gd name="connsiteX16" fmla="*/ 357435 w 600029"/>
              <a:gd name="connsiteY16" fmla="*/ 219282 h 580488"/>
              <a:gd name="connsiteX17" fmla="*/ 354564 w 600029"/>
              <a:gd name="connsiteY17" fmla="*/ 219282 h 580488"/>
              <a:gd name="connsiteX18" fmla="*/ 469403 w 600029"/>
              <a:gd name="connsiteY18" fmla="*/ 199215 h 580488"/>
              <a:gd name="connsiteX19" fmla="*/ 462225 w 600029"/>
              <a:gd name="connsiteY19" fmla="*/ 204948 h 580488"/>
              <a:gd name="connsiteX20" fmla="*/ 465096 w 600029"/>
              <a:gd name="connsiteY20" fmla="*/ 209248 h 580488"/>
              <a:gd name="connsiteX21" fmla="*/ 469403 w 600029"/>
              <a:gd name="connsiteY21" fmla="*/ 212115 h 580488"/>
              <a:gd name="connsiteX22" fmla="*/ 475145 w 600029"/>
              <a:gd name="connsiteY22" fmla="*/ 204948 h 580488"/>
              <a:gd name="connsiteX23" fmla="*/ 469403 w 600029"/>
              <a:gd name="connsiteY23" fmla="*/ 199215 h 580488"/>
              <a:gd name="connsiteX24" fmla="*/ 391887 w 600029"/>
              <a:gd name="connsiteY24" fmla="*/ 197781 h 580488"/>
              <a:gd name="connsiteX25" fmla="*/ 386145 w 600029"/>
              <a:gd name="connsiteY25" fmla="*/ 204948 h 580488"/>
              <a:gd name="connsiteX26" fmla="*/ 391887 w 600029"/>
              <a:gd name="connsiteY26" fmla="*/ 210681 h 580488"/>
              <a:gd name="connsiteX27" fmla="*/ 399064 w 600029"/>
              <a:gd name="connsiteY27" fmla="*/ 204948 h 580488"/>
              <a:gd name="connsiteX28" fmla="*/ 391887 w 600029"/>
              <a:gd name="connsiteY28" fmla="*/ 197781 h 580488"/>
              <a:gd name="connsiteX29" fmla="*/ 315806 w 600029"/>
              <a:gd name="connsiteY29" fmla="*/ 197781 h 580488"/>
              <a:gd name="connsiteX30" fmla="*/ 310064 w 600029"/>
              <a:gd name="connsiteY30" fmla="*/ 200648 h 580488"/>
              <a:gd name="connsiteX31" fmla="*/ 310064 w 600029"/>
              <a:gd name="connsiteY31" fmla="*/ 206381 h 580488"/>
              <a:gd name="connsiteX32" fmla="*/ 312935 w 600029"/>
              <a:gd name="connsiteY32" fmla="*/ 209248 h 580488"/>
              <a:gd name="connsiteX33" fmla="*/ 321548 w 600029"/>
              <a:gd name="connsiteY33" fmla="*/ 207815 h 580488"/>
              <a:gd name="connsiteX34" fmla="*/ 318677 w 600029"/>
              <a:gd name="connsiteY34" fmla="*/ 199215 h 580488"/>
              <a:gd name="connsiteX35" fmla="*/ 315806 w 600029"/>
              <a:gd name="connsiteY35" fmla="*/ 197781 h 580488"/>
              <a:gd name="connsiteX36" fmla="*/ 469403 w 600029"/>
              <a:gd name="connsiteY36" fmla="*/ 156214 h 580488"/>
              <a:gd name="connsiteX37" fmla="*/ 462225 w 600029"/>
              <a:gd name="connsiteY37" fmla="*/ 161947 h 580488"/>
              <a:gd name="connsiteX38" fmla="*/ 469403 w 600029"/>
              <a:gd name="connsiteY38" fmla="*/ 169114 h 580488"/>
              <a:gd name="connsiteX39" fmla="*/ 475145 w 600029"/>
              <a:gd name="connsiteY39" fmla="*/ 161947 h 580488"/>
              <a:gd name="connsiteX40" fmla="*/ 473709 w 600029"/>
              <a:gd name="connsiteY40" fmla="*/ 157647 h 580488"/>
              <a:gd name="connsiteX41" fmla="*/ 469403 w 600029"/>
              <a:gd name="connsiteY41" fmla="*/ 156214 h 580488"/>
              <a:gd name="connsiteX42" fmla="*/ 391887 w 600029"/>
              <a:gd name="connsiteY42" fmla="*/ 154780 h 580488"/>
              <a:gd name="connsiteX43" fmla="*/ 386145 w 600029"/>
              <a:gd name="connsiteY43" fmla="*/ 160514 h 580488"/>
              <a:gd name="connsiteX44" fmla="*/ 391887 w 600029"/>
              <a:gd name="connsiteY44" fmla="*/ 167681 h 580488"/>
              <a:gd name="connsiteX45" fmla="*/ 397629 w 600029"/>
              <a:gd name="connsiteY45" fmla="*/ 160514 h 580488"/>
              <a:gd name="connsiteX46" fmla="*/ 396193 w 600029"/>
              <a:gd name="connsiteY46" fmla="*/ 156214 h 580488"/>
              <a:gd name="connsiteX47" fmla="*/ 391887 w 600029"/>
              <a:gd name="connsiteY47" fmla="*/ 154780 h 580488"/>
              <a:gd name="connsiteX48" fmla="*/ 311500 w 600029"/>
              <a:gd name="connsiteY48" fmla="*/ 154780 h 580488"/>
              <a:gd name="connsiteX49" fmla="*/ 310064 w 600029"/>
              <a:gd name="connsiteY49" fmla="*/ 163381 h 580488"/>
              <a:gd name="connsiteX50" fmla="*/ 318677 w 600029"/>
              <a:gd name="connsiteY50" fmla="*/ 166247 h 580488"/>
              <a:gd name="connsiteX51" fmla="*/ 321548 w 600029"/>
              <a:gd name="connsiteY51" fmla="*/ 161947 h 580488"/>
              <a:gd name="connsiteX52" fmla="*/ 320113 w 600029"/>
              <a:gd name="connsiteY52" fmla="*/ 157647 h 580488"/>
              <a:gd name="connsiteX53" fmla="*/ 314371 w 600029"/>
              <a:gd name="connsiteY53" fmla="*/ 154780 h 580488"/>
              <a:gd name="connsiteX54" fmla="*/ 311500 w 600029"/>
              <a:gd name="connsiteY54" fmla="*/ 154780 h 580488"/>
              <a:gd name="connsiteX55" fmla="*/ 417725 w 600029"/>
              <a:gd name="connsiteY55" fmla="*/ 147614 h 580488"/>
              <a:gd name="connsiteX56" fmla="*/ 404806 w 600029"/>
              <a:gd name="connsiteY56" fmla="*/ 156214 h 580488"/>
              <a:gd name="connsiteX57" fmla="*/ 406241 w 600029"/>
              <a:gd name="connsiteY57" fmla="*/ 160514 h 580488"/>
              <a:gd name="connsiteX58" fmla="*/ 397629 w 600029"/>
              <a:gd name="connsiteY58" fmla="*/ 173414 h 580488"/>
              <a:gd name="connsiteX59" fmla="*/ 397629 w 600029"/>
              <a:gd name="connsiteY59" fmla="*/ 192048 h 580488"/>
              <a:gd name="connsiteX60" fmla="*/ 406241 w 600029"/>
              <a:gd name="connsiteY60" fmla="*/ 204948 h 580488"/>
              <a:gd name="connsiteX61" fmla="*/ 404806 w 600029"/>
              <a:gd name="connsiteY61" fmla="*/ 209248 h 580488"/>
              <a:gd name="connsiteX62" fmla="*/ 419161 w 600029"/>
              <a:gd name="connsiteY62" fmla="*/ 217848 h 580488"/>
              <a:gd name="connsiteX63" fmla="*/ 430645 w 600029"/>
              <a:gd name="connsiteY63" fmla="*/ 212115 h 580488"/>
              <a:gd name="connsiteX64" fmla="*/ 437822 w 600029"/>
              <a:gd name="connsiteY64" fmla="*/ 213548 h 580488"/>
              <a:gd name="connsiteX65" fmla="*/ 442129 w 600029"/>
              <a:gd name="connsiteY65" fmla="*/ 217848 h 580488"/>
              <a:gd name="connsiteX66" fmla="*/ 455048 w 600029"/>
              <a:gd name="connsiteY66" fmla="*/ 209248 h 580488"/>
              <a:gd name="connsiteX67" fmla="*/ 455048 w 600029"/>
              <a:gd name="connsiteY67" fmla="*/ 204948 h 580488"/>
              <a:gd name="connsiteX68" fmla="*/ 467967 w 600029"/>
              <a:gd name="connsiteY68" fmla="*/ 192048 h 580488"/>
              <a:gd name="connsiteX69" fmla="*/ 467967 w 600029"/>
              <a:gd name="connsiteY69" fmla="*/ 176281 h 580488"/>
              <a:gd name="connsiteX70" fmla="*/ 455048 w 600029"/>
              <a:gd name="connsiteY70" fmla="*/ 161947 h 580488"/>
              <a:gd name="connsiteX71" fmla="*/ 455048 w 600029"/>
              <a:gd name="connsiteY71" fmla="*/ 160514 h 580488"/>
              <a:gd name="connsiteX72" fmla="*/ 439258 w 600029"/>
              <a:gd name="connsiteY72" fmla="*/ 150480 h 580488"/>
              <a:gd name="connsiteX73" fmla="*/ 429209 w 600029"/>
              <a:gd name="connsiteY73" fmla="*/ 154780 h 580488"/>
              <a:gd name="connsiteX74" fmla="*/ 423467 w 600029"/>
              <a:gd name="connsiteY74" fmla="*/ 153347 h 580488"/>
              <a:gd name="connsiteX75" fmla="*/ 417725 w 600029"/>
              <a:gd name="connsiteY75" fmla="*/ 147614 h 580488"/>
              <a:gd name="connsiteX76" fmla="*/ 341645 w 600029"/>
              <a:gd name="connsiteY76" fmla="*/ 147614 h 580488"/>
              <a:gd name="connsiteX77" fmla="*/ 327290 w 600029"/>
              <a:gd name="connsiteY77" fmla="*/ 154780 h 580488"/>
              <a:gd name="connsiteX78" fmla="*/ 328725 w 600029"/>
              <a:gd name="connsiteY78" fmla="*/ 163381 h 580488"/>
              <a:gd name="connsiteX79" fmla="*/ 321548 w 600029"/>
              <a:gd name="connsiteY79" fmla="*/ 171981 h 580488"/>
              <a:gd name="connsiteX80" fmla="*/ 318677 w 600029"/>
              <a:gd name="connsiteY80" fmla="*/ 173414 h 580488"/>
              <a:gd name="connsiteX81" fmla="*/ 318677 w 600029"/>
              <a:gd name="connsiteY81" fmla="*/ 190614 h 580488"/>
              <a:gd name="connsiteX82" fmla="*/ 322983 w 600029"/>
              <a:gd name="connsiteY82" fmla="*/ 192048 h 580488"/>
              <a:gd name="connsiteX83" fmla="*/ 328725 w 600029"/>
              <a:gd name="connsiteY83" fmla="*/ 209248 h 580488"/>
              <a:gd name="connsiteX84" fmla="*/ 343080 w 600029"/>
              <a:gd name="connsiteY84" fmla="*/ 216415 h 580488"/>
              <a:gd name="connsiteX85" fmla="*/ 354564 w 600029"/>
              <a:gd name="connsiteY85" fmla="*/ 210681 h 580488"/>
              <a:gd name="connsiteX86" fmla="*/ 360306 w 600029"/>
              <a:gd name="connsiteY86" fmla="*/ 213548 h 580488"/>
              <a:gd name="connsiteX87" fmla="*/ 364612 w 600029"/>
              <a:gd name="connsiteY87" fmla="*/ 216415 h 580488"/>
              <a:gd name="connsiteX88" fmla="*/ 378967 w 600029"/>
              <a:gd name="connsiteY88" fmla="*/ 207815 h 580488"/>
              <a:gd name="connsiteX89" fmla="*/ 377532 w 600029"/>
              <a:gd name="connsiteY89" fmla="*/ 203515 h 580488"/>
              <a:gd name="connsiteX90" fmla="*/ 387580 w 600029"/>
              <a:gd name="connsiteY90" fmla="*/ 190614 h 580488"/>
              <a:gd name="connsiteX91" fmla="*/ 387580 w 600029"/>
              <a:gd name="connsiteY91" fmla="*/ 173414 h 580488"/>
              <a:gd name="connsiteX92" fmla="*/ 377532 w 600029"/>
              <a:gd name="connsiteY92" fmla="*/ 160514 h 580488"/>
              <a:gd name="connsiteX93" fmla="*/ 377532 w 600029"/>
              <a:gd name="connsiteY93" fmla="*/ 159080 h 580488"/>
              <a:gd name="connsiteX94" fmla="*/ 363177 w 600029"/>
              <a:gd name="connsiteY94" fmla="*/ 149047 h 580488"/>
              <a:gd name="connsiteX95" fmla="*/ 353129 w 600029"/>
              <a:gd name="connsiteY95" fmla="*/ 153347 h 580488"/>
              <a:gd name="connsiteX96" fmla="*/ 345951 w 600029"/>
              <a:gd name="connsiteY96" fmla="*/ 151914 h 580488"/>
              <a:gd name="connsiteX97" fmla="*/ 341645 w 600029"/>
              <a:gd name="connsiteY97" fmla="*/ 147614 h 580488"/>
              <a:gd name="connsiteX98" fmla="*/ 429209 w 600029"/>
              <a:gd name="connsiteY98" fmla="*/ 134713 h 580488"/>
              <a:gd name="connsiteX99" fmla="*/ 423467 w 600029"/>
              <a:gd name="connsiteY99" fmla="*/ 137580 h 580488"/>
              <a:gd name="connsiteX100" fmla="*/ 426338 w 600029"/>
              <a:gd name="connsiteY100" fmla="*/ 146180 h 580488"/>
              <a:gd name="connsiteX101" fmla="*/ 434951 w 600029"/>
              <a:gd name="connsiteY101" fmla="*/ 144747 h 580488"/>
              <a:gd name="connsiteX102" fmla="*/ 436387 w 600029"/>
              <a:gd name="connsiteY102" fmla="*/ 139013 h 580488"/>
              <a:gd name="connsiteX103" fmla="*/ 433516 w 600029"/>
              <a:gd name="connsiteY103" fmla="*/ 136147 h 580488"/>
              <a:gd name="connsiteX104" fmla="*/ 429209 w 600029"/>
              <a:gd name="connsiteY104" fmla="*/ 134713 h 580488"/>
              <a:gd name="connsiteX105" fmla="*/ 353129 w 600029"/>
              <a:gd name="connsiteY105" fmla="*/ 133280 h 580488"/>
              <a:gd name="connsiteX106" fmla="*/ 347387 w 600029"/>
              <a:gd name="connsiteY106" fmla="*/ 136147 h 580488"/>
              <a:gd name="connsiteX107" fmla="*/ 350258 w 600029"/>
              <a:gd name="connsiteY107" fmla="*/ 144747 h 580488"/>
              <a:gd name="connsiteX108" fmla="*/ 358871 w 600029"/>
              <a:gd name="connsiteY108" fmla="*/ 143313 h 580488"/>
              <a:gd name="connsiteX109" fmla="*/ 358871 w 600029"/>
              <a:gd name="connsiteY109" fmla="*/ 137580 h 580488"/>
              <a:gd name="connsiteX110" fmla="*/ 356000 w 600029"/>
              <a:gd name="connsiteY110" fmla="*/ 134713 h 580488"/>
              <a:gd name="connsiteX111" fmla="*/ 353129 w 600029"/>
              <a:gd name="connsiteY111" fmla="*/ 133280 h 580488"/>
              <a:gd name="connsiteX112" fmla="*/ 429209 w 600029"/>
              <a:gd name="connsiteY112" fmla="*/ 90279 h 580488"/>
              <a:gd name="connsiteX113" fmla="*/ 423467 w 600029"/>
              <a:gd name="connsiteY113" fmla="*/ 97446 h 580488"/>
              <a:gd name="connsiteX114" fmla="*/ 429209 w 600029"/>
              <a:gd name="connsiteY114" fmla="*/ 103179 h 580488"/>
              <a:gd name="connsiteX115" fmla="*/ 436387 w 600029"/>
              <a:gd name="connsiteY115" fmla="*/ 97446 h 580488"/>
              <a:gd name="connsiteX116" fmla="*/ 433516 w 600029"/>
              <a:gd name="connsiteY116" fmla="*/ 93146 h 580488"/>
              <a:gd name="connsiteX117" fmla="*/ 429209 w 600029"/>
              <a:gd name="connsiteY117" fmla="*/ 90279 h 580488"/>
              <a:gd name="connsiteX118" fmla="*/ 353129 w 600029"/>
              <a:gd name="connsiteY118" fmla="*/ 90279 h 580488"/>
              <a:gd name="connsiteX119" fmla="*/ 345951 w 600029"/>
              <a:gd name="connsiteY119" fmla="*/ 96013 h 580488"/>
              <a:gd name="connsiteX120" fmla="*/ 353129 w 600029"/>
              <a:gd name="connsiteY120" fmla="*/ 103179 h 580488"/>
              <a:gd name="connsiteX121" fmla="*/ 358871 w 600029"/>
              <a:gd name="connsiteY121" fmla="*/ 96013 h 580488"/>
              <a:gd name="connsiteX122" fmla="*/ 357435 w 600029"/>
              <a:gd name="connsiteY122" fmla="*/ 91713 h 580488"/>
              <a:gd name="connsiteX123" fmla="*/ 353129 w 600029"/>
              <a:gd name="connsiteY123" fmla="*/ 90279 h 580488"/>
              <a:gd name="connsiteX124" fmla="*/ 378967 w 600029"/>
              <a:gd name="connsiteY124" fmla="*/ 83112 h 580488"/>
              <a:gd name="connsiteX125" fmla="*/ 366048 w 600029"/>
              <a:gd name="connsiteY125" fmla="*/ 90279 h 580488"/>
              <a:gd name="connsiteX126" fmla="*/ 366048 w 600029"/>
              <a:gd name="connsiteY126" fmla="*/ 96013 h 580488"/>
              <a:gd name="connsiteX127" fmla="*/ 358871 w 600029"/>
              <a:gd name="connsiteY127" fmla="*/ 108913 h 580488"/>
              <a:gd name="connsiteX128" fmla="*/ 358871 w 600029"/>
              <a:gd name="connsiteY128" fmla="*/ 127547 h 580488"/>
              <a:gd name="connsiteX129" fmla="*/ 361742 w 600029"/>
              <a:gd name="connsiteY129" fmla="*/ 128980 h 580488"/>
              <a:gd name="connsiteX130" fmla="*/ 366048 w 600029"/>
              <a:gd name="connsiteY130" fmla="*/ 136147 h 580488"/>
              <a:gd name="connsiteX131" fmla="*/ 366048 w 600029"/>
              <a:gd name="connsiteY131" fmla="*/ 143313 h 580488"/>
              <a:gd name="connsiteX132" fmla="*/ 381838 w 600029"/>
              <a:gd name="connsiteY132" fmla="*/ 151914 h 580488"/>
              <a:gd name="connsiteX133" fmla="*/ 391887 w 600029"/>
              <a:gd name="connsiteY133" fmla="*/ 147614 h 580488"/>
              <a:gd name="connsiteX134" fmla="*/ 400500 w 600029"/>
              <a:gd name="connsiteY134" fmla="*/ 149047 h 580488"/>
              <a:gd name="connsiteX135" fmla="*/ 416290 w 600029"/>
              <a:gd name="connsiteY135" fmla="*/ 140447 h 580488"/>
              <a:gd name="connsiteX136" fmla="*/ 417725 w 600029"/>
              <a:gd name="connsiteY136" fmla="*/ 134713 h 580488"/>
              <a:gd name="connsiteX137" fmla="*/ 427774 w 600029"/>
              <a:gd name="connsiteY137" fmla="*/ 127547 h 580488"/>
              <a:gd name="connsiteX138" fmla="*/ 427774 w 600029"/>
              <a:gd name="connsiteY138" fmla="*/ 110346 h 580488"/>
              <a:gd name="connsiteX139" fmla="*/ 414854 w 600029"/>
              <a:gd name="connsiteY139" fmla="*/ 97446 h 580488"/>
              <a:gd name="connsiteX140" fmla="*/ 416290 w 600029"/>
              <a:gd name="connsiteY140" fmla="*/ 94579 h 580488"/>
              <a:gd name="connsiteX141" fmla="*/ 400500 w 600029"/>
              <a:gd name="connsiteY141" fmla="*/ 85979 h 580488"/>
              <a:gd name="connsiteX142" fmla="*/ 390451 w 600029"/>
              <a:gd name="connsiteY142" fmla="*/ 90279 h 580488"/>
              <a:gd name="connsiteX143" fmla="*/ 383274 w 600029"/>
              <a:gd name="connsiteY143" fmla="*/ 88846 h 580488"/>
              <a:gd name="connsiteX144" fmla="*/ 378967 w 600029"/>
              <a:gd name="connsiteY144" fmla="*/ 83112 h 580488"/>
              <a:gd name="connsiteX145" fmla="*/ 390451 w 600029"/>
              <a:gd name="connsiteY145" fmla="*/ 70212 h 580488"/>
              <a:gd name="connsiteX146" fmla="*/ 384709 w 600029"/>
              <a:gd name="connsiteY146" fmla="*/ 73079 h 580488"/>
              <a:gd name="connsiteX147" fmla="*/ 387580 w 600029"/>
              <a:gd name="connsiteY147" fmla="*/ 81679 h 580488"/>
              <a:gd name="connsiteX148" fmla="*/ 396193 w 600029"/>
              <a:gd name="connsiteY148" fmla="*/ 78812 h 580488"/>
              <a:gd name="connsiteX149" fmla="*/ 396193 w 600029"/>
              <a:gd name="connsiteY149" fmla="*/ 74512 h 580488"/>
              <a:gd name="connsiteX150" fmla="*/ 393322 w 600029"/>
              <a:gd name="connsiteY150" fmla="*/ 70212 h 580488"/>
              <a:gd name="connsiteX151" fmla="*/ 390451 w 600029"/>
              <a:gd name="connsiteY151" fmla="*/ 70212 h 580488"/>
              <a:gd name="connsiteX152" fmla="*/ 390451 w 600029"/>
              <a:gd name="connsiteY152" fmla="*/ 61612 h 580488"/>
              <a:gd name="connsiteX153" fmla="*/ 397629 w 600029"/>
              <a:gd name="connsiteY153" fmla="*/ 64479 h 580488"/>
              <a:gd name="connsiteX154" fmla="*/ 403370 w 600029"/>
              <a:gd name="connsiteY154" fmla="*/ 73079 h 580488"/>
              <a:gd name="connsiteX155" fmla="*/ 403370 w 600029"/>
              <a:gd name="connsiteY155" fmla="*/ 78812 h 580488"/>
              <a:gd name="connsiteX156" fmla="*/ 419161 w 600029"/>
              <a:gd name="connsiteY156" fmla="*/ 88846 h 580488"/>
              <a:gd name="connsiteX157" fmla="*/ 429209 w 600029"/>
              <a:gd name="connsiteY157" fmla="*/ 83112 h 580488"/>
              <a:gd name="connsiteX158" fmla="*/ 439258 w 600029"/>
              <a:gd name="connsiteY158" fmla="*/ 87412 h 580488"/>
              <a:gd name="connsiteX159" fmla="*/ 443564 w 600029"/>
              <a:gd name="connsiteY159" fmla="*/ 97446 h 580488"/>
              <a:gd name="connsiteX160" fmla="*/ 434951 w 600029"/>
              <a:gd name="connsiteY160" fmla="*/ 110346 h 580488"/>
              <a:gd name="connsiteX161" fmla="*/ 436387 w 600029"/>
              <a:gd name="connsiteY161" fmla="*/ 127547 h 580488"/>
              <a:gd name="connsiteX162" fmla="*/ 439258 w 600029"/>
              <a:gd name="connsiteY162" fmla="*/ 130413 h 580488"/>
              <a:gd name="connsiteX163" fmla="*/ 443564 w 600029"/>
              <a:gd name="connsiteY163" fmla="*/ 137580 h 580488"/>
              <a:gd name="connsiteX164" fmla="*/ 443564 w 600029"/>
              <a:gd name="connsiteY164" fmla="*/ 144747 h 580488"/>
              <a:gd name="connsiteX165" fmla="*/ 457919 w 600029"/>
              <a:gd name="connsiteY165" fmla="*/ 153347 h 580488"/>
              <a:gd name="connsiteX166" fmla="*/ 469403 w 600029"/>
              <a:gd name="connsiteY166" fmla="*/ 147614 h 580488"/>
              <a:gd name="connsiteX167" fmla="*/ 479451 w 600029"/>
              <a:gd name="connsiteY167" fmla="*/ 151914 h 580488"/>
              <a:gd name="connsiteX168" fmla="*/ 482322 w 600029"/>
              <a:gd name="connsiteY168" fmla="*/ 161947 h 580488"/>
              <a:gd name="connsiteX169" fmla="*/ 475145 w 600029"/>
              <a:gd name="connsiteY169" fmla="*/ 174847 h 580488"/>
              <a:gd name="connsiteX170" fmla="*/ 475145 w 600029"/>
              <a:gd name="connsiteY170" fmla="*/ 193481 h 580488"/>
              <a:gd name="connsiteX171" fmla="*/ 482322 w 600029"/>
              <a:gd name="connsiteY171" fmla="*/ 206381 h 580488"/>
              <a:gd name="connsiteX172" fmla="*/ 469403 w 600029"/>
              <a:gd name="connsiteY172" fmla="*/ 219282 h 580488"/>
              <a:gd name="connsiteX173" fmla="*/ 459354 w 600029"/>
              <a:gd name="connsiteY173" fmla="*/ 216415 h 580488"/>
              <a:gd name="connsiteX174" fmla="*/ 444999 w 600029"/>
              <a:gd name="connsiteY174" fmla="*/ 225015 h 580488"/>
              <a:gd name="connsiteX175" fmla="*/ 443564 w 600029"/>
              <a:gd name="connsiteY175" fmla="*/ 233615 h 580488"/>
              <a:gd name="connsiteX176" fmla="*/ 430645 w 600029"/>
              <a:gd name="connsiteY176" fmla="*/ 239349 h 580488"/>
              <a:gd name="connsiteX177" fmla="*/ 423467 w 600029"/>
              <a:gd name="connsiteY177" fmla="*/ 237915 h 580488"/>
              <a:gd name="connsiteX178" fmla="*/ 417725 w 600029"/>
              <a:gd name="connsiteY178" fmla="*/ 229315 h 580488"/>
              <a:gd name="connsiteX179" fmla="*/ 416290 w 600029"/>
              <a:gd name="connsiteY179" fmla="*/ 225015 h 580488"/>
              <a:gd name="connsiteX180" fmla="*/ 400500 w 600029"/>
              <a:gd name="connsiteY180" fmla="*/ 214981 h 580488"/>
              <a:gd name="connsiteX181" fmla="*/ 391887 w 600029"/>
              <a:gd name="connsiteY181" fmla="*/ 217848 h 580488"/>
              <a:gd name="connsiteX182" fmla="*/ 383274 w 600029"/>
              <a:gd name="connsiteY182" fmla="*/ 214981 h 580488"/>
              <a:gd name="connsiteX183" fmla="*/ 367483 w 600029"/>
              <a:gd name="connsiteY183" fmla="*/ 223582 h 580488"/>
              <a:gd name="connsiteX184" fmla="*/ 366048 w 600029"/>
              <a:gd name="connsiteY184" fmla="*/ 232182 h 580488"/>
              <a:gd name="connsiteX185" fmla="*/ 353129 w 600029"/>
              <a:gd name="connsiteY185" fmla="*/ 239349 h 580488"/>
              <a:gd name="connsiteX186" fmla="*/ 347387 w 600029"/>
              <a:gd name="connsiteY186" fmla="*/ 236482 h 580488"/>
              <a:gd name="connsiteX187" fmla="*/ 340209 w 600029"/>
              <a:gd name="connsiteY187" fmla="*/ 229315 h 580488"/>
              <a:gd name="connsiteX188" fmla="*/ 340209 w 600029"/>
              <a:gd name="connsiteY188" fmla="*/ 223582 h 580488"/>
              <a:gd name="connsiteX189" fmla="*/ 324419 w 600029"/>
              <a:gd name="connsiteY189" fmla="*/ 214981 h 580488"/>
              <a:gd name="connsiteX190" fmla="*/ 315806 w 600029"/>
              <a:gd name="connsiteY190" fmla="*/ 217848 h 580488"/>
              <a:gd name="connsiteX191" fmla="*/ 308629 w 600029"/>
              <a:gd name="connsiteY191" fmla="*/ 216415 h 580488"/>
              <a:gd name="connsiteX192" fmla="*/ 302887 w 600029"/>
              <a:gd name="connsiteY192" fmla="*/ 207815 h 580488"/>
              <a:gd name="connsiteX193" fmla="*/ 304322 w 600029"/>
              <a:gd name="connsiteY193" fmla="*/ 196348 h 580488"/>
              <a:gd name="connsiteX194" fmla="*/ 311500 w 600029"/>
              <a:gd name="connsiteY194" fmla="*/ 190614 h 580488"/>
              <a:gd name="connsiteX195" fmla="*/ 310064 w 600029"/>
              <a:gd name="connsiteY195" fmla="*/ 173414 h 580488"/>
              <a:gd name="connsiteX196" fmla="*/ 304322 w 600029"/>
              <a:gd name="connsiteY196" fmla="*/ 170547 h 580488"/>
              <a:gd name="connsiteX197" fmla="*/ 289967 w 600029"/>
              <a:gd name="connsiteY197" fmla="*/ 180581 h 580488"/>
              <a:gd name="connsiteX198" fmla="*/ 295709 w 600029"/>
              <a:gd name="connsiteY198" fmla="*/ 192048 h 580488"/>
              <a:gd name="connsiteX199" fmla="*/ 169387 w 600029"/>
              <a:gd name="connsiteY199" fmla="*/ 256549 h 580488"/>
              <a:gd name="connsiteX200" fmla="*/ 162210 w 600029"/>
              <a:gd name="connsiteY200" fmla="*/ 388418 h 580488"/>
              <a:gd name="connsiteX201" fmla="*/ 157903 w 600029"/>
              <a:gd name="connsiteY201" fmla="*/ 388418 h 580488"/>
              <a:gd name="connsiteX202" fmla="*/ 157903 w 600029"/>
              <a:gd name="connsiteY202" fmla="*/ 405618 h 580488"/>
              <a:gd name="connsiteX203" fmla="*/ 157903 w 600029"/>
              <a:gd name="connsiteY203" fmla="*/ 417085 h 580488"/>
              <a:gd name="connsiteX204" fmla="*/ 157903 w 600029"/>
              <a:gd name="connsiteY204" fmla="*/ 547521 h 580488"/>
              <a:gd name="connsiteX205" fmla="*/ 162210 w 600029"/>
              <a:gd name="connsiteY205" fmla="*/ 547521 h 580488"/>
              <a:gd name="connsiteX206" fmla="*/ 192355 w 600029"/>
              <a:gd name="connsiteY206" fmla="*/ 554688 h 580488"/>
              <a:gd name="connsiteX207" fmla="*/ 192355 w 600029"/>
              <a:gd name="connsiteY207" fmla="*/ 580488 h 580488"/>
              <a:gd name="connsiteX208" fmla="*/ 166516 w 600029"/>
              <a:gd name="connsiteY208" fmla="*/ 580488 h 580488"/>
              <a:gd name="connsiteX209" fmla="*/ 137806 w 600029"/>
              <a:gd name="connsiteY209" fmla="*/ 576188 h 580488"/>
              <a:gd name="connsiteX210" fmla="*/ 137806 w 600029"/>
              <a:gd name="connsiteY210" fmla="*/ 580488 h 580488"/>
              <a:gd name="connsiteX211" fmla="*/ 104790 w 600029"/>
              <a:gd name="connsiteY211" fmla="*/ 580488 h 580488"/>
              <a:gd name="connsiteX212" fmla="*/ 104790 w 600029"/>
              <a:gd name="connsiteY212" fmla="*/ 550388 h 580488"/>
              <a:gd name="connsiteX213" fmla="*/ 104790 w 600029"/>
              <a:gd name="connsiteY213" fmla="*/ 547521 h 580488"/>
              <a:gd name="connsiteX214" fmla="*/ 104790 w 600029"/>
              <a:gd name="connsiteY214" fmla="*/ 417085 h 580488"/>
              <a:gd name="connsiteX215" fmla="*/ 86129 w 600029"/>
              <a:gd name="connsiteY215" fmla="*/ 417085 h 580488"/>
              <a:gd name="connsiteX216" fmla="*/ 86129 w 600029"/>
              <a:gd name="connsiteY216" fmla="*/ 547521 h 580488"/>
              <a:gd name="connsiteX217" fmla="*/ 86129 w 600029"/>
              <a:gd name="connsiteY217" fmla="*/ 550388 h 580488"/>
              <a:gd name="connsiteX218" fmla="*/ 86129 w 600029"/>
              <a:gd name="connsiteY218" fmla="*/ 580488 h 580488"/>
              <a:gd name="connsiteX219" fmla="*/ 54548 w 600029"/>
              <a:gd name="connsiteY219" fmla="*/ 580488 h 580488"/>
              <a:gd name="connsiteX220" fmla="*/ 54548 w 600029"/>
              <a:gd name="connsiteY220" fmla="*/ 576188 h 580488"/>
              <a:gd name="connsiteX221" fmla="*/ 24403 w 600029"/>
              <a:gd name="connsiteY221" fmla="*/ 580488 h 580488"/>
              <a:gd name="connsiteX222" fmla="*/ 0 w 600029"/>
              <a:gd name="connsiteY222" fmla="*/ 580488 h 580488"/>
              <a:gd name="connsiteX223" fmla="*/ 0 w 600029"/>
              <a:gd name="connsiteY223" fmla="*/ 554688 h 580488"/>
              <a:gd name="connsiteX224" fmla="*/ 28710 w 600029"/>
              <a:gd name="connsiteY224" fmla="*/ 547521 h 580488"/>
              <a:gd name="connsiteX225" fmla="*/ 34452 w 600029"/>
              <a:gd name="connsiteY225" fmla="*/ 547521 h 580488"/>
              <a:gd name="connsiteX226" fmla="*/ 34452 w 600029"/>
              <a:gd name="connsiteY226" fmla="*/ 417085 h 580488"/>
              <a:gd name="connsiteX227" fmla="*/ 34452 w 600029"/>
              <a:gd name="connsiteY227" fmla="*/ 405618 h 580488"/>
              <a:gd name="connsiteX228" fmla="*/ 34452 w 600029"/>
              <a:gd name="connsiteY228" fmla="*/ 388418 h 580488"/>
              <a:gd name="connsiteX229" fmla="*/ 30145 w 600029"/>
              <a:gd name="connsiteY229" fmla="*/ 388418 h 580488"/>
              <a:gd name="connsiteX230" fmla="*/ 28710 w 600029"/>
              <a:gd name="connsiteY230" fmla="*/ 361184 h 580488"/>
              <a:gd name="connsiteX231" fmla="*/ 4306 w 600029"/>
              <a:gd name="connsiteY231" fmla="*/ 361184 h 580488"/>
              <a:gd name="connsiteX232" fmla="*/ 7177 w 600029"/>
              <a:gd name="connsiteY232" fmla="*/ 230748 h 580488"/>
              <a:gd name="connsiteX233" fmla="*/ 67468 w 600029"/>
              <a:gd name="connsiteY233" fmla="*/ 219282 h 580488"/>
              <a:gd name="connsiteX234" fmla="*/ 94742 w 600029"/>
              <a:gd name="connsiteY234" fmla="*/ 252249 h 580488"/>
              <a:gd name="connsiteX235" fmla="*/ 122016 w 600029"/>
              <a:gd name="connsiteY235" fmla="*/ 219282 h 580488"/>
              <a:gd name="connsiteX236" fmla="*/ 163645 w 600029"/>
              <a:gd name="connsiteY236" fmla="*/ 219282 h 580488"/>
              <a:gd name="connsiteX237" fmla="*/ 278484 w 600029"/>
              <a:gd name="connsiteY237" fmla="*/ 159080 h 580488"/>
              <a:gd name="connsiteX238" fmla="*/ 285661 w 600029"/>
              <a:gd name="connsiteY238" fmla="*/ 171981 h 580488"/>
              <a:gd name="connsiteX239" fmla="*/ 301451 w 600029"/>
              <a:gd name="connsiteY239" fmla="*/ 161947 h 580488"/>
              <a:gd name="connsiteX240" fmla="*/ 307193 w 600029"/>
              <a:gd name="connsiteY240" fmla="*/ 149047 h 580488"/>
              <a:gd name="connsiteX241" fmla="*/ 314371 w 600029"/>
              <a:gd name="connsiteY241" fmla="*/ 146180 h 580488"/>
              <a:gd name="connsiteX242" fmla="*/ 322983 w 600029"/>
              <a:gd name="connsiteY242" fmla="*/ 149047 h 580488"/>
              <a:gd name="connsiteX243" fmla="*/ 338774 w 600029"/>
              <a:gd name="connsiteY243" fmla="*/ 139013 h 580488"/>
              <a:gd name="connsiteX244" fmla="*/ 340209 w 600029"/>
              <a:gd name="connsiteY244" fmla="*/ 133280 h 580488"/>
              <a:gd name="connsiteX245" fmla="*/ 348822 w 600029"/>
              <a:gd name="connsiteY245" fmla="*/ 126113 h 580488"/>
              <a:gd name="connsiteX246" fmla="*/ 348822 w 600029"/>
              <a:gd name="connsiteY246" fmla="*/ 108913 h 580488"/>
              <a:gd name="connsiteX247" fmla="*/ 338774 w 600029"/>
              <a:gd name="connsiteY247" fmla="*/ 98879 h 580488"/>
              <a:gd name="connsiteX248" fmla="*/ 341645 w 600029"/>
              <a:gd name="connsiteY248" fmla="*/ 87412 h 580488"/>
              <a:gd name="connsiteX249" fmla="*/ 353129 w 600029"/>
              <a:gd name="connsiteY249" fmla="*/ 81679 h 580488"/>
              <a:gd name="connsiteX250" fmla="*/ 360306 w 600029"/>
              <a:gd name="connsiteY250" fmla="*/ 84546 h 580488"/>
              <a:gd name="connsiteX251" fmla="*/ 376096 w 600029"/>
              <a:gd name="connsiteY251" fmla="*/ 75946 h 580488"/>
              <a:gd name="connsiteX252" fmla="*/ 378967 w 600029"/>
              <a:gd name="connsiteY252" fmla="*/ 68779 h 580488"/>
              <a:gd name="connsiteX253" fmla="*/ 390451 w 600029"/>
              <a:gd name="connsiteY253" fmla="*/ 61612 h 580488"/>
              <a:gd name="connsiteX254" fmla="*/ 94832 w 600029"/>
              <a:gd name="connsiteY254" fmla="*/ 61612 h 580488"/>
              <a:gd name="connsiteX255" fmla="*/ 168054 w 600029"/>
              <a:gd name="connsiteY255" fmla="*/ 134719 h 580488"/>
              <a:gd name="connsiteX256" fmla="*/ 94832 w 600029"/>
              <a:gd name="connsiteY256" fmla="*/ 207826 h 580488"/>
              <a:gd name="connsiteX257" fmla="*/ 21610 w 600029"/>
              <a:gd name="connsiteY257" fmla="*/ 134719 h 580488"/>
              <a:gd name="connsiteX258" fmla="*/ 94832 w 600029"/>
              <a:gd name="connsiteY258" fmla="*/ 61612 h 580488"/>
              <a:gd name="connsiteX259" fmla="*/ 56095 w 600029"/>
              <a:gd name="connsiteY259" fmla="*/ 0 h 580488"/>
              <a:gd name="connsiteX260" fmla="*/ 600029 w 600029"/>
              <a:gd name="connsiteY260" fmla="*/ 0 h 580488"/>
              <a:gd name="connsiteX261" fmla="*/ 600029 w 600029"/>
              <a:gd name="connsiteY261" fmla="*/ 364156 h 580488"/>
              <a:gd name="connsiteX262" fmla="*/ 180956 w 600029"/>
              <a:gd name="connsiteY262" fmla="*/ 364156 h 580488"/>
              <a:gd name="connsiteX263" fmla="*/ 182391 w 600029"/>
              <a:gd name="connsiteY263" fmla="*/ 339783 h 580488"/>
              <a:gd name="connsiteX264" fmla="*/ 574196 w 600029"/>
              <a:gd name="connsiteY264" fmla="*/ 339783 h 580488"/>
              <a:gd name="connsiteX265" fmla="*/ 574196 w 600029"/>
              <a:gd name="connsiteY265" fmla="*/ 24373 h 580488"/>
              <a:gd name="connsiteX266" fmla="*/ 80493 w 600029"/>
              <a:gd name="connsiteY266" fmla="*/ 24373 h 580488"/>
              <a:gd name="connsiteX267" fmla="*/ 80493 w 600029"/>
              <a:gd name="connsiteY267" fmla="*/ 48745 h 580488"/>
              <a:gd name="connsiteX268" fmla="*/ 56095 w 600029"/>
              <a:gd name="connsiteY268" fmla="*/ 57347 h 58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</a:cxnLst>
            <a:rect l="l" t="t" r="r" b="b"/>
            <a:pathLst>
              <a:path w="600029" h="580488">
                <a:moveTo>
                  <a:pt x="453585" y="282542"/>
                </a:moveTo>
                <a:lnTo>
                  <a:pt x="549682" y="282542"/>
                </a:lnTo>
                <a:lnTo>
                  <a:pt x="549682" y="318406"/>
                </a:lnTo>
                <a:lnTo>
                  <a:pt x="453585" y="318406"/>
                </a:lnTo>
                <a:close/>
                <a:moveTo>
                  <a:pt x="430645" y="219282"/>
                </a:moveTo>
                <a:cubicBezTo>
                  <a:pt x="429209" y="219282"/>
                  <a:pt x="426338" y="220715"/>
                  <a:pt x="424903" y="223582"/>
                </a:cubicBezTo>
                <a:cubicBezTo>
                  <a:pt x="424903" y="225015"/>
                  <a:pt x="424903" y="226448"/>
                  <a:pt x="424903" y="227882"/>
                </a:cubicBezTo>
                <a:cubicBezTo>
                  <a:pt x="424903" y="229315"/>
                  <a:pt x="426338" y="230748"/>
                  <a:pt x="427774" y="232182"/>
                </a:cubicBezTo>
                <a:cubicBezTo>
                  <a:pt x="430645" y="233615"/>
                  <a:pt x="434951" y="232182"/>
                  <a:pt x="436387" y="229315"/>
                </a:cubicBezTo>
                <a:cubicBezTo>
                  <a:pt x="437822" y="226448"/>
                  <a:pt x="436387" y="222148"/>
                  <a:pt x="433516" y="220715"/>
                </a:cubicBezTo>
                <a:cubicBezTo>
                  <a:pt x="433516" y="220715"/>
                  <a:pt x="432080" y="219282"/>
                  <a:pt x="430645" y="219282"/>
                </a:cubicBezTo>
                <a:close/>
                <a:moveTo>
                  <a:pt x="354564" y="219282"/>
                </a:moveTo>
                <a:cubicBezTo>
                  <a:pt x="351693" y="219282"/>
                  <a:pt x="348822" y="219282"/>
                  <a:pt x="348822" y="222148"/>
                </a:cubicBezTo>
                <a:cubicBezTo>
                  <a:pt x="347387" y="223582"/>
                  <a:pt x="347387" y="225015"/>
                  <a:pt x="347387" y="226448"/>
                </a:cubicBezTo>
                <a:cubicBezTo>
                  <a:pt x="348822" y="227882"/>
                  <a:pt x="348822" y="229315"/>
                  <a:pt x="350258" y="230748"/>
                </a:cubicBezTo>
                <a:cubicBezTo>
                  <a:pt x="353129" y="232182"/>
                  <a:pt x="357435" y="230748"/>
                  <a:pt x="358871" y="227882"/>
                </a:cubicBezTo>
                <a:cubicBezTo>
                  <a:pt x="361742" y="225015"/>
                  <a:pt x="360306" y="220715"/>
                  <a:pt x="357435" y="219282"/>
                </a:cubicBezTo>
                <a:cubicBezTo>
                  <a:pt x="356000" y="219282"/>
                  <a:pt x="354564" y="219282"/>
                  <a:pt x="354564" y="219282"/>
                </a:cubicBezTo>
                <a:close/>
                <a:moveTo>
                  <a:pt x="469403" y="199215"/>
                </a:moveTo>
                <a:cubicBezTo>
                  <a:pt x="465096" y="199215"/>
                  <a:pt x="462225" y="202081"/>
                  <a:pt x="462225" y="204948"/>
                </a:cubicBezTo>
                <a:cubicBezTo>
                  <a:pt x="462225" y="207815"/>
                  <a:pt x="463661" y="209248"/>
                  <a:pt x="465096" y="209248"/>
                </a:cubicBezTo>
                <a:cubicBezTo>
                  <a:pt x="465096" y="210681"/>
                  <a:pt x="466532" y="212115"/>
                  <a:pt x="469403" y="212115"/>
                </a:cubicBezTo>
                <a:cubicBezTo>
                  <a:pt x="472274" y="212115"/>
                  <a:pt x="475145" y="209248"/>
                  <a:pt x="475145" y="204948"/>
                </a:cubicBezTo>
                <a:cubicBezTo>
                  <a:pt x="475145" y="202081"/>
                  <a:pt x="472274" y="199215"/>
                  <a:pt x="469403" y="199215"/>
                </a:cubicBezTo>
                <a:close/>
                <a:moveTo>
                  <a:pt x="391887" y="197781"/>
                </a:moveTo>
                <a:cubicBezTo>
                  <a:pt x="389016" y="197781"/>
                  <a:pt x="386145" y="200648"/>
                  <a:pt x="386145" y="204948"/>
                </a:cubicBezTo>
                <a:cubicBezTo>
                  <a:pt x="386145" y="207815"/>
                  <a:pt x="389016" y="210681"/>
                  <a:pt x="391887" y="210681"/>
                </a:cubicBezTo>
                <a:cubicBezTo>
                  <a:pt x="396193" y="210681"/>
                  <a:pt x="399064" y="207815"/>
                  <a:pt x="399064" y="204948"/>
                </a:cubicBezTo>
                <a:cubicBezTo>
                  <a:pt x="399064" y="200648"/>
                  <a:pt x="396193" y="197781"/>
                  <a:pt x="391887" y="197781"/>
                </a:cubicBezTo>
                <a:close/>
                <a:moveTo>
                  <a:pt x="315806" y="197781"/>
                </a:moveTo>
                <a:cubicBezTo>
                  <a:pt x="312935" y="197781"/>
                  <a:pt x="311500" y="199215"/>
                  <a:pt x="310064" y="200648"/>
                </a:cubicBezTo>
                <a:cubicBezTo>
                  <a:pt x="310064" y="202081"/>
                  <a:pt x="308629" y="203515"/>
                  <a:pt x="310064" y="206381"/>
                </a:cubicBezTo>
                <a:cubicBezTo>
                  <a:pt x="310064" y="207815"/>
                  <a:pt x="311500" y="209248"/>
                  <a:pt x="312935" y="209248"/>
                </a:cubicBezTo>
                <a:cubicBezTo>
                  <a:pt x="315806" y="210681"/>
                  <a:pt x="320113" y="210681"/>
                  <a:pt x="321548" y="207815"/>
                </a:cubicBezTo>
                <a:cubicBezTo>
                  <a:pt x="322983" y="203515"/>
                  <a:pt x="321548" y="200648"/>
                  <a:pt x="318677" y="199215"/>
                </a:cubicBezTo>
                <a:cubicBezTo>
                  <a:pt x="318677" y="197781"/>
                  <a:pt x="317242" y="197781"/>
                  <a:pt x="315806" y="197781"/>
                </a:cubicBezTo>
                <a:close/>
                <a:moveTo>
                  <a:pt x="469403" y="156214"/>
                </a:moveTo>
                <a:cubicBezTo>
                  <a:pt x="465096" y="156214"/>
                  <a:pt x="462225" y="159080"/>
                  <a:pt x="462225" y="161947"/>
                </a:cubicBezTo>
                <a:cubicBezTo>
                  <a:pt x="462225" y="166247"/>
                  <a:pt x="465096" y="169114"/>
                  <a:pt x="469403" y="169114"/>
                </a:cubicBezTo>
                <a:cubicBezTo>
                  <a:pt x="472274" y="169114"/>
                  <a:pt x="475145" y="166247"/>
                  <a:pt x="475145" y="161947"/>
                </a:cubicBezTo>
                <a:cubicBezTo>
                  <a:pt x="475145" y="160514"/>
                  <a:pt x="475145" y="159080"/>
                  <a:pt x="473709" y="157647"/>
                </a:cubicBezTo>
                <a:cubicBezTo>
                  <a:pt x="472274" y="156214"/>
                  <a:pt x="470838" y="156214"/>
                  <a:pt x="469403" y="156214"/>
                </a:cubicBezTo>
                <a:close/>
                <a:moveTo>
                  <a:pt x="391887" y="154780"/>
                </a:moveTo>
                <a:cubicBezTo>
                  <a:pt x="389016" y="154780"/>
                  <a:pt x="386145" y="157647"/>
                  <a:pt x="386145" y="160514"/>
                </a:cubicBezTo>
                <a:cubicBezTo>
                  <a:pt x="386145" y="164814"/>
                  <a:pt x="389016" y="167681"/>
                  <a:pt x="391887" y="167681"/>
                </a:cubicBezTo>
                <a:cubicBezTo>
                  <a:pt x="394758" y="167681"/>
                  <a:pt x="397629" y="164814"/>
                  <a:pt x="397629" y="160514"/>
                </a:cubicBezTo>
                <a:cubicBezTo>
                  <a:pt x="399064" y="159080"/>
                  <a:pt x="397629" y="157647"/>
                  <a:pt x="396193" y="156214"/>
                </a:cubicBezTo>
                <a:cubicBezTo>
                  <a:pt x="394758" y="154780"/>
                  <a:pt x="393322" y="154780"/>
                  <a:pt x="391887" y="154780"/>
                </a:cubicBezTo>
                <a:close/>
                <a:moveTo>
                  <a:pt x="311500" y="154780"/>
                </a:moveTo>
                <a:cubicBezTo>
                  <a:pt x="308629" y="156214"/>
                  <a:pt x="307193" y="160514"/>
                  <a:pt x="310064" y="163381"/>
                </a:cubicBezTo>
                <a:cubicBezTo>
                  <a:pt x="311500" y="166247"/>
                  <a:pt x="315806" y="167681"/>
                  <a:pt x="318677" y="166247"/>
                </a:cubicBezTo>
                <a:cubicBezTo>
                  <a:pt x="320113" y="164814"/>
                  <a:pt x="320113" y="163381"/>
                  <a:pt x="321548" y="161947"/>
                </a:cubicBezTo>
                <a:cubicBezTo>
                  <a:pt x="321548" y="160514"/>
                  <a:pt x="321548" y="159080"/>
                  <a:pt x="320113" y="157647"/>
                </a:cubicBezTo>
                <a:cubicBezTo>
                  <a:pt x="318677" y="154780"/>
                  <a:pt x="317242" y="154780"/>
                  <a:pt x="314371" y="154780"/>
                </a:cubicBezTo>
                <a:cubicBezTo>
                  <a:pt x="314371" y="154780"/>
                  <a:pt x="312935" y="154780"/>
                  <a:pt x="311500" y="154780"/>
                </a:cubicBezTo>
                <a:close/>
                <a:moveTo>
                  <a:pt x="417725" y="147614"/>
                </a:moveTo>
                <a:lnTo>
                  <a:pt x="404806" y="156214"/>
                </a:lnTo>
                <a:cubicBezTo>
                  <a:pt x="404806" y="157647"/>
                  <a:pt x="406241" y="159080"/>
                  <a:pt x="406241" y="160514"/>
                </a:cubicBezTo>
                <a:cubicBezTo>
                  <a:pt x="406241" y="166247"/>
                  <a:pt x="401935" y="171981"/>
                  <a:pt x="397629" y="173414"/>
                </a:cubicBezTo>
                <a:lnTo>
                  <a:pt x="397629" y="192048"/>
                </a:lnTo>
                <a:cubicBezTo>
                  <a:pt x="403370" y="194914"/>
                  <a:pt x="406241" y="199215"/>
                  <a:pt x="406241" y="204948"/>
                </a:cubicBezTo>
                <a:cubicBezTo>
                  <a:pt x="406241" y="206381"/>
                  <a:pt x="406241" y="207815"/>
                  <a:pt x="404806" y="209248"/>
                </a:cubicBezTo>
                <a:lnTo>
                  <a:pt x="419161" y="217848"/>
                </a:lnTo>
                <a:cubicBezTo>
                  <a:pt x="422032" y="214981"/>
                  <a:pt x="426338" y="212115"/>
                  <a:pt x="430645" y="212115"/>
                </a:cubicBezTo>
                <a:cubicBezTo>
                  <a:pt x="433516" y="212115"/>
                  <a:pt x="434951" y="213548"/>
                  <a:pt x="437822" y="213548"/>
                </a:cubicBezTo>
                <a:cubicBezTo>
                  <a:pt x="439258" y="214981"/>
                  <a:pt x="440693" y="216415"/>
                  <a:pt x="442129" y="217848"/>
                </a:cubicBezTo>
                <a:lnTo>
                  <a:pt x="455048" y="209248"/>
                </a:lnTo>
                <a:cubicBezTo>
                  <a:pt x="455048" y="207815"/>
                  <a:pt x="455048" y="206381"/>
                  <a:pt x="455048" y="204948"/>
                </a:cubicBezTo>
                <a:cubicBezTo>
                  <a:pt x="455048" y="197781"/>
                  <a:pt x="460790" y="192048"/>
                  <a:pt x="467967" y="192048"/>
                </a:cubicBezTo>
                <a:lnTo>
                  <a:pt x="467967" y="176281"/>
                </a:lnTo>
                <a:cubicBezTo>
                  <a:pt x="460790" y="174847"/>
                  <a:pt x="455048" y="169114"/>
                  <a:pt x="455048" y="161947"/>
                </a:cubicBezTo>
                <a:cubicBezTo>
                  <a:pt x="455048" y="160514"/>
                  <a:pt x="455048" y="160514"/>
                  <a:pt x="455048" y="160514"/>
                </a:cubicBezTo>
                <a:lnTo>
                  <a:pt x="439258" y="150480"/>
                </a:lnTo>
                <a:cubicBezTo>
                  <a:pt x="436387" y="153347"/>
                  <a:pt x="433516" y="154780"/>
                  <a:pt x="429209" y="154780"/>
                </a:cubicBezTo>
                <a:cubicBezTo>
                  <a:pt x="427774" y="154780"/>
                  <a:pt x="424903" y="154780"/>
                  <a:pt x="423467" y="153347"/>
                </a:cubicBezTo>
                <a:cubicBezTo>
                  <a:pt x="420596" y="151914"/>
                  <a:pt x="419161" y="150480"/>
                  <a:pt x="417725" y="147614"/>
                </a:cubicBezTo>
                <a:close/>
                <a:moveTo>
                  <a:pt x="341645" y="147614"/>
                </a:moveTo>
                <a:lnTo>
                  <a:pt x="327290" y="154780"/>
                </a:lnTo>
                <a:cubicBezTo>
                  <a:pt x="328725" y="157647"/>
                  <a:pt x="328725" y="160514"/>
                  <a:pt x="328725" y="163381"/>
                </a:cubicBezTo>
                <a:cubicBezTo>
                  <a:pt x="327290" y="167681"/>
                  <a:pt x="325854" y="170547"/>
                  <a:pt x="321548" y="171981"/>
                </a:cubicBezTo>
                <a:cubicBezTo>
                  <a:pt x="320113" y="173414"/>
                  <a:pt x="320113" y="173414"/>
                  <a:pt x="318677" y="173414"/>
                </a:cubicBezTo>
                <a:lnTo>
                  <a:pt x="318677" y="190614"/>
                </a:lnTo>
                <a:cubicBezTo>
                  <a:pt x="320113" y="190614"/>
                  <a:pt x="321548" y="190614"/>
                  <a:pt x="322983" y="192048"/>
                </a:cubicBezTo>
                <a:cubicBezTo>
                  <a:pt x="328725" y="194914"/>
                  <a:pt x="331596" y="203515"/>
                  <a:pt x="328725" y="209248"/>
                </a:cubicBezTo>
                <a:lnTo>
                  <a:pt x="343080" y="216415"/>
                </a:lnTo>
                <a:cubicBezTo>
                  <a:pt x="344516" y="213548"/>
                  <a:pt x="348822" y="210681"/>
                  <a:pt x="354564" y="210681"/>
                </a:cubicBezTo>
                <a:cubicBezTo>
                  <a:pt x="356000" y="210681"/>
                  <a:pt x="358871" y="212115"/>
                  <a:pt x="360306" y="213548"/>
                </a:cubicBezTo>
                <a:cubicBezTo>
                  <a:pt x="361742" y="213548"/>
                  <a:pt x="363177" y="214981"/>
                  <a:pt x="364612" y="216415"/>
                </a:cubicBezTo>
                <a:lnTo>
                  <a:pt x="378967" y="207815"/>
                </a:lnTo>
                <a:cubicBezTo>
                  <a:pt x="378967" y="206381"/>
                  <a:pt x="377532" y="204948"/>
                  <a:pt x="377532" y="203515"/>
                </a:cubicBezTo>
                <a:cubicBezTo>
                  <a:pt x="377532" y="197781"/>
                  <a:pt x="381838" y="193481"/>
                  <a:pt x="387580" y="190614"/>
                </a:cubicBezTo>
                <a:lnTo>
                  <a:pt x="387580" y="173414"/>
                </a:lnTo>
                <a:cubicBezTo>
                  <a:pt x="381838" y="171981"/>
                  <a:pt x="377532" y="167681"/>
                  <a:pt x="377532" y="160514"/>
                </a:cubicBezTo>
                <a:cubicBezTo>
                  <a:pt x="377532" y="160514"/>
                  <a:pt x="377532" y="159080"/>
                  <a:pt x="377532" y="159080"/>
                </a:cubicBezTo>
                <a:lnTo>
                  <a:pt x="363177" y="149047"/>
                </a:lnTo>
                <a:cubicBezTo>
                  <a:pt x="360306" y="151914"/>
                  <a:pt x="356000" y="153347"/>
                  <a:pt x="353129" y="153347"/>
                </a:cubicBezTo>
                <a:cubicBezTo>
                  <a:pt x="350258" y="153347"/>
                  <a:pt x="347387" y="153347"/>
                  <a:pt x="345951" y="151914"/>
                </a:cubicBezTo>
                <a:cubicBezTo>
                  <a:pt x="344516" y="150480"/>
                  <a:pt x="341645" y="149047"/>
                  <a:pt x="341645" y="147614"/>
                </a:cubicBezTo>
                <a:close/>
                <a:moveTo>
                  <a:pt x="429209" y="134713"/>
                </a:moveTo>
                <a:cubicBezTo>
                  <a:pt x="427774" y="134713"/>
                  <a:pt x="424903" y="136147"/>
                  <a:pt x="423467" y="137580"/>
                </a:cubicBezTo>
                <a:cubicBezTo>
                  <a:pt x="422032" y="140447"/>
                  <a:pt x="423467" y="144747"/>
                  <a:pt x="426338" y="146180"/>
                </a:cubicBezTo>
                <a:cubicBezTo>
                  <a:pt x="429209" y="147614"/>
                  <a:pt x="433516" y="147614"/>
                  <a:pt x="434951" y="144747"/>
                </a:cubicBezTo>
                <a:cubicBezTo>
                  <a:pt x="436387" y="143313"/>
                  <a:pt x="436387" y="140447"/>
                  <a:pt x="436387" y="139013"/>
                </a:cubicBezTo>
                <a:cubicBezTo>
                  <a:pt x="434951" y="137580"/>
                  <a:pt x="434951" y="136147"/>
                  <a:pt x="433516" y="136147"/>
                </a:cubicBezTo>
                <a:cubicBezTo>
                  <a:pt x="432080" y="134713"/>
                  <a:pt x="430645" y="134713"/>
                  <a:pt x="429209" y="134713"/>
                </a:cubicBezTo>
                <a:close/>
                <a:moveTo>
                  <a:pt x="353129" y="133280"/>
                </a:moveTo>
                <a:cubicBezTo>
                  <a:pt x="350258" y="133280"/>
                  <a:pt x="348822" y="134713"/>
                  <a:pt x="347387" y="136147"/>
                </a:cubicBezTo>
                <a:cubicBezTo>
                  <a:pt x="345951" y="139013"/>
                  <a:pt x="345951" y="143313"/>
                  <a:pt x="350258" y="144747"/>
                </a:cubicBezTo>
                <a:cubicBezTo>
                  <a:pt x="353129" y="147614"/>
                  <a:pt x="356000" y="146180"/>
                  <a:pt x="358871" y="143313"/>
                </a:cubicBezTo>
                <a:cubicBezTo>
                  <a:pt x="358871" y="141880"/>
                  <a:pt x="358871" y="140447"/>
                  <a:pt x="358871" y="137580"/>
                </a:cubicBezTo>
                <a:cubicBezTo>
                  <a:pt x="358871" y="136147"/>
                  <a:pt x="357435" y="134713"/>
                  <a:pt x="356000" y="134713"/>
                </a:cubicBezTo>
                <a:cubicBezTo>
                  <a:pt x="354564" y="133280"/>
                  <a:pt x="354564" y="133280"/>
                  <a:pt x="353129" y="133280"/>
                </a:cubicBezTo>
                <a:close/>
                <a:moveTo>
                  <a:pt x="429209" y="90279"/>
                </a:moveTo>
                <a:cubicBezTo>
                  <a:pt x="426338" y="90279"/>
                  <a:pt x="423467" y="93146"/>
                  <a:pt x="423467" y="97446"/>
                </a:cubicBezTo>
                <a:cubicBezTo>
                  <a:pt x="423467" y="100313"/>
                  <a:pt x="426338" y="103179"/>
                  <a:pt x="429209" y="103179"/>
                </a:cubicBezTo>
                <a:cubicBezTo>
                  <a:pt x="433516" y="103179"/>
                  <a:pt x="436387" y="100313"/>
                  <a:pt x="436387" y="97446"/>
                </a:cubicBezTo>
                <a:cubicBezTo>
                  <a:pt x="436387" y="96013"/>
                  <a:pt x="434951" y="94579"/>
                  <a:pt x="433516" y="93146"/>
                </a:cubicBezTo>
                <a:cubicBezTo>
                  <a:pt x="433516" y="91713"/>
                  <a:pt x="430645" y="90279"/>
                  <a:pt x="429209" y="90279"/>
                </a:cubicBezTo>
                <a:close/>
                <a:moveTo>
                  <a:pt x="353129" y="90279"/>
                </a:moveTo>
                <a:cubicBezTo>
                  <a:pt x="348822" y="90279"/>
                  <a:pt x="345951" y="93146"/>
                  <a:pt x="345951" y="96013"/>
                </a:cubicBezTo>
                <a:cubicBezTo>
                  <a:pt x="345951" y="98879"/>
                  <a:pt x="348822" y="103179"/>
                  <a:pt x="353129" y="103179"/>
                </a:cubicBezTo>
                <a:cubicBezTo>
                  <a:pt x="356000" y="103179"/>
                  <a:pt x="358871" y="100313"/>
                  <a:pt x="358871" y="96013"/>
                </a:cubicBezTo>
                <a:cubicBezTo>
                  <a:pt x="358871" y="94579"/>
                  <a:pt x="358871" y="93146"/>
                  <a:pt x="357435" y="91713"/>
                </a:cubicBezTo>
                <a:cubicBezTo>
                  <a:pt x="356000" y="90279"/>
                  <a:pt x="354564" y="90279"/>
                  <a:pt x="353129" y="90279"/>
                </a:cubicBezTo>
                <a:close/>
                <a:moveTo>
                  <a:pt x="378967" y="83112"/>
                </a:moveTo>
                <a:lnTo>
                  <a:pt x="366048" y="90279"/>
                </a:lnTo>
                <a:cubicBezTo>
                  <a:pt x="366048" y="93146"/>
                  <a:pt x="366048" y="94579"/>
                  <a:pt x="366048" y="96013"/>
                </a:cubicBezTo>
                <a:cubicBezTo>
                  <a:pt x="366048" y="101746"/>
                  <a:pt x="363177" y="106046"/>
                  <a:pt x="358871" y="108913"/>
                </a:cubicBezTo>
                <a:lnTo>
                  <a:pt x="358871" y="127547"/>
                </a:lnTo>
                <a:cubicBezTo>
                  <a:pt x="360306" y="127547"/>
                  <a:pt x="360306" y="127547"/>
                  <a:pt x="361742" y="128980"/>
                </a:cubicBezTo>
                <a:cubicBezTo>
                  <a:pt x="363177" y="130413"/>
                  <a:pt x="366048" y="133280"/>
                  <a:pt x="366048" y="136147"/>
                </a:cubicBezTo>
                <a:cubicBezTo>
                  <a:pt x="367483" y="139013"/>
                  <a:pt x="367483" y="140447"/>
                  <a:pt x="366048" y="143313"/>
                </a:cubicBezTo>
                <a:lnTo>
                  <a:pt x="381838" y="151914"/>
                </a:lnTo>
                <a:cubicBezTo>
                  <a:pt x="384709" y="149047"/>
                  <a:pt x="387580" y="147614"/>
                  <a:pt x="391887" y="147614"/>
                </a:cubicBezTo>
                <a:cubicBezTo>
                  <a:pt x="394758" y="147614"/>
                  <a:pt x="397629" y="147614"/>
                  <a:pt x="400500" y="149047"/>
                </a:cubicBezTo>
                <a:lnTo>
                  <a:pt x="416290" y="140447"/>
                </a:lnTo>
                <a:cubicBezTo>
                  <a:pt x="416290" y="139013"/>
                  <a:pt x="416290" y="136147"/>
                  <a:pt x="417725" y="134713"/>
                </a:cubicBezTo>
                <a:cubicBezTo>
                  <a:pt x="419161" y="130413"/>
                  <a:pt x="423467" y="127547"/>
                  <a:pt x="427774" y="127547"/>
                </a:cubicBezTo>
                <a:lnTo>
                  <a:pt x="427774" y="110346"/>
                </a:lnTo>
                <a:cubicBezTo>
                  <a:pt x="420596" y="110346"/>
                  <a:pt x="414854" y="104613"/>
                  <a:pt x="414854" y="97446"/>
                </a:cubicBezTo>
                <a:cubicBezTo>
                  <a:pt x="414854" y="96013"/>
                  <a:pt x="416290" y="96013"/>
                  <a:pt x="416290" y="94579"/>
                </a:cubicBezTo>
                <a:lnTo>
                  <a:pt x="400500" y="85979"/>
                </a:lnTo>
                <a:cubicBezTo>
                  <a:pt x="397629" y="88846"/>
                  <a:pt x="393322" y="90279"/>
                  <a:pt x="390451" y="90279"/>
                </a:cubicBezTo>
                <a:cubicBezTo>
                  <a:pt x="387580" y="90279"/>
                  <a:pt x="386145" y="88846"/>
                  <a:pt x="383274" y="88846"/>
                </a:cubicBezTo>
                <a:cubicBezTo>
                  <a:pt x="381838" y="87412"/>
                  <a:pt x="380403" y="84546"/>
                  <a:pt x="378967" y="83112"/>
                </a:cubicBezTo>
                <a:close/>
                <a:moveTo>
                  <a:pt x="390451" y="70212"/>
                </a:moveTo>
                <a:cubicBezTo>
                  <a:pt x="387580" y="70212"/>
                  <a:pt x="386145" y="70212"/>
                  <a:pt x="384709" y="73079"/>
                </a:cubicBezTo>
                <a:cubicBezTo>
                  <a:pt x="383274" y="75946"/>
                  <a:pt x="384709" y="80246"/>
                  <a:pt x="387580" y="81679"/>
                </a:cubicBezTo>
                <a:cubicBezTo>
                  <a:pt x="390451" y="83112"/>
                  <a:pt x="394758" y="81679"/>
                  <a:pt x="396193" y="78812"/>
                </a:cubicBezTo>
                <a:cubicBezTo>
                  <a:pt x="396193" y="77379"/>
                  <a:pt x="397629" y="75946"/>
                  <a:pt x="396193" y="74512"/>
                </a:cubicBezTo>
                <a:cubicBezTo>
                  <a:pt x="396193" y="73079"/>
                  <a:pt x="394758" y="71646"/>
                  <a:pt x="393322" y="70212"/>
                </a:cubicBezTo>
                <a:cubicBezTo>
                  <a:pt x="391887" y="70212"/>
                  <a:pt x="391887" y="70212"/>
                  <a:pt x="390451" y="70212"/>
                </a:cubicBezTo>
                <a:close/>
                <a:moveTo>
                  <a:pt x="390451" y="61612"/>
                </a:moveTo>
                <a:cubicBezTo>
                  <a:pt x="393322" y="61612"/>
                  <a:pt x="394758" y="63045"/>
                  <a:pt x="397629" y="64479"/>
                </a:cubicBezTo>
                <a:cubicBezTo>
                  <a:pt x="400500" y="65912"/>
                  <a:pt x="403370" y="68779"/>
                  <a:pt x="403370" y="73079"/>
                </a:cubicBezTo>
                <a:cubicBezTo>
                  <a:pt x="404806" y="74512"/>
                  <a:pt x="404806" y="77379"/>
                  <a:pt x="403370" y="78812"/>
                </a:cubicBezTo>
                <a:lnTo>
                  <a:pt x="419161" y="88846"/>
                </a:lnTo>
                <a:cubicBezTo>
                  <a:pt x="422032" y="84546"/>
                  <a:pt x="424903" y="83112"/>
                  <a:pt x="429209" y="83112"/>
                </a:cubicBezTo>
                <a:cubicBezTo>
                  <a:pt x="433516" y="83112"/>
                  <a:pt x="436387" y="84546"/>
                  <a:pt x="439258" y="87412"/>
                </a:cubicBezTo>
                <a:cubicBezTo>
                  <a:pt x="442129" y="90279"/>
                  <a:pt x="443564" y="93146"/>
                  <a:pt x="443564" y="97446"/>
                </a:cubicBezTo>
                <a:cubicBezTo>
                  <a:pt x="443564" y="103179"/>
                  <a:pt x="440693" y="107480"/>
                  <a:pt x="434951" y="110346"/>
                </a:cubicBezTo>
                <a:lnTo>
                  <a:pt x="436387" y="127547"/>
                </a:lnTo>
                <a:cubicBezTo>
                  <a:pt x="437822" y="128980"/>
                  <a:pt x="437822" y="130413"/>
                  <a:pt x="439258" y="130413"/>
                </a:cubicBezTo>
                <a:cubicBezTo>
                  <a:pt x="440693" y="133280"/>
                  <a:pt x="442129" y="134713"/>
                  <a:pt x="443564" y="137580"/>
                </a:cubicBezTo>
                <a:cubicBezTo>
                  <a:pt x="443564" y="139013"/>
                  <a:pt x="443564" y="141880"/>
                  <a:pt x="443564" y="144747"/>
                </a:cubicBezTo>
                <a:lnTo>
                  <a:pt x="457919" y="153347"/>
                </a:lnTo>
                <a:cubicBezTo>
                  <a:pt x="460790" y="150480"/>
                  <a:pt x="465096" y="147614"/>
                  <a:pt x="469403" y="147614"/>
                </a:cubicBezTo>
                <a:cubicBezTo>
                  <a:pt x="472274" y="147614"/>
                  <a:pt x="476580" y="150480"/>
                  <a:pt x="479451" y="151914"/>
                </a:cubicBezTo>
                <a:cubicBezTo>
                  <a:pt x="480887" y="154780"/>
                  <a:pt x="482322" y="159080"/>
                  <a:pt x="482322" y="161947"/>
                </a:cubicBezTo>
                <a:cubicBezTo>
                  <a:pt x="482322" y="167681"/>
                  <a:pt x="479451" y="171981"/>
                  <a:pt x="475145" y="174847"/>
                </a:cubicBezTo>
                <a:lnTo>
                  <a:pt x="475145" y="193481"/>
                </a:lnTo>
                <a:cubicBezTo>
                  <a:pt x="479451" y="194914"/>
                  <a:pt x="482322" y="200648"/>
                  <a:pt x="482322" y="206381"/>
                </a:cubicBezTo>
                <a:cubicBezTo>
                  <a:pt x="482322" y="213548"/>
                  <a:pt x="476580" y="219282"/>
                  <a:pt x="469403" y="219282"/>
                </a:cubicBezTo>
                <a:cubicBezTo>
                  <a:pt x="465096" y="219282"/>
                  <a:pt x="462225" y="217848"/>
                  <a:pt x="459354" y="216415"/>
                </a:cubicBezTo>
                <a:lnTo>
                  <a:pt x="444999" y="225015"/>
                </a:lnTo>
                <a:cubicBezTo>
                  <a:pt x="444999" y="227882"/>
                  <a:pt x="444999" y="230748"/>
                  <a:pt x="443564" y="233615"/>
                </a:cubicBezTo>
                <a:cubicBezTo>
                  <a:pt x="440693" y="237915"/>
                  <a:pt x="436387" y="239349"/>
                  <a:pt x="430645" y="239349"/>
                </a:cubicBezTo>
                <a:cubicBezTo>
                  <a:pt x="427774" y="239349"/>
                  <a:pt x="426338" y="239349"/>
                  <a:pt x="423467" y="237915"/>
                </a:cubicBezTo>
                <a:cubicBezTo>
                  <a:pt x="420596" y="236482"/>
                  <a:pt x="417725" y="233615"/>
                  <a:pt x="417725" y="229315"/>
                </a:cubicBezTo>
                <a:cubicBezTo>
                  <a:pt x="416290" y="227882"/>
                  <a:pt x="416290" y="226448"/>
                  <a:pt x="416290" y="225015"/>
                </a:cubicBezTo>
                <a:lnTo>
                  <a:pt x="400500" y="214981"/>
                </a:lnTo>
                <a:cubicBezTo>
                  <a:pt x="397629" y="217848"/>
                  <a:pt x="394758" y="217848"/>
                  <a:pt x="391887" y="217848"/>
                </a:cubicBezTo>
                <a:cubicBezTo>
                  <a:pt x="389016" y="217848"/>
                  <a:pt x="384709" y="216415"/>
                  <a:pt x="383274" y="214981"/>
                </a:cubicBezTo>
                <a:lnTo>
                  <a:pt x="367483" y="223582"/>
                </a:lnTo>
                <a:cubicBezTo>
                  <a:pt x="367483" y="226448"/>
                  <a:pt x="367483" y="229315"/>
                  <a:pt x="366048" y="232182"/>
                </a:cubicBezTo>
                <a:cubicBezTo>
                  <a:pt x="363177" y="236482"/>
                  <a:pt x="358871" y="239349"/>
                  <a:pt x="353129" y="239349"/>
                </a:cubicBezTo>
                <a:cubicBezTo>
                  <a:pt x="351693" y="239349"/>
                  <a:pt x="348822" y="237915"/>
                  <a:pt x="347387" y="236482"/>
                </a:cubicBezTo>
                <a:cubicBezTo>
                  <a:pt x="343080" y="235049"/>
                  <a:pt x="341645" y="232182"/>
                  <a:pt x="340209" y="229315"/>
                </a:cubicBezTo>
                <a:cubicBezTo>
                  <a:pt x="340209" y="226448"/>
                  <a:pt x="340209" y="225015"/>
                  <a:pt x="340209" y="223582"/>
                </a:cubicBezTo>
                <a:lnTo>
                  <a:pt x="324419" y="214981"/>
                </a:lnTo>
                <a:cubicBezTo>
                  <a:pt x="321548" y="216415"/>
                  <a:pt x="318677" y="217848"/>
                  <a:pt x="315806" y="217848"/>
                </a:cubicBezTo>
                <a:cubicBezTo>
                  <a:pt x="312935" y="217848"/>
                  <a:pt x="311500" y="217848"/>
                  <a:pt x="308629" y="216415"/>
                </a:cubicBezTo>
                <a:cubicBezTo>
                  <a:pt x="305758" y="213548"/>
                  <a:pt x="302887" y="210681"/>
                  <a:pt x="302887" y="207815"/>
                </a:cubicBezTo>
                <a:cubicBezTo>
                  <a:pt x="301451" y="203515"/>
                  <a:pt x="301451" y="200648"/>
                  <a:pt x="304322" y="196348"/>
                </a:cubicBezTo>
                <a:cubicBezTo>
                  <a:pt x="305758" y="194914"/>
                  <a:pt x="308629" y="192048"/>
                  <a:pt x="311500" y="190614"/>
                </a:cubicBezTo>
                <a:lnTo>
                  <a:pt x="310064" y="173414"/>
                </a:lnTo>
                <a:cubicBezTo>
                  <a:pt x="308629" y="173414"/>
                  <a:pt x="307193" y="171981"/>
                  <a:pt x="304322" y="170547"/>
                </a:cubicBezTo>
                <a:lnTo>
                  <a:pt x="289967" y="180581"/>
                </a:lnTo>
                <a:lnTo>
                  <a:pt x="295709" y="192048"/>
                </a:lnTo>
                <a:lnTo>
                  <a:pt x="169387" y="256549"/>
                </a:lnTo>
                <a:lnTo>
                  <a:pt x="162210" y="388418"/>
                </a:lnTo>
                <a:lnTo>
                  <a:pt x="157903" y="388418"/>
                </a:lnTo>
                <a:lnTo>
                  <a:pt x="157903" y="405618"/>
                </a:lnTo>
                <a:lnTo>
                  <a:pt x="157903" y="417085"/>
                </a:lnTo>
                <a:lnTo>
                  <a:pt x="157903" y="547521"/>
                </a:lnTo>
                <a:lnTo>
                  <a:pt x="162210" y="547521"/>
                </a:lnTo>
                <a:lnTo>
                  <a:pt x="192355" y="554688"/>
                </a:lnTo>
                <a:lnTo>
                  <a:pt x="192355" y="580488"/>
                </a:lnTo>
                <a:lnTo>
                  <a:pt x="166516" y="580488"/>
                </a:lnTo>
                <a:lnTo>
                  <a:pt x="137806" y="576188"/>
                </a:lnTo>
                <a:lnTo>
                  <a:pt x="137806" y="580488"/>
                </a:lnTo>
                <a:lnTo>
                  <a:pt x="104790" y="580488"/>
                </a:lnTo>
                <a:lnTo>
                  <a:pt x="104790" y="550388"/>
                </a:lnTo>
                <a:lnTo>
                  <a:pt x="104790" y="547521"/>
                </a:lnTo>
                <a:lnTo>
                  <a:pt x="104790" y="417085"/>
                </a:lnTo>
                <a:lnTo>
                  <a:pt x="86129" y="417085"/>
                </a:lnTo>
                <a:lnTo>
                  <a:pt x="86129" y="547521"/>
                </a:lnTo>
                <a:lnTo>
                  <a:pt x="86129" y="550388"/>
                </a:lnTo>
                <a:lnTo>
                  <a:pt x="86129" y="580488"/>
                </a:lnTo>
                <a:lnTo>
                  <a:pt x="54548" y="580488"/>
                </a:lnTo>
                <a:lnTo>
                  <a:pt x="54548" y="576188"/>
                </a:lnTo>
                <a:lnTo>
                  <a:pt x="24403" y="580488"/>
                </a:lnTo>
                <a:lnTo>
                  <a:pt x="0" y="580488"/>
                </a:lnTo>
                <a:lnTo>
                  <a:pt x="0" y="554688"/>
                </a:lnTo>
                <a:lnTo>
                  <a:pt x="28710" y="547521"/>
                </a:lnTo>
                <a:lnTo>
                  <a:pt x="34452" y="547521"/>
                </a:lnTo>
                <a:lnTo>
                  <a:pt x="34452" y="417085"/>
                </a:lnTo>
                <a:lnTo>
                  <a:pt x="34452" y="405618"/>
                </a:lnTo>
                <a:lnTo>
                  <a:pt x="34452" y="388418"/>
                </a:lnTo>
                <a:lnTo>
                  <a:pt x="30145" y="388418"/>
                </a:lnTo>
                <a:lnTo>
                  <a:pt x="28710" y="361184"/>
                </a:lnTo>
                <a:lnTo>
                  <a:pt x="4306" y="361184"/>
                </a:lnTo>
                <a:lnTo>
                  <a:pt x="7177" y="230748"/>
                </a:lnTo>
                <a:lnTo>
                  <a:pt x="67468" y="219282"/>
                </a:lnTo>
                <a:lnTo>
                  <a:pt x="94742" y="252249"/>
                </a:lnTo>
                <a:lnTo>
                  <a:pt x="122016" y="219282"/>
                </a:lnTo>
                <a:lnTo>
                  <a:pt x="163645" y="219282"/>
                </a:lnTo>
                <a:lnTo>
                  <a:pt x="278484" y="159080"/>
                </a:lnTo>
                <a:lnTo>
                  <a:pt x="285661" y="171981"/>
                </a:lnTo>
                <a:lnTo>
                  <a:pt x="301451" y="161947"/>
                </a:lnTo>
                <a:cubicBezTo>
                  <a:pt x="301451" y="156214"/>
                  <a:pt x="302887" y="151914"/>
                  <a:pt x="307193" y="149047"/>
                </a:cubicBezTo>
                <a:cubicBezTo>
                  <a:pt x="310064" y="147614"/>
                  <a:pt x="312935" y="146180"/>
                  <a:pt x="314371" y="146180"/>
                </a:cubicBezTo>
                <a:cubicBezTo>
                  <a:pt x="317242" y="146180"/>
                  <a:pt x="320113" y="147614"/>
                  <a:pt x="322983" y="149047"/>
                </a:cubicBezTo>
                <a:lnTo>
                  <a:pt x="338774" y="139013"/>
                </a:lnTo>
                <a:cubicBezTo>
                  <a:pt x="338774" y="137580"/>
                  <a:pt x="340209" y="134713"/>
                  <a:pt x="340209" y="133280"/>
                </a:cubicBezTo>
                <a:cubicBezTo>
                  <a:pt x="343080" y="130413"/>
                  <a:pt x="345951" y="127547"/>
                  <a:pt x="348822" y="126113"/>
                </a:cubicBezTo>
                <a:lnTo>
                  <a:pt x="348822" y="108913"/>
                </a:lnTo>
                <a:cubicBezTo>
                  <a:pt x="344516" y="108913"/>
                  <a:pt x="340209" y="106046"/>
                  <a:pt x="338774" y="98879"/>
                </a:cubicBezTo>
                <a:cubicBezTo>
                  <a:pt x="337338" y="91713"/>
                  <a:pt x="341645" y="88846"/>
                  <a:pt x="341645" y="87412"/>
                </a:cubicBezTo>
                <a:cubicBezTo>
                  <a:pt x="343080" y="84546"/>
                  <a:pt x="348822" y="81679"/>
                  <a:pt x="353129" y="81679"/>
                </a:cubicBezTo>
                <a:cubicBezTo>
                  <a:pt x="356000" y="81679"/>
                  <a:pt x="358871" y="83112"/>
                  <a:pt x="360306" y="84546"/>
                </a:cubicBezTo>
                <a:lnTo>
                  <a:pt x="376096" y="75946"/>
                </a:lnTo>
                <a:cubicBezTo>
                  <a:pt x="376096" y="73079"/>
                  <a:pt x="377532" y="71646"/>
                  <a:pt x="378967" y="68779"/>
                </a:cubicBezTo>
                <a:cubicBezTo>
                  <a:pt x="380403" y="64479"/>
                  <a:pt x="384709" y="61612"/>
                  <a:pt x="390451" y="61612"/>
                </a:cubicBezTo>
                <a:close/>
                <a:moveTo>
                  <a:pt x="94832" y="61612"/>
                </a:moveTo>
                <a:cubicBezTo>
                  <a:pt x="135271" y="61612"/>
                  <a:pt x="168054" y="94343"/>
                  <a:pt x="168054" y="134719"/>
                </a:cubicBezTo>
                <a:cubicBezTo>
                  <a:pt x="168054" y="175095"/>
                  <a:pt x="135271" y="207826"/>
                  <a:pt x="94832" y="207826"/>
                </a:cubicBezTo>
                <a:cubicBezTo>
                  <a:pt x="54393" y="207826"/>
                  <a:pt x="21610" y="175095"/>
                  <a:pt x="21610" y="134719"/>
                </a:cubicBezTo>
                <a:cubicBezTo>
                  <a:pt x="21610" y="94343"/>
                  <a:pt x="54393" y="61612"/>
                  <a:pt x="94832" y="61612"/>
                </a:cubicBezTo>
                <a:close/>
                <a:moveTo>
                  <a:pt x="56095" y="0"/>
                </a:moveTo>
                <a:lnTo>
                  <a:pt x="600029" y="0"/>
                </a:lnTo>
                <a:lnTo>
                  <a:pt x="600029" y="364156"/>
                </a:lnTo>
                <a:lnTo>
                  <a:pt x="180956" y="364156"/>
                </a:lnTo>
                <a:lnTo>
                  <a:pt x="182391" y="339783"/>
                </a:lnTo>
                <a:lnTo>
                  <a:pt x="574196" y="339783"/>
                </a:lnTo>
                <a:lnTo>
                  <a:pt x="574196" y="24373"/>
                </a:lnTo>
                <a:lnTo>
                  <a:pt x="80493" y="24373"/>
                </a:lnTo>
                <a:lnTo>
                  <a:pt x="80493" y="48745"/>
                </a:lnTo>
                <a:lnTo>
                  <a:pt x="56095" y="573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HK" altLang="en-US"/>
          </a:p>
        </p:txBody>
      </p:sp>
      <p:cxnSp>
        <p:nvCxnSpPr>
          <p:cNvPr id="4" name="直線接點 3"/>
          <p:cNvCxnSpPr/>
          <p:nvPr userDrawn="1"/>
        </p:nvCxnSpPr>
        <p:spPr>
          <a:xfrm>
            <a:off x="4511030" y="1989634"/>
            <a:ext cx="6120680" cy="0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 userDrawn="1"/>
        </p:nvCxnSpPr>
        <p:spPr>
          <a:xfrm>
            <a:off x="4511030" y="4497499"/>
            <a:ext cx="6120680" cy="0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96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333375" y="1"/>
            <a:ext cx="9938295" cy="83750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21912" tIns="60956" rIns="121912" bIns="60956" anchor="ctr">
            <a:noAutofit/>
          </a:bodyPr>
          <a:lstStyle>
            <a:lvl1pPr algn="l">
              <a:defRPr sz="4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標題</a:t>
            </a:r>
            <a:r>
              <a:rPr lang="en-US" altLang="zh-TW" dirty="0" err="1"/>
              <a:t>44pt</a:t>
            </a:r>
            <a:r>
              <a:rPr lang="zh-TW" altLang="en-US" dirty="0"/>
              <a:t>粗體，微軟正黑體</a:t>
            </a:r>
          </a:p>
        </p:txBody>
      </p:sp>
      <p:sp>
        <p:nvSpPr>
          <p:cNvPr id="9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cxnSp>
        <p:nvCxnSpPr>
          <p:cNvPr id="10" name="直線接點 9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識快遞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A93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知識快遞</a:t>
            </a:r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rgbClr val="EDA93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  <a:ln>
            <a:noFill/>
          </a:ln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pic>
        <p:nvPicPr>
          <p:cNvPr id="8" name="圖片 7">
            <a:hlinkClick r:id="" action="ppaction://noaction"/>
            <a:extLst>
              <a:ext uri="{FF2B5EF4-FFF2-40B4-BE49-F238E27FC236}">
                <a16:creationId xmlns:a16="http://schemas.microsoft.com/office/drawing/2014/main" id="{9E552A6D-83AE-4630-979C-36EDD74F24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99" b="93578" l="1887" r="91824">
                        <a14:foregroundMark x1="22327" y1="25382" x2="44025" y2="37003"/>
                        <a14:foregroundMark x1="27673" y1="17431" x2="38679" y2="339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963" y="90273"/>
            <a:ext cx="698449" cy="71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44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圖片雜彙\康軒文教事業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474" y="6526513"/>
            <a:ext cx="2161036" cy="35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群組 12"/>
          <p:cNvGrpSpPr/>
          <p:nvPr userDrawn="1"/>
        </p:nvGrpSpPr>
        <p:grpSpPr>
          <a:xfrm>
            <a:off x="10260264" y="-5902"/>
            <a:ext cx="2094103" cy="545578"/>
            <a:chOff x="7689850" y="-4426"/>
            <a:chExt cx="1570782" cy="409089"/>
          </a:xfrm>
        </p:grpSpPr>
        <p:sp>
          <p:nvSpPr>
            <p:cNvPr id="14" name="平行四邊形 13"/>
            <p:cNvSpPr/>
            <p:nvPr userDrawn="1"/>
          </p:nvSpPr>
          <p:spPr bwMode="auto">
            <a:xfrm rot="10800000" flipV="1">
              <a:off x="7689850" y="-4426"/>
              <a:ext cx="1570782" cy="409089"/>
            </a:xfrm>
            <a:prstGeom prst="parallelogram">
              <a:avLst>
                <a:gd name="adj" fmla="val 30791"/>
              </a:avLst>
            </a:prstGeom>
            <a:solidFill>
              <a:schemeClr val="tx1">
                <a:lumMod val="75000"/>
                <a:lumOff val="25000"/>
              </a:schemeClr>
            </a:solidFill>
            <a:ln w="635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fontAlgn="auto">
                <a:spcBef>
                  <a:spcPts val="800"/>
                </a:spcBef>
                <a:spcAft>
                  <a:spcPts val="0"/>
                </a:spcAft>
                <a:tabLst>
                  <a:tab pos="1430775" algn="l"/>
                </a:tabLst>
                <a:defRPr/>
              </a:pPr>
              <a:endParaRPr kumimoji="0" lang="zh-TW" altLang="en-US" sz="3500" spc="-400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5" name="向右箭號 14">
              <a:hlinkClick r:id="" action="ppaction://hlinkshowjump?jump=previousslide"/>
            </p:cNvPr>
            <p:cNvSpPr/>
            <p:nvPr userDrawn="1"/>
          </p:nvSpPr>
          <p:spPr bwMode="auto">
            <a:xfrm rot="10800000">
              <a:off x="7884368" y="28185"/>
              <a:ext cx="325559" cy="308349"/>
            </a:xfrm>
            <a:prstGeom prst="rightArrow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向右箭號 15">
              <a:hlinkClick r:id="" action="ppaction://hlinkshowjump?jump=nextslide"/>
            </p:cNvPr>
            <p:cNvSpPr/>
            <p:nvPr userDrawn="1"/>
          </p:nvSpPr>
          <p:spPr bwMode="auto">
            <a:xfrm rot="10800000" flipH="1">
              <a:off x="8748464" y="28185"/>
              <a:ext cx="325559" cy="308349"/>
            </a:xfrm>
            <a:prstGeom prst="rightArrow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動作按鈕: 首頁 1">
              <a:hlinkClick r:id="" action="ppaction://hlinkshowjump?jump=firstslide" highlightClick="1"/>
            </p:cNvPr>
            <p:cNvSpPr/>
            <p:nvPr userDrawn="1"/>
          </p:nvSpPr>
          <p:spPr bwMode="auto">
            <a:xfrm>
              <a:off x="8316416" y="24120"/>
              <a:ext cx="322055" cy="316479"/>
            </a:xfrm>
            <a:custGeom>
              <a:avLst/>
              <a:gdLst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5" fmla="*/ 192726 w 385452"/>
                <a:gd name="connsiteY5" fmla="*/ 48182 h 385452"/>
                <a:gd name="connsiteX6" fmla="*/ 48182 w 385452"/>
                <a:gd name="connsiteY6" fmla="*/ 192726 h 385452"/>
                <a:gd name="connsiteX7" fmla="*/ 84318 w 385452"/>
                <a:gd name="connsiteY7" fmla="*/ 192726 h 385452"/>
                <a:gd name="connsiteX8" fmla="*/ 84318 w 385452"/>
                <a:gd name="connsiteY8" fmla="*/ 337271 h 385452"/>
                <a:gd name="connsiteX9" fmla="*/ 301134 w 385452"/>
                <a:gd name="connsiteY9" fmla="*/ 337271 h 385452"/>
                <a:gd name="connsiteX10" fmla="*/ 301134 w 385452"/>
                <a:gd name="connsiteY10" fmla="*/ 192726 h 385452"/>
                <a:gd name="connsiteX11" fmla="*/ 337271 w 385452"/>
                <a:gd name="connsiteY11" fmla="*/ 192726 h 385452"/>
                <a:gd name="connsiteX12" fmla="*/ 283066 w 385452"/>
                <a:gd name="connsiteY12" fmla="*/ 138522 h 385452"/>
                <a:gd name="connsiteX13" fmla="*/ 283066 w 385452"/>
                <a:gd name="connsiteY13" fmla="*/ 66250 h 385452"/>
                <a:gd name="connsiteX14" fmla="*/ 246930 w 385452"/>
                <a:gd name="connsiteY14" fmla="*/ 66250 h 385452"/>
                <a:gd name="connsiteX15" fmla="*/ 246930 w 385452"/>
                <a:gd name="connsiteY15" fmla="*/ 102386 h 385452"/>
                <a:gd name="connsiteX16" fmla="*/ 192726 w 385452"/>
                <a:gd name="connsiteY16" fmla="*/ 48182 h 385452"/>
                <a:gd name="connsiteX0" fmla="*/ 283066 w 385452"/>
                <a:gd name="connsiteY0" fmla="*/ 138522 h 385452"/>
                <a:gd name="connsiteX1" fmla="*/ 283066 w 385452"/>
                <a:gd name="connsiteY1" fmla="*/ 66250 h 385452"/>
                <a:gd name="connsiteX2" fmla="*/ 246930 w 385452"/>
                <a:gd name="connsiteY2" fmla="*/ 66250 h 385452"/>
                <a:gd name="connsiteX3" fmla="*/ 246930 w 385452"/>
                <a:gd name="connsiteY3" fmla="*/ 102386 h 385452"/>
                <a:gd name="connsiteX4" fmla="*/ 283066 w 385452"/>
                <a:gd name="connsiteY4" fmla="*/ 138522 h 385452"/>
                <a:gd name="connsiteX5" fmla="*/ 84318 w 385452"/>
                <a:gd name="connsiteY5" fmla="*/ 192726 h 385452"/>
                <a:gd name="connsiteX6" fmla="*/ 84318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9" fmla="*/ 210794 w 385452"/>
                <a:gd name="connsiteY9" fmla="*/ 264998 h 385452"/>
                <a:gd name="connsiteX10" fmla="*/ 210794 w 385452"/>
                <a:gd name="connsiteY10" fmla="*/ 337271 h 385452"/>
                <a:gd name="connsiteX11" fmla="*/ 301134 w 385452"/>
                <a:gd name="connsiteY11" fmla="*/ 337271 h 385452"/>
                <a:gd name="connsiteX12" fmla="*/ 301134 w 385452"/>
                <a:gd name="connsiteY12" fmla="*/ 192726 h 385452"/>
                <a:gd name="connsiteX13" fmla="*/ 84318 w 385452"/>
                <a:gd name="connsiteY13" fmla="*/ 192726 h 385452"/>
                <a:gd name="connsiteX0" fmla="*/ 192726 w 385452"/>
                <a:gd name="connsiteY0" fmla="*/ 48182 h 385452"/>
                <a:gd name="connsiteX1" fmla="*/ 48182 w 385452"/>
                <a:gd name="connsiteY1" fmla="*/ 192726 h 385452"/>
                <a:gd name="connsiteX2" fmla="*/ 337271 w 385452"/>
                <a:gd name="connsiteY2" fmla="*/ 192726 h 385452"/>
                <a:gd name="connsiteX3" fmla="*/ 192726 w 385452"/>
                <a:gd name="connsiteY3" fmla="*/ 48182 h 385452"/>
                <a:gd name="connsiteX4" fmla="*/ 174658 w 385452"/>
                <a:gd name="connsiteY4" fmla="*/ 264998 h 385452"/>
                <a:gd name="connsiteX5" fmla="*/ 210794 w 385452"/>
                <a:gd name="connsiteY5" fmla="*/ 264998 h 385452"/>
                <a:gd name="connsiteX6" fmla="*/ 210794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0" fmla="*/ 192726 w 385452"/>
                <a:gd name="connsiteY0" fmla="*/ 48182 h 385452"/>
                <a:gd name="connsiteX1" fmla="*/ 246930 w 385452"/>
                <a:gd name="connsiteY1" fmla="*/ 102386 h 385452"/>
                <a:gd name="connsiteX2" fmla="*/ 246930 w 385452"/>
                <a:gd name="connsiteY2" fmla="*/ 66250 h 385452"/>
                <a:gd name="connsiteX3" fmla="*/ 283066 w 385452"/>
                <a:gd name="connsiteY3" fmla="*/ 66250 h 385452"/>
                <a:gd name="connsiteX4" fmla="*/ 283066 w 385452"/>
                <a:gd name="connsiteY4" fmla="*/ 138522 h 385452"/>
                <a:gd name="connsiteX5" fmla="*/ 337271 w 385452"/>
                <a:gd name="connsiteY5" fmla="*/ 192726 h 385452"/>
                <a:gd name="connsiteX6" fmla="*/ 301134 w 385452"/>
                <a:gd name="connsiteY6" fmla="*/ 192726 h 385452"/>
                <a:gd name="connsiteX7" fmla="*/ 301134 w 385452"/>
                <a:gd name="connsiteY7" fmla="*/ 337271 h 385452"/>
                <a:gd name="connsiteX8" fmla="*/ 84318 w 385452"/>
                <a:gd name="connsiteY8" fmla="*/ 337271 h 385452"/>
                <a:gd name="connsiteX9" fmla="*/ 84318 w 385452"/>
                <a:gd name="connsiteY9" fmla="*/ 192726 h 385452"/>
                <a:gd name="connsiteX10" fmla="*/ 48182 w 385452"/>
                <a:gd name="connsiteY10" fmla="*/ 192726 h 385452"/>
                <a:gd name="connsiteX11" fmla="*/ 192726 w 385452"/>
                <a:gd name="connsiteY11" fmla="*/ 48182 h 385452"/>
                <a:gd name="connsiteX12" fmla="*/ 246930 w 385452"/>
                <a:gd name="connsiteY12" fmla="*/ 102386 h 385452"/>
                <a:gd name="connsiteX13" fmla="*/ 283066 w 385452"/>
                <a:gd name="connsiteY13" fmla="*/ 138522 h 385452"/>
                <a:gd name="connsiteX14" fmla="*/ 301134 w 385452"/>
                <a:gd name="connsiteY14" fmla="*/ 192726 h 385452"/>
                <a:gd name="connsiteX15" fmla="*/ 84318 w 385452"/>
                <a:gd name="connsiteY15" fmla="*/ 192726 h 385452"/>
                <a:gd name="connsiteX16" fmla="*/ 174658 w 385452"/>
                <a:gd name="connsiteY16" fmla="*/ 337271 h 385452"/>
                <a:gd name="connsiteX17" fmla="*/ 174658 w 385452"/>
                <a:gd name="connsiteY17" fmla="*/ 264998 h 385452"/>
                <a:gd name="connsiteX18" fmla="*/ 210794 w 385452"/>
                <a:gd name="connsiteY18" fmla="*/ 264998 h 385452"/>
                <a:gd name="connsiteX19" fmla="*/ 210794 w 385452"/>
                <a:gd name="connsiteY19" fmla="*/ 337271 h 385452"/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5" fmla="*/ 192726 w 385452"/>
                <a:gd name="connsiteY5" fmla="*/ 48182 h 385452"/>
                <a:gd name="connsiteX6" fmla="*/ 48182 w 385452"/>
                <a:gd name="connsiteY6" fmla="*/ 192726 h 385452"/>
                <a:gd name="connsiteX7" fmla="*/ 84318 w 385452"/>
                <a:gd name="connsiteY7" fmla="*/ 192726 h 385452"/>
                <a:gd name="connsiteX8" fmla="*/ 84318 w 385452"/>
                <a:gd name="connsiteY8" fmla="*/ 337271 h 385452"/>
                <a:gd name="connsiteX9" fmla="*/ 301134 w 385452"/>
                <a:gd name="connsiteY9" fmla="*/ 337271 h 385452"/>
                <a:gd name="connsiteX10" fmla="*/ 301134 w 385452"/>
                <a:gd name="connsiteY10" fmla="*/ 192726 h 385452"/>
                <a:gd name="connsiteX11" fmla="*/ 337271 w 385452"/>
                <a:gd name="connsiteY11" fmla="*/ 192726 h 385452"/>
                <a:gd name="connsiteX12" fmla="*/ 283066 w 385452"/>
                <a:gd name="connsiteY12" fmla="*/ 138522 h 385452"/>
                <a:gd name="connsiteX13" fmla="*/ 283066 w 385452"/>
                <a:gd name="connsiteY13" fmla="*/ 66250 h 385452"/>
                <a:gd name="connsiteX14" fmla="*/ 246930 w 385452"/>
                <a:gd name="connsiteY14" fmla="*/ 66250 h 385452"/>
                <a:gd name="connsiteX15" fmla="*/ 246930 w 385452"/>
                <a:gd name="connsiteY15" fmla="*/ 102386 h 385452"/>
                <a:gd name="connsiteX16" fmla="*/ 192726 w 385452"/>
                <a:gd name="connsiteY16" fmla="*/ 48182 h 385452"/>
                <a:gd name="connsiteX0" fmla="*/ 283066 w 385452"/>
                <a:gd name="connsiteY0" fmla="*/ 138522 h 385452"/>
                <a:gd name="connsiteX1" fmla="*/ 283066 w 385452"/>
                <a:gd name="connsiteY1" fmla="*/ 66250 h 385452"/>
                <a:gd name="connsiteX2" fmla="*/ 246930 w 385452"/>
                <a:gd name="connsiteY2" fmla="*/ 66250 h 385452"/>
                <a:gd name="connsiteX3" fmla="*/ 246930 w 385452"/>
                <a:gd name="connsiteY3" fmla="*/ 102386 h 385452"/>
                <a:gd name="connsiteX4" fmla="*/ 283066 w 385452"/>
                <a:gd name="connsiteY4" fmla="*/ 138522 h 385452"/>
                <a:gd name="connsiteX5" fmla="*/ 84318 w 385452"/>
                <a:gd name="connsiteY5" fmla="*/ 192726 h 385452"/>
                <a:gd name="connsiteX6" fmla="*/ 84318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9" fmla="*/ 210794 w 385452"/>
                <a:gd name="connsiteY9" fmla="*/ 264998 h 385452"/>
                <a:gd name="connsiteX10" fmla="*/ 210794 w 385452"/>
                <a:gd name="connsiteY10" fmla="*/ 337271 h 385452"/>
                <a:gd name="connsiteX11" fmla="*/ 301134 w 385452"/>
                <a:gd name="connsiteY11" fmla="*/ 337271 h 385452"/>
                <a:gd name="connsiteX12" fmla="*/ 301134 w 385452"/>
                <a:gd name="connsiteY12" fmla="*/ 192726 h 385452"/>
                <a:gd name="connsiteX13" fmla="*/ 84318 w 385452"/>
                <a:gd name="connsiteY13" fmla="*/ 192726 h 385452"/>
                <a:gd name="connsiteX0" fmla="*/ 192726 w 385452"/>
                <a:gd name="connsiteY0" fmla="*/ 48182 h 385452"/>
                <a:gd name="connsiteX1" fmla="*/ 48182 w 385452"/>
                <a:gd name="connsiteY1" fmla="*/ 192726 h 385452"/>
                <a:gd name="connsiteX2" fmla="*/ 337271 w 385452"/>
                <a:gd name="connsiteY2" fmla="*/ 192726 h 385452"/>
                <a:gd name="connsiteX3" fmla="*/ 192726 w 385452"/>
                <a:gd name="connsiteY3" fmla="*/ 48182 h 385452"/>
                <a:gd name="connsiteX4" fmla="*/ 174658 w 385452"/>
                <a:gd name="connsiteY4" fmla="*/ 264998 h 385452"/>
                <a:gd name="connsiteX5" fmla="*/ 210794 w 385452"/>
                <a:gd name="connsiteY5" fmla="*/ 264998 h 385452"/>
                <a:gd name="connsiteX6" fmla="*/ 210794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0" fmla="*/ 192726 w 385452"/>
                <a:gd name="connsiteY0" fmla="*/ 48182 h 385452"/>
                <a:gd name="connsiteX1" fmla="*/ 246930 w 385452"/>
                <a:gd name="connsiteY1" fmla="*/ 102386 h 385452"/>
                <a:gd name="connsiteX2" fmla="*/ 246930 w 385452"/>
                <a:gd name="connsiteY2" fmla="*/ 66250 h 385452"/>
                <a:gd name="connsiteX3" fmla="*/ 283066 w 385452"/>
                <a:gd name="connsiteY3" fmla="*/ 66250 h 385452"/>
                <a:gd name="connsiteX4" fmla="*/ 283066 w 385452"/>
                <a:gd name="connsiteY4" fmla="*/ 138522 h 385452"/>
                <a:gd name="connsiteX5" fmla="*/ 337271 w 385452"/>
                <a:gd name="connsiteY5" fmla="*/ 192726 h 385452"/>
                <a:gd name="connsiteX6" fmla="*/ 301134 w 385452"/>
                <a:gd name="connsiteY6" fmla="*/ 192726 h 385452"/>
                <a:gd name="connsiteX7" fmla="*/ 301134 w 385452"/>
                <a:gd name="connsiteY7" fmla="*/ 337271 h 385452"/>
                <a:gd name="connsiteX8" fmla="*/ 84318 w 385452"/>
                <a:gd name="connsiteY8" fmla="*/ 337271 h 385452"/>
                <a:gd name="connsiteX9" fmla="*/ 84318 w 385452"/>
                <a:gd name="connsiteY9" fmla="*/ 192726 h 385452"/>
                <a:gd name="connsiteX10" fmla="*/ 48182 w 385452"/>
                <a:gd name="connsiteY10" fmla="*/ 192726 h 385452"/>
                <a:gd name="connsiteX11" fmla="*/ 192726 w 385452"/>
                <a:gd name="connsiteY11" fmla="*/ 48182 h 385452"/>
                <a:gd name="connsiteX12" fmla="*/ 246930 w 385452"/>
                <a:gd name="connsiteY12" fmla="*/ 102386 h 385452"/>
                <a:gd name="connsiteX13" fmla="*/ 283066 w 385452"/>
                <a:gd name="connsiteY13" fmla="*/ 138522 h 385452"/>
                <a:gd name="connsiteX14" fmla="*/ 301134 w 385452"/>
                <a:gd name="connsiteY14" fmla="*/ 192726 h 385452"/>
                <a:gd name="connsiteX15" fmla="*/ 84318 w 385452"/>
                <a:gd name="connsiteY15" fmla="*/ 192726 h 385452"/>
                <a:gd name="connsiteX16" fmla="*/ 174658 w 385452"/>
                <a:gd name="connsiteY16" fmla="*/ 337271 h 385452"/>
                <a:gd name="connsiteX17" fmla="*/ 174658 w 385452"/>
                <a:gd name="connsiteY17" fmla="*/ 264998 h 385452"/>
                <a:gd name="connsiteX18" fmla="*/ 210794 w 385452"/>
                <a:gd name="connsiteY18" fmla="*/ 264998 h 385452"/>
                <a:gd name="connsiteX19" fmla="*/ 210794 w 385452"/>
                <a:gd name="connsiteY19" fmla="*/ 337271 h 385452"/>
                <a:gd name="connsiteX0" fmla="*/ 0 w 385452"/>
                <a:gd name="connsiteY0" fmla="*/ 0 h 385452"/>
                <a:gd name="connsiteX1" fmla="*/ 385452 w 385452"/>
                <a:gd name="connsiteY1" fmla="*/ 385452 h 385452"/>
                <a:gd name="connsiteX2" fmla="*/ 0 w 385452"/>
                <a:gd name="connsiteY2" fmla="*/ 385452 h 385452"/>
                <a:gd name="connsiteX3" fmla="*/ 0 w 385452"/>
                <a:gd name="connsiteY3" fmla="*/ 0 h 385452"/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5" fmla="*/ 192726 w 385452"/>
                <a:gd name="connsiteY5" fmla="*/ 48182 h 385452"/>
                <a:gd name="connsiteX6" fmla="*/ 48182 w 385452"/>
                <a:gd name="connsiteY6" fmla="*/ 192726 h 385452"/>
                <a:gd name="connsiteX7" fmla="*/ 84318 w 385452"/>
                <a:gd name="connsiteY7" fmla="*/ 192726 h 385452"/>
                <a:gd name="connsiteX8" fmla="*/ 84318 w 385452"/>
                <a:gd name="connsiteY8" fmla="*/ 337271 h 385452"/>
                <a:gd name="connsiteX9" fmla="*/ 301134 w 385452"/>
                <a:gd name="connsiteY9" fmla="*/ 337271 h 385452"/>
                <a:gd name="connsiteX10" fmla="*/ 301134 w 385452"/>
                <a:gd name="connsiteY10" fmla="*/ 192726 h 385452"/>
                <a:gd name="connsiteX11" fmla="*/ 337271 w 385452"/>
                <a:gd name="connsiteY11" fmla="*/ 192726 h 385452"/>
                <a:gd name="connsiteX12" fmla="*/ 283066 w 385452"/>
                <a:gd name="connsiteY12" fmla="*/ 138522 h 385452"/>
                <a:gd name="connsiteX13" fmla="*/ 283066 w 385452"/>
                <a:gd name="connsiteY13" fmla="*/ 66250 h 385452"/>
                <a:gd name="connsiteX14" fmla="*/ 246930 w 385452"/>
                <a:gd name="connsiteY14" fmla="*/ 66250 h 385452"/>
                <a:gd name="connsiteX15" fmla="*/ 246930 w 385452"/>
                <a:gd name="connsiteY15" fmla="*/ 102386 h 385452"/>
                <a:gd name="connsiteX16" fmla="*/ 192726 w 385452"/>
                <a:gd name="connsiteY16" fmla="*/ 48182 h 385452"/>
                <a:gd name="connsiteX0" fmla="*/ 283066 w 385452"/>
                <a:gd name="connsiteY0" fmla="*/ 138522 h 385452"/>
                <a:gd name="connsiteX1" fmla="*/ 283066 w 385452"/>
                <a:gd name="connsiteY1" fmla="*/ 66250 h 385452"/>
                <a:gd name="connsiteX2" fmla="*/ 246930 w 385452"/>
                <a:gd name="connsiteY2" fmla="*/ 66250 h 385452"/>
                <a:gd name="connsiteX3" fmla="*/ 246930 w 385452"/>
                <a:gd name="connsiteY3" fmla="*/ 102386 h 385452"/>
                <a:gd name="connsiteX4" fmla="*/ 283066 w 385452"/>
                <a:gd name="connsiteY4" fmla="*/ 138522 h 385452"/>
                <a:gd name="connsiteX5" fmla="*/ 84318 w 385452"/>
                <a:gd name="connsiteY5" fmla="*/ 192726 h 385452"/>
                <a:gd name="connsiteX6" fmla="*/ 84318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9" fmla="*/ 210794 w 385452"/>
                <a:gd name="connsiteY9" fmla="*/ 264998 h 385452"/>
                <a:gd name="connsiteX10" fmla="*/ 210794 w 385452"/>
                <a:gd name="connsiteY10" fmla="*/ 337271 h 385452"/>
                <a:gd name="connsiteX11" fmla="*/ 301134 w 385452"/>
                <a:gd name="connsiteY11" fmla="*/ 337271 h 385452"/>
                <a:gd name="connsiteX12" fmla="*/ 301134 w 385452"/>
                <a:gd name="connsiteY12" fmla="*/ 192726 h 385452"/>
                <a:gd name="connsiteX13" fmla="*/ 84318 w 385452"/>
                <a:gd name="connsiteY13" fmla="*/ 192726 h 385452"/>
                <a:gd name="connsiteX0" fmla="*/ 192726 w 385452"/>
                <a:gd name="connsiteY0" fmla="*/ 48182 h 385452"/>
                <a:gd name="connsiteX1" fmla="*/ 48182 w 385452"/>
                <a:gd name="connsiteY1" fmla="*/ 192726 h 385452"/>
                <a:gd name="connsiteX2" fmla="*/ 337271 w 385452"/>
                <a:gd name="connsiteY2" fmla="*/ 192726 h 385452"/>
                <a:gd name="connsiteX3" fmla="*/ 192726 w 385452"/>
                <a:gd name="connsiteY3" fmla="*/ 48182 h 385452"/>
                <a:gd name="connsiteX4" fmla="*/ 174658 w 385452"/>
                <a:gd name="connsiteY4" fmla="*/ 264998 h 385452"/>
                <a:gd name="connsiteX5" fmla="*/ 210794 w 385452"/>
                <a:gd name="connsiteY5" fmla="*/ 264998 h 385452"/>
                <a:gd name="connsiteX6" fmla="*/ 210794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0" fmla="*/ 192726 w 385452"/>
                <a:gd name="connsiteY0" fmla="*/ 48182 h 385452"/>
                <a:gd name="connsiteX1" fmla="*/ 246930 w 385452"/>
                <a:gd name="connsiteY1" fmla="*/ 102386 h 385452"/>
                <a:gd name="connsiteX2" fmla="*/ 246930 w 385452"/>
                <a:gd name="connsiteY2" fmla="*/ 66250 h 385452"/>
                <a:gd name="connsiteX3" fmla="*/ 283066 w 385452"/>
                <a:gd name="connsiteY3" fmla="*/ 66250 h 385452"/>
                <a:gd name="connsiteX4" fmla="*/ 283066 w 385452"/>
                <a:gd name="connsiteY4" fmla="*/ 138522 h 385452"/>
                <a:gd name="connsiteX5" fmla="*/ 337271 w 385452"/>
                <a:gd name="connsiteY5" fmla="*/ 192726 h 385452"/>
                <a:gd name="connsiteX6" fmla="*/ 301134 w 385452"/>
                <a:gd name="connsiteY6" fmla="*/ 192726 h 385452"/>
                <a:gd name="connsiteX7" fmla="*/ 301134 w 385452"/>
                <a:gd name="connsiteY7" fmla="*/ 337271 h 385452"/>
                <a:gd name="connsiteX8" fmla="*/ 84318 w 385452"/>
                <a:gd name="connsiteY8" fmla="*/ 337271 h 385452"/>
                <a:gd name="connsiteX9" fmla="*/ 84318 w 385452"/>
                <a:gd name="connsiteY9" fmla="*/ 192726 h 385452"/>
                <a:gd name="connsiteX10" fmla="*/ 48182 w 385452"/>
                <a:gd name="connsiteY10" fmla="*/ 192726 h 385452"/>
                <a:gd name="connsiteX11" fmla="*/ 192726 w 385452"/>
                <a:gd name="connsiteY11" fmla="*/ 48182 h 385452"/>
                <a:gd name="connsiteX12" fmla="*/ 246930 w 385452"/>
                <a:gd name="connsiteY12" fmla="*/ 102386 h 385452"/>
                <a:gd name="connsiteX13" fmla="*/ 283066 w 385452"/>
                <a:gd name="connsiteY13" fmla="*/ 138522 h 385452"/>
                <a:gd name="connsiteX14" fmla="*/ 301134 w 385452"/>
                <a:gd name="connsiteY14" fmla="*/ 192726 h 385452"/>
                <a:gd name="connsiteX15" fmla="*/ 84318 w 385452"/>
                <a:gd name="connsiteY15" fmla="*/ 192726 h 385452"/>
                <a:gd name="connsiteX16" fmla="*/ 174658 w 385452"/>
                <a:gd name="connsiteY16" fmla="*/ 337271 h 385452"/>
                <a:gd name="connsiteX17" fmla="*/ 174658 w 385452"/>
                <a:gd name="connsiteY17" fmla="*/ 264998 h 385452"/>
                <a:gd name="connsiteX18" fmla="*/ 210794 w 385452"/>
                <a:gd name="connsiteY18" fmla="*/ 264998 h 385452"/>
                <a:gd name="connsiteX19" fmla="*/ 210794 w 385452"/>
                <a:gd name="connsiteY19" fmla="*/ 337271 h 385452"/>
                <a:gd name="connsiteX0" fmla="*/ 0 w 385452"/>
                <a:gd name="connsiteY0" fmla="*/ 385452 h 385452"/>
                <a:gd name="connsiteX1" fmla="*/ 385452 w 385452"/>
                <a:gd name="connsiteY1" fmla="*/ 385452 h 385452"/>
                <a:gd name="connsiteX2" fmla="*/ 0 w 385452"/>
                <a:gd name="connsiteY2" fmla="*/ 385452 h 385452"/>
                <a:gd name="connsiteX0" fmla="*/ 0 w 385452"/>
                <a:gd name="connsiteY0" fmla="*/ 0 h 537852"/>
                <a:gd name="connsiteX1" fmla="*/ 385452 w 385452"/>
                <a:gd name="connsiteY1" fmla="*/ 0 h 537852"/>
                <a:gd name="connsiteX2" fmla="*/ 385452 w 385452"/>
                <a:gd name="connsiteY2" fmla="*/ 385452 h 537852"/>
                <a:gd name="connsiteX3" fmla="*/ 0 w 385452"/>
                <a:gd name="connsiteY3" fmla="*/ 385452 h 537852"/>
                <a:gd name="connsiteX4" fmla="*/ 0 w 385452"/>
                <a:gd name="connsiteY4" fmla="*/ 0 h 537852"/>
                <a:gd name="connsiteX5" fmla="*/ 192726 w 385452"/>
                <a:gd name="connsiteY5" fmla="*/ 48182 h 537852"/>
                <a:gd name="connsiteX6" fmla="*/ 48182 w 385452"/>
                <a:gd name="connsiteY6" fmla="*/ 192726 h 537852"/>
                <a:gd name="connsiteX7" fmla="*/ 84318 w 385452"/>
                <a:gd name="connsiteY7" fmla="*/ 192726 h 537852"/>
                <a:gd name="connsiteX8" fmla="*/ 84318 w 385452"/>
                <a:gd name="connsiteY8" fmla="*/ 337271 h 537852"/>
                <a:gd name="connsiteX9" fmla="*/ 301134 w 385452"/>
                <a:gd name="connsiteY9" fmla="*/ 337271 h 537852"/>
                <a:gd name="connsiteX10" fmla="*/ 301134 w 385452"/>
                <a:gd name="connsiteY10" fmla="*/ 192726 h 537852"/>
                <a:gd name="connsiteX11" fmla="*/ 337271 w 385452"/>
                <a:gd name="connsiteY11" fmla="*/ 192726 h 537852"/>
                <a:gd name="connsiteX12" fmla="*/ 283066 w 385452"/>
                <a:gd name="connsiteY12" fmla="*/ 138522 h 537852"/>
                <a:gd name="connsiteX13" fmla="*/ 283066 w 385452"/>
                <a:gd name="connsiteY13" fmla="*/ 66250 h 537852"/>
                <a:gd name="connsiteX14" fmla="*/ 246930 w 385452"/>
                <a:gd name="connsiteY14" fmla="*/ 66250 h 537852"/>
                <a:gd name="connsiteX15" fmla="*/ 246930 w 385452"/>
                <a:gd name="connsiteY15" fmla="*/ 102386 h 537852"/>
                <a:gd name="connsiteX16" fmla="*/ 192726 w 385452"/>
                <a:gd name="connsiteY16" fmla="*/ 48182 h 537852"/>
                <a:gd name="connsiteX0" fmla="*/ 283066 w 385452"/>
                <a:gd name="connsiteY0" fmla="*/ 138522 h 537852"/>
                <a:gd name="connsiteX1" fmla="*/ 283066 w 385452"/>
                <a:gd name="connsiteY1" fmla="*/ 66250 h 537852"/>
                <a:gd name="connsiteX2" fmla="*/ 246930 w 385452"/>
                <a:gd name="connsiteY2" fmla="*/ 66250 h 537852"/>
                <a:gd name="connsiteX3" fmla="*/ 246930 w 385452"/>
                <a:gd name="connsiteY3" fmla="*/ 102386 h 537852"/>
                <a:gd name="connsiteX4" fmla="*/ 283066 w 385452"/>
                <a:gd name="connsiteY4" fmla="*/ 138522 h 537852"/>
                <a:gd name="connsiteX5" fmla="*/ 84318 w 385452"/>
                <a:gd name="connsiteY5" fmla="*/ 192726 h 537852"/>
                <a:gd name="connsiteX6" fmla="*/ 84318 w 385452"/>
                <a:gd name="connsiteY6" fmla="*/ 337271 h 537852"/>
                <a:gd name="connsiteX7" fmla="*/ 174658 w 385452"/>
                <a:gd name="connsiteY7" fmla="*/ 337271 h 537852"/>
                <a:gd name="connsiteX8" fmla="*/ 174658 w 385452"/>
                <a:gd name="connsiteY8" fmla="*/ 264998 h 537852"/>
                <a:gd name="connsiteX9" fmla="*/ 210794 w 385452"/>
                <a:gd name="connsiteY9" fmla="*/ 264998 h 537852"/>
                <a:gd name="connsiteX10" fmla="*/ 210794 w 385452"/>
                <a:gd name="connsiteY10" fmla="*/ 337271 h 537852"/>
                <a:gd name="connsiteX11" fmla="*/ 301134 w 385452"/>
                <a:gd name="connsiteY11" fmla="*/ 337271 h 537852"/>
                <a:gd name="connsiteX12" fmla="*/ 301134 w 385452"/>
                <a:gd name="connsiteY12" fmla="*/ 192726 h 537852"/>
                <a:gd name="connsiteX13" fmla="*/ 84318 w 385452"/>
                <a:gd name="connsiteY13" fmla="*/ 192726 h 537852"/>
                <a:gd name="connsiteX0" fmla="*/ 192726 w 385452"/>
                <a:gd name="connsiteY0" fmla="*/ 48182 h 537852"/>
                <a:gd name="connsiteX1" fmla="*/ 48182 w 385452"/>
                <a:gd name="connsiteY1" fmla="*/ 192726 h 537852"/>
                <a:gd name="connsiteX2" fmla="*/ 337271 w 385452"/>
                <a:gd name="connsiteY2" fmla="*/ 192726 h 537852"/>
                <a:gd name="connsiteX3" fmla="*/ 192726 w 385452"/>
                <a:gd name="connsiteY3" fmla="*/ 48182 h 537852"/>
                <a:gd name="connsiteX4" fmla="*/ 174658 w 385452"/>
                <a:gd name="connsiteY4" fmla="*/ 264998 h 537852"/>
                <a:gd name="connsiteX5" fmla="*/ 210794 w 385452"/>
                <a:gd name="connsiteY5" fmla="*/ 264998 h 537852"/>
                <a:gd name="connsiteX6" fmla="*/ 210794 w 385452"/>
                <a:gd name="connsiteY6" fmla="*/ 337271 h 537852"/>
                <a:gd name="connsiteX7" fmla="*/ 174658 w 385452"/>
                <a:gd name="connsiteY7" fmla="*/ 337271 h 537852"/>
                <a:gd name="connsiteX8" fmla="*/ 174658 w 385452"/>
                <a:gd name="connsiteY8" fmla="*/ 264998 h 537852"/>
                <a:gd name="connsiteX0" fmla="*/ 192726 w 385452"/>
                <a:gd name="connsiteY0" fmla="*/ 48182 h 537852"/>
                <a:gd name="connsiteX1" fmla="*/ 246930 w 385452"/>
                <a:gd name="connsiteY1" fmla="*/ 102386 h 537852"/>
                <a:gd name="connsiteX2" fmla="*/ 246930 w 385452"/>
                <a:gd name="connsiteY2" fmla="*/ 66250 h 537852"/>
                <a:gd name="connsiteX3" fmla="*/ 283066 w 385452"/>
                <a:gd name="connsiteY3" fmla="*/ 66250 h 537852"/>
                <a:gd name="connsiteX4" fmla="*/ 283066 w 385452"/>
                <a:gd name="connsiteY4" fmla="*/ 138522 h 537852"/>
                <a:gd name="connsiteX5" fmla="*/ 337271 w 385452"/>
                <a:gd name="connsiteY5" fmla="*/ 192726 h 537852"/>
                <a:gd name="connsiteX6" fmla="*/ 301134 w 385452"/>
                <a:gd name="connsiteY6" fmla="*/ 192726 h 537852"/>
                <a:gd name="connsiteX7" fmla="*/ 301134 w 385452"/>
                <a:gd name="connsiteY7" fmla="*/ 337271 h 537852"/>
                <a:gd name="connsiteX8" fmla="*/ 84318 w 385452"/>
                <a:gd name="connsiteY8" fmla="*/ 337271 h 537852"/>
                <a:gd name="connsiteX9" fmla="*/ 84318 w 385452"/>
                <a:gd name="connsiteY9" fmla="*/ 192726 h 537852"/>
                <a:gd name="connsiteX10" fmla="*/ 48182 w 385452"/>
                <a:gd name="connsiteY10" fmla="*/ 192726 h 537852"/>
                <a:gd name="connsiteX11" fmla="*/ 192726 w 385452"/>
                <a:gd name="connsiteY11" fmla="*/ 48182 h 537852"/>
                <a:gd name="connsiteX12" fmla="*/ 246930 w 385452"/>
                <a:gd name="connsiteY12" fmla="*/ 102386 h 537852"/>
                <a:gd name="connsiteX13" fmla="*/ 283066 w 385452"/>
                <a:gd name="connsiteY13" fmla="*/ 138522 h 537852"/>
                <a:gd name="connsiteX14" fmla="*/ 301134 w 385452"/>
                <a:gd name="connsiteY14" fmla="*/ 192726 h 537852"/>
                <a:gd name="connsiteX15" fmla="*/ 84318 w 385452"/>
                <a:gd name="connsiteY15" fmla="*/ 192726 h 537852"/>
                <a:gd name="connsiteX16" fmla="*/ 174658 w 385452"/>
                <a:gd name="connsiteY16" fmla="*/ 337271 h 537852"/>
                <a:gd name="connsiteX17" fmla="*/ 174658 w 385452"/>
                <a:gd name="connsiteY17" fmla="*/ 264998 h 537852"/>
                <a:gd name="connsiteX18" fmla="*/ 210794 w 385452"/>
                <a:gd name="connsiteY18" fmla="*/ 264998 h 537852"/>
                <a:gd name="connsiteX19" fmla="*/ 210794 w 385452"/>
                <a:gd name="connsiteY19" fmla="*/ 337271 h 537852"/>
                <a:gd name="connsiteX0" fmla="*/ 0 w 385452"/>
                <a:gd name="connsiteY0" fmla="*/ 385452 h 537852"/>
                <a:gd name="connsiteX1" fmla="*/ 204477 w 385452"/>
                <a:gd name="connsiteY1" fmla="*/ 537852 h 537852"/>
                <a:gd name="connsiteX2" fmla="*/ 0 w 385452"/>
                <a:gd name="connsiteY2" fmla="*/ 385452 h 537852"/>
                <a:gd name="connsiteX0" fmla="*/ 90798 w 476250"/>
                <a:gd name="connsiteY0" fmla="*/ 0 h 647700"/>
                <a:gd name="connsiteX1" fmla="*/ 0 w 476250"/>
                <a:gd name="connsiteY1" fmla="*/ 647700 h 647700"/>
                <a:gd name="connsiteX2" fmla="*/ 476250 w 476250"/>
                <a:gd name="connsiteY2" fmla="*/ 385452 h 647700"/>
                <a:gd name="connsiteX3" fmla="*/ 90798 w 476250"/>
                <a:gd name="connsiteY3" fmla="*/ 385452 h 647700"/>
                <a:gd name="connsiteX4" fmla="*/ 90798 w 476250"/>
                <a:gd name="connsiteY4" fmla="*/ 0 h 647700"/>
                <a:gd name="connsiteX5" fmla="*/ 283524 w 476250"/>
                <a:gd name="connsiteY5" fmla="*/ 48182 h 647700"/>
                <a:gd name="connsiteX6" fmla="*/ 138980 w 476250"/>
                <a:gd name="connsiteY6" fmla="*/ 192726 h 647700"/>
                <a:gd name="connsiteX7" fmla="*/ 175116 w 476250"/>
                <a:gd name="connsiteY7" fmla="*/ 192726 h 647700"/>
                <a:gd name="connsiteX8" fmla="*/ 175116 w 476250"/>
                <a:gd name="connsiteY8" fmla="*/ 337271 h 647700"/>
                <a:gd name="connsiteX9" fmla="*/ 391932 w 476250"/>
                <a:gd name="connsiteY9" fmla="*/ 337271 h 647700"/>
                <a:gd name="connsiteX10" fmla="*/ 391932 w 476250"/>
                <a:gd name="connsiteY10" fmla="*/ 192726 h 647700"/>
                <a:gd name="connsiteX11" fmla="*/ 428069 w 476250"/>
                <a:gd name="connsiteY11" fmla="*/ 192726 h 647700"/>
                <a:gd name="connsiteX12" fmla="*/ 373864 w 476250"/>
                <a:gd name="connsiteY12" fmla="*/ 138522 h 647700"/>
                <a:gd name="connsiteX13" fmla="*/ 373864 w 476250"/>
                <a:gd name="connsiteY13" fmla="*/ 66250 h 647700"/>
                <a:gd name="connsiteX14" fmla="*/ 337728 w 476250"/>
                <a:gd name="connsiteY14" fmla="*/ 66250 h 647700"/>
                <a:gd name="connsiteX15" fmla="*/ 337728 w 476250"/>
                <a:gd name="connsiteY15" fmla="*/ 102386 h 647700"/>
                <a:gd name="connsiteX16" fmla="*/ 283524 w 476250"/>
                <a:gd name="connsiteY16" fmla="*/ 48182 h 647700"/>
                <a:gd name="connsiteX0" fmla="*/ 373864 w 476250"/>
                <a:gd name="connsiteY0" fmla="*/ 138522 h 647700"/>
                <a:gd name="connsiteX1" fmla="*/ 373864 w 476250"/>
                <a:gd name="connsiteY1" fmla="*/ 66250 h 647700"/>
                <a:gd name="connsiteX2" fmla="*/ 337728 w 476250"/>
                <a:gd name="connsiteY2" fmla="*/ 66250 h 647700"/>
                <a:gd name="connsiteX3" fmla="*/ 337728 w 476250"/>
                <a:gd name="connsiteY3" fmla="*/ 102386 h 647700"/>
                <a:gd name="connsiteX4" fmla="*/ 373864 w 476250"/>
                <a:gd name="connsiteY4" fmla="*/ 138522 h 647700"/>
                <a:gd name="connsiteX5" fmla="*/ 175116 w 476250"/>
                <a:gd name="connsiteY5" fmla="*/ 192726 h 647700"/>
                <a:gd name="connsiteX6" fmla="*/ 175116 w 476250"/>
                <a:gd name="connsiteY6" fmla="*/ 337271 h 647700"/>
                <a:gd name="connsiteX7" fmla="*/ 265456 w 476250"/>
                <a:gd name="connsiteY7" fmla="*/ 337271 h 647700"/>
                <a:gd name="connsiteX8" fmla="*/ 265456 w 476250"/>
                <a:gd name="connsiteY8" fmla="*/ 264998 h 647700"/>
                <a:gd name="connsiteX9" fmla="*/ 301592 w 476250"/>
                <a:gd name="connsiteY9" fmla="*/ 264998 h 647700"/>
                <a:gd name="connsiteX10" fmla="*/ 301592 w 476250"/>
                <a:gd name="connsiteY10" fmla="*/ 337271 h 647700"/>
                <a:gd name="connsiteX11" fmla="*/ 391932 w 476250"/>
                <a:gd name="connsiteY11" fmla="*/ 337271 h 647700"/>
                <a:gd name="connsiteX12" fmla="*/ 391932 w 476250"/>
                <a:gd name="connsiteY12" fmla="*/ 192726 h 647700"/>
                <a:gd name="connsiteX13" fmla="*/ 175116 w 476250"/>
                <a:gd name="connsiteY13" fmla="*/ 192726 h 647700"/>
                <a:gd name="connsiteX0" fmla="*/ 283524 w 476250"/>
                <a:gd name="connsiteY0" fmla="*/ 48182 h 647700"/>
                <a:gd name="connsiteX1" fmla="*/ 138980 w 476250"/>
                <a:gd name="connsiteY1" fmla="*/ 192726 h 647700"/>
                <a:gd name="connsiteX2" fmla="*/ 428069 w 476250"/>
                <a:gd name="connsiteY2" fmla="*/ 192726 h 647700"/>
                <a:gd name="connsiteX3" fmla="*/ 283524 w 476250"/>
                <a:gd name="connsiteY3" fmla="*/ 48182 h 647700"/>
                <a:gd name="connsiteX4" fmla="*/ 265456 w 476250"/>
                <a:gd name="connsiteY4" fmla="*/ 264998 h 647700"/>
                <a:gd name="connsiteX5" fmla="*/ 301592 w 476250"/>
                <a:gd name="connsiteY5" fmla="*/ 264998 h 647700"/>
                <a:gd name="connsiteX6" fmla="*/ 301592 w 476250"/>
                <a:gd name="connsiteY6" fmla="*/ 337271 h 647700"/>
                <a:gd name="connsiteX7" fmla="*/ 265456 w 476250"/>
                <a:gd name="connsiteY7" fmla="*/ 337271 h 647700"/>
                <a:gd name="connsiteX8" fmla="*/ 265456 w 476250"/>
                <a:gd name="connsiteY8" fmla="*/ 264998 h 647700"/>
                <a:gd name="connsiteX0" fmla="*/ 283524 w 476250"/>
                <a:gd name="connsiteY0" fmla="*/ 48182 h 647700"/>
                <a:gd name="connsiteX1" fmla="*/ 337728 w 476250"/>
                <a:gd name="connsiteY1" fmla="*/ 102386 h 647700"/>
                <a:gd name="connsiteX2" fmla="*/ 337728 w 476250"/>
                <a:gd name="connsiteY2" fmla="*/ 66250 h 647700"/>
                <a:gd name="connsiteX3" fmla="*/ 373864 w 476250"/>
                <a:gd name="connsiteY3" fmla="*/ 66250 h 647700"/>
                <a:gd name="connsiteX4" fmla="*/ 373864 w 476250"/>
                <a:gd name="connsiteY4" fmla="*/ 138522 h 647700"/>
                <a:gd name="connsiteX5" fmla="*/ 428069 w 476250"/>
                <a:gd name="connsiteY5" fmla="*/ 192726 h 647700"/>
                <a:gd name="connsiteX6" fmla="*/ 391932 w 476250"/>
                <a:gd name="connsiteY6" fmla="*/ 192726 h 647700"/>
                <a:gd name="connsiteX7" fmla="*/ 391932 w 476250"/>
                <a:gd name="connsiteY7" fmla="*/ 337271 h 647700"/>
                <a:gd name="connsiteX8" fmla="*/ 175116 w 476250"/>
                <a:gd name="connsiteY8" fmla="*/ 337271 h 647700"/>
                <a:gd name="connsiteX9" fmla="*/ 175116 w 476250"/>
                <a:gd name="connsiteY9" fmla="*/ 192726 h 647700"/>
                <a:gd name="connsiteX10" fmla="*/ 138980 w 476250"/>
                <a:gd name="connsiteY10" fmla="*/ 192726 h 647700"/>
                <a:gd name="connsiteX11" fmla="*/ 283524 w 476250"/>
                <a:gd name="connsiteY11" fmla="*/ 48182 h 647700"/>
                <a:gd name="connsiteX12" fmla="*/ 337728 w 476250"/>
                <a:gd name="connsiteY12" fmla="*/ 102386 h 647700"/>
                <a:gd name="connsiteX13" fmla="*/ 373864 w 476250"/>
                <a:gd name="connsiteY13" fmla="*/ 138522 h 647700"/>
                <a:gd name="connsiteX14" fmla="*/ 391932 w 476250"/>
                <a:gd name="connsiteY14" fmla="*/ 192726 h 647700"/>
                <a:gd name="connsiteX15" fmla="*/ 175116 w 476250"/>
                <a:gd name="connsiteY15" fmla="*/ 192726 h 647700"/>
                <a:gd name="connsiteX16" fmla="*/ 265456 w 476250"/>
                <a:gd name="connsiteY16" fmla="*/ 337271 h 647700"/>
                <a:gd name="connsiteX17" fmla="*/ 265456 w 476250"/>
                <a:gd name="connsiteY17" fmla="*/ 264998 h 647700"/>
                <a:gd name="connsiteX18" fmla="*/ 301592 w 476250"/>
                <a:gd name="connsiteY18" fmla="*/ 264998 h 647700"/>
                <a:gd name="connsiteX19" fmla="*/ 301592 w 476250"/>
                <a:gd name="connsiteY19" fmla="*/ 337271 h 647700"/>
                <a:gd name="connsiteX0" fmla="*/ 90798 w 476250"/>
                <a:gd name="connsiteY0" fmla="*/ 385452 h 647700"/>
                <a:gd name="connsiteX1" fmla="*/ 295275 w 476250"/>
                <a:gd name="connsiteY1" fmla="*/ 537852 h 647700"/>
                <a:gd name="connsiteX2" fmla="*/ 90798 w 476250"/>
                <a:gd name="connsiteY2" fmla="*/ 385452 h 647700"/>
                <a:gd name="connsiteX0" fmla="*/ 90798 w 428069"/>
                <a:gd name="connsiteY0" fmla="*/ 0 h 647700"/>
                <a:gd name="connsiteX1" fmla="*/ 0 w 428069"/>
                <a:gd name="connsiteY1" fmla="*/ 647700 h 647700"/>
                <a:gd name="connsiteX2" fmla="*/ 204788 w 428069"/>
                <a:gd name="connsiteY2" fmla="*/ 552139 h 647700"/>
                <a:gd name="connsiteX3" fmla="*/ 90798 w 428069"/>
                <a:gd name="connsiteY3" fmla="*/ 385452 h 647700"/>
                <a:gd name="connsiteX4" fmla="*/ 90798 w 428069"/>
                <a:gd name="connsiteY4" fmla="*/ 0 h 647700"/>
                <a:gd name="connsiteX5" fmla="*/ 283524 w 428069"/>
                <a:gd name="connsiteY5" fmla="*/ 48182 h 647700"/>
                <a:gd name="connsiteX6" fmla="*/ 138980 w 428069"/>
                <a:gd name="connsiteY6" fmla="*/ 192726 h 647700"/>
                <a:gd name="connsiteX7" fmla="*/ 175116 w 428069"/>
                <a:gd name="connsiteY7" fmla="*/ 192726 h 647700"/>
                <a:gd name="connsiteX8" fmla="*/ 175116 w 428069"/>
                <a:gd name="connsiteY8" fmla="*/ 337271 h 647700"/>
                <a:gd name="connsiteX9" fmla="*/ 391932 w 428069"/>
                <a:gd name="connsiteY9" fmla="*/ 337271 h 647700"/>
                <a:gd name="connsiteX10" fmla="*/ 391932 w 428069"/>
                <a:gd name="connsiteY10" fmla="*/ 192726 h 647700"/>
                <a:gd name="connsiteX11" fmla="*/ 428069 w 428069"/>
                <a:gd name="connsiteY11" fmla="*/ 192726 h 647700"/>
                <a:gd name="connsiteX12" fmla="*/ 373864 w 428069"/>
                <a:gd name="connsiteY12" fmla="*/ 138522 h 647700"/>
                <a:gd name="connsiteX13" fmla="*/ 373864 w 428069"/>
                <a:gd name="connsiteY13" fmla="*/ 66250 h 647700"/>
                <a:gd name="connsiteX14" fmla="*/ 337728 w 428069"/>
                <a:gd name="connsiteY14" fmla="*/ 66250 h 647700"/>
                <a:gd name="connsiteX15" fmla="*/ 337728 w 428069"/>
                <a:gd name="connsiteY15" fmla="*/ 102386 h 647700"/>
                <a:gd name="connsiteX16" fmla="*/ 283524 w 428069"/>
                <a:gd name="connsiteY16" fmla="*/ 48182 h 647700"/>
                <a:gd name="connsiteX0" fmla="*/ 373864 w 428069"/>
                <a:gd name="connsiteY0" fmla="*/ 138522 h 647700"/>
                <a:gd name="connsiteX1" fmla="*/ 373864 w 428069"/>
                <a:gd name="connsiteY1" fmla="*/ 66250 h 647700"/>
                <a:gd name="connsiteX2" fmla="*/ 337728 w 428069"/>
                <a:gd name="connsiteY2" fmla="*/ 66250 h 647700"/>
                <a:gd name="connsiteX3" fmla="*/ 337728 w 428069"/>
                <a:gd name="connsiteY3" fmla="*/ 102386 h 647700"/>
                <a:gd name="connsiteX4" fmla="*/ 373864 w 428069"/>
                <a:gd name="connsiteY4" fmla="*/ 138522 h 647700"/>
                <a:gd name="connsiteX5" fmla="*/ 175116 w 428069"/>
                <a:gd name="connsiteY5" fmla="*/ 192726 h 647700"/>
                <a:gd name="connsiteX6" fmla="*/ 175116 w 428069"/>
                <a:gd name="connsiteY6" fmla="*/ 337271 h 647700"/>
                <a:gd name="connsiteX7" fmla="*/ 265456 w 428069"/>
                <a:gd name="connsiteY7" fmla="*/ 337271 h 647700"/>
                <a:gd name="connsiteX8" fmla="*/ 265456 w 428069"/>
                <a:gd name="connsiteY8" fmla="*/ 264998 h 647700"/>
                <a:gd name="connsiteX9" fmla="*/ 301592 w 428069"/>
                <a:gd name="connsiteY9" fmla="*/ 264998 h 647700"/>
                <a:gd name="connsiteX10" fmla="*/ 301592 w 428069"/>
                <a:gd name="connsiteY10" fmla="*/ 337271 h 647700"/>
                <a:gd name="connsiteX11" fmla="*/ 391932 w 428069"/>
                <a:gd name="connsiteY11" fmla="*/ 337271 h 647700"/>
                <a:gd name="connsiteX12" fmla="*/ 391932 w 428069"/>
                <a:gd name="connsiteY12" fmla="*/ 192726 h 647700"/>
                <a:gd name="connsiteX13" fmla="*/ 175116 w 428069"/>
                <a:gd name="connsiteY13" fmla="*/ 192726 h 647700"/>
                <a:gd name="connsiteX0" fmla="*/ 283524 w 428069"/>
                <a:gd name="connsiteY0" fmla="*/ 48182 h 647700"/>
                <a:gd name="connsiteX1" fmla="*/ 138980 w 428069"/>
                <a:gd name="connsiteY1" fmla="*/ 192726 h 647700"/>
                <a:gd name="connsiteX2" fmla="*/ 428069 w 428069"/>
                <a:gd name="connsiteY2" fmla="*/ 192726 h 647700"/>
                <a:gd name="connsiteX3" fmla="*/ 283524 w 428069"/>
                <a:gd name="connsiteY3" fmla="*/ 48182 h 647700"/>
                <a:gd name="connsiteX4" fmla="*/ 265456 w 428069"/>
                <a:gd name="connsiteY4" fmla="*/ 264998 h 647700"/>
                <a:gd name="connsiteX5" fmla="*/ 301592 w 428069"/>
                <a:gd name="connsiteY5" fmla="*/ 264998 h 647700"/>
                <a:gd name="connsiteX6" fmla="*/ 301592 w 428069"/>
                <a:gd name="connsiteY6" fmla="*/ 337271 h 647700"/>
                <a:gd name="connsiteX7" fmla="*/ 265456 w 428069"/>
                <a:gd name="connsiteY7" fmla="*/ 337271 h 647700"/>
                <a:gd name="connsiteX8" fmla="*/ 265456 w 428069"/>
                <a:gd name="connsiteY8" fmla="*/ 264998 h 647700"/>
                <a:gd name="connsiteX0" fmla="*/ 283524 w 428069"/>
                <a:gd name="connsiteY0" fmla="*/ 48182 h 647700"/>
                <a:gd name="connsiteX1" fmla="*/ 337728 w 428069"/>
                <a:gd name="connsiteY1" fmla="*/ 102386 h 647700"/>
                <a:gd name="connsiteX2" fmla="*/ 337728 w 428069"/>
                <a:gd name="connsiteY2" fmla="*/ 66250 h 647700"/>
                <a:gd name="connsiteX3" fmla="*/ 373864 w 428069"/>
                <a:gd name="connsiteY3" fmla="*/ 66250 h 647700"/>
                <a:gd name="connsiteX4" fmla="*/ 373864 w 428069"/>
                <a:gd name="connsiteY4" fmla="*/ 138522 h 647700"/>
                <a:gd name="connsiteX5" fmla="*/ 428069 w 428069"/>
                <a:gd name="connsiteY5" fmla="*/ 192726 h 647700"/>
                <a:gd name="connsiteX6" fmla="*/ 391932 w 428069"/>
                <a:gd name="connsiteY6" fmla="*/ 192726 h 647700"/>
                <a:gd name="connsiteX7" fmla="*/ 391932 w 428069"/>
                <a:gd name="connsiteY7" fmla="*/ 337271 h 647700"/>
                <a:gd name="connsiteX8" fmla="*/ 175116 w 428069"/>
                <a:gd name="connsiteY8" fmla="*/ 337271 h 647700"/>
                <a:gd name="connsiteX9" fmla="*/ 175116 w 428069"/>
                <a:gd name="connsiteY9" fmla="*/ 192726 h 647700"/>
                <a:gd name="connsiteX10" fmla="*/ 138980 w 428069"/>
                <a:gd name="connsiteY10" fmla="*/ 192726 h 647700"/>
                <a:gd name="connsiteX11" fmla="*/ 283524 w 428069"/>
                <a:gd name="connsiteY11" fmla="*/ 48182 h 647700"/>
                <a:gd name="connsiteX12" fmla="*/ 337728 w 428069"/>
                <a:gd name="connsiteY12" fmla="*/ 102386 h 647700"/>
                <a:gd name="connsiteX13" fmla="*/ 373864 w 428069"/>
                <a:gd name="connsiteY13" fmla="*/ 138522 h 647700"/>
                <a:gd name="connsiteX14" fmla="*/ 391932 w 428069"/>
                <a:gd name="connsiteY14" fmla="*/ 192726 h 647700"/>
                <a:gd name="connsiteX15" fmla="*/ 175116 w 428069"/>
                <a:gd name="connsiteY15" fmla="*/ 192726 h 647700"/>
                <a:gd name="connsiteX16" fmla="*/ 265456 w 428069"/>
                <a:gd name="connsiteY16" fmla="*/ 337271 h 647700"/>
                <a:gd name="connsiteX17" fmla="*/ 265456 w 428069"/>
                <a:gd name="connsiteY17" fmla="*/ 264998 h 647700"/>
                <a:gd name="connsiteX18" fmla="*/ 301592 w 428069"/>
                <a:gd name="connsiteY18" fmla="*/ 264998 h 647700"/>
                <a:gd name="connsiteX19" fmla="*/ 301592 w 428069"/>
                <a:gd name="connsiteY19" fmla="*/ 337271 h 647700"/>
                <a:gd name="connsiteX0" fmla="*/ 90798 w 428069"/>
                <a:gd name="connsiteY0" fmla="*/ 385452 h 647700"/>
                <a:gd name="connsiteX1" fmla="*/ 295275 w 428069"/>
                <a:gd name="connsiteY1" fmla="*/ 537852 h 647700"/>
                <a:gd name="connsiteX2" fmla="*/ 90798 w 428069"/>
                <a:gd name="connsiteY2" fmla="*/ 385452 h 647700"/>
                <a:gd name="connsiteX0" fmla="*/ 66985 w 428069"/>
                <a:gd name="connsiteY0" fmla="*/ 470931 h 599518"/>
                <a:gd name="connsiteX1" fmla="*/ 0 w 428069"/>
                <a:gd name="connsiteY1" fmla="*/ 599518 h 599518"/>
                <a:gd name="connsiteX2" fmla="*/ 204788 w 428069"/>
                <a:gd name="connsiteY2" fmla="*/ 503957 h 599518"/>
                <a:gd name="connsiteX3" fmla="*/ 90798 w 428069"/>
                <a:gd name="connsiteY3" fmla="*/ 337270 h 599518"/>
                <a:gd name="connsiteX4" fmla="*/ 66985 w 428069"/>
                <a:gd name="connsiteY4" fmla="*/ 470931 h 599518"/>
                <a:gd name="connsiteX5" fmla="*/ 283524 w 428069"/>
                <a:gd name="connsiteY5" fmla="*/ 0 h 599518"/>
                <a:gd name="connsiteX6" fmla="*/ 138980 w 428069"/>
                <a:gd name="connsiteY6" fmla="*/ 144544 h 599518"/>
                <a:gd name="connsiteX7" fmla="*/ 175116 w 428069"/>
                <a:gd name="connsiteY7" fmla="*/ 144544 h 599518"/>
                <a:gd name="connsiteX8" fmla="*/ 175116 w 428069"/>
                <a:gd name="connsiteY8" fmla="*/ 289089 h 599518"/>
                <a:gd name="connsiteX9" fmla="*/ 391932 w 428069"/>
                <a:gd name="connsiteY9" fmla="*/ 289089 h 599518"/>
                <a:gd name="connsiteX10" fmla="*/ 391932 w 428069"/>
                <a:gd name="connsiteY10" fmla="*/ 144544 h 599518"/>
                <a:gd name="connsiteX11" fmla="*/ 428069 w 428069"/>
                <a:gd name="connsiteY11" fmla="*/ 144544 h 599518"/>
                <a:gd name="connsiteX12" fmla="*/ 373864 w 428069"/>
                <a:gd name="connsiteY12" fmla="*/ 90340 h 599518"/>
                <a:gd name="connsiteX13" fmla="*/ 373864 w 428069"/>
                <a:gd name="connsiteY13" fmla="*/ 18068 h 599518"/>
                <a:gd name="connsiteX14" fmla="*/ 337728 w 428069"/>
                <a:gd name="connsiteY14" fmla="*/ 18068 h 599518"/>
                <a:gd name="connsiteX15" fmla="*/ 337728 w 428069"/>
                <a:gd name="connsiteY15" fmla="*/ 54204 h 599518"/>
                <a:gd name="connsiteX16" fmla="*/ 283524 w 428069"/>
                <a:gd name="connsiteY16" fmla="*/ 0 h 599518"/>
                <a:gd name="connsiteX0" fmla="*/ 373864 w 428069"/>
                <a:gd name="connsiteY0" fmla="*/ 90340 h 599518"/>
                <a:gd name="connsiteX1" fmla="*/ 373864 w 428069"/>
                <a:gd name="connsiteY1" fmla="*/ 18068 h 599518"/>
                <a:gd name="connsiteX2" fmla="*/ 337728 w 428069"/>
                <a:gd name="connsiteY2" fmla="*/ 18068 h 599518"/>
                <a:gd name="connsiteX3" fmla="*/ 337728 w 428069"/>
                <a:gd name="connsiteY3" fmla="*/ 54204 h 599518"/>
                <a:gd name="connsiteX4" fmla="*/ 373864 w 428069"/>
                <a:gd name="connsiteY4" fmla="*/ 90340 h 599518"/>
                <a:gd name="connsiteX5" fmla="*/ 175116 w 428069"/>
                <a:gd name="connsiteY5" fmla="*/ 144544 h 599518"/>
                <a:gd name="connsiteX6" fmla="*/ 175116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9" fmla="*/ 301592 w 428069"/>
                <a:gd name="connsiteY9" fmla="*/ 216816 h 599518"/>
                <a:gd name="connsiteX10" fmla="*/ 301592 w 428069"/>
                <a:gd name="connsiteY10" fmla="*/ 289089 h 599518"/>
                <a:gd name="connsiteX11" fmla="*/ 391932 w 428069"/>
                <a:gd name="connsiteY11" fmla="*/ 289089 h 599518"/>
                <a:gd name="connsiteX12" fmla="*/ 391932 w 428069"/>
                <a:gd name="connsiteY12" fmla="*/ 144544 h 599518"/>
                <a:gd name="connsiteX13" fmla="*/ 175116 w 428069"/>
                <a:gd name="connsiteY13" fmla="*/ 144544 h 599518"/>
                <a:gd name="connsiteX0" fmla="*/ 283524 w 428069"/>
                <a:gd name="connsiteY0" fmla="*/ 0 h 599518"/>
                <a:gd name="connsiteX1" fmla="*/ 138980 w 428069"/>
                <a:gd name="connsiteY1" fmla="*/ 144544 h 599518"/>
                <a:gd name="connsiteX2" fmla="*/ 428069 w 428069"/>
                <a:gd name="connsiteY2" fmla="*/ 144544 h 599518"/>
                <a:gd name="connsiteX3" fmla="*/ 283524 w 428069"/>
                <a:gd name="connsiteY3" fmla="*/ 0 h 599518"/>
                <a:gd name="connsiteX4" fmla="*/ 265456 w 428069"/>
                <a:gd name="connsiteY4" fmla="*/ 216816 h 599518"/>
                <a:gd name="connsiteX5" fmla="*/ 301592 w 428069"/>
                <a:gd name="connsiteY5" fmla="*/ 216816 h 599518"/>
                <a:gd name="connsiteX6" fmla="*/ 301592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0" fmla="*/ 283524 w 428069"/>
                <a:gd name="connsiteY0" fmla="*/ 0 h 599518"/>
                <a:gd name="connsiteX1" fmla="*/ 337728 w 428069"/>
                <a:gd name="connsiteY1" fmla="*/ 54204 h 599518"/>
                <a:gd name="connsiteX2" fmla="*/ 337728 w 428069"/>
                <a:gd name="connsiteY2" fmla="*/ 18068 h 599518"/>
                <a:gd name="connsiteX3" fmla="*/ 373864 w 428069"/>
                <a:gd name="connsiteY3" fmla="*/ 18068 h 599518"/>
                <a:gd name="connsiteX4" fmla="*/ 373864 w 428069"/>
                <a:gd name="connsiteY4" fmla="*/ 90340 h 599518"/>
                <a:gd name="connsiteX5" fmla="*/ 428069 w 428069"/>
                <a:gd name="connsiteY5" fmla="*/ 144544 h 599518"/>
                <a:gd name="connsiteX6" fmla="*/ 391932 w 428069"/>
                <a:gd name="connsiteY6" fmla="*/ 144544 h 599518"/>
                <a:gd name="connsiteX7" fmla="*/ 391932 w 428069"/>
                <a:gd name="connsiteY7" fmla="*/ 289089 h 599518"/>
                <a:gd name="connsiteX8" fmla="*/ 175116 w 428069"/>
                <a:gd name="connsiteY8" fmla="*/ 289089 h 599518"/>
                <a:gd name="connsiteX9" fmla="*/ 175116 w 428069"/>
                <a:gd name="connsiteY9" fmla="*/ 144544 h 599518"/>
                <a:gd name="connsiteX10" fmla="*/ 138980 w 428069"/>
                <a:gd name="connsiteY10" fmla="*/ 144544 h 599518"/>
                <a:gd name="connsiteX11" fmla="*/ 283524 w 428069"/>
                <a:gd name="connsiteY11" fmla="*/ 0 h 599518"/>
                <a:gd name="connsiteX12" fmla="*/ 337728 w 428069"/>
                <a:gd name="connsiteY12" fmla="*/ 54204 h 599518"/>
                <a:gd name="connsiteX13" fmla="*/ 373864 w 428069"/>
                <a:gd name="connsiteY13" fmla="*/ 90340 h 599518"/>
                <a:gd name="connsiteX14" fmla="*/ 391932 w 428069"/>
                <a:gd name="connsiteY14" fmla="*/ 144544 h 599518"/>
                <a:gd name="connsiteX15" fmla="*/ 175116 w 428069"/>
                <a:gd name="connsiteY15" fmla="*/ 144544 h 599518"/>
                <a:gd name="connsiteX16" fmla="*/ 265456 w 428069"/>
                <a:gd name="connsiteY16" fmla="*/ 289089 h 599518"/>
                <a:gd name="connsiteX17" fmla="*/ 265456 w 428069"/>
                <a:gd name="connsiteY17" fmla="*/ 216816 h 599518"/>
                <a:gd name="connsiteX18" fmla="*/ 301592 w 428069"/>
                <a:gd name="connsiteY18" fmla="*/ 216816 h 599518"/>
                <a:gd name="connsiteX19" fmla="*/ 301592 w 428069"/>
                <a:gd name="connsiteY19" fmla="*/ 289089 h 599518"/>
                <a:gd name="connsiteX0" fmla="*/ 90798 w 428069"/>
                <a:gd name="connsiteY0" fmla="*/ 337270 h 599518"/>
                <a:gd name="connsiteX1" fmla="*/ 295275 w 428069"/>
                <a:gd name="connsiteY1" fmla="*/ 489670 h 599518"/>
                <a:gd name="connsiteX2" fmla="*/ 90798 w 428069"/>
                <a:gd name="connsiteY2" fmla="*/ 337270 h 599518"/>
                <a:gd name="connsiteX0" fmla="*/ 66985 w 428069"/>
                <a:gd name="connsiteY0" fmla="*/ 470931 h 599518"/>
                <a:gd name="connsiteX1" fmla="*/ 0 w 428069"/>
                <a:gd name="connsiteY1" fmla="*/ 599518 h 599518"/>
                <a:gd name="connsiteX2" fmla="*/ 90798 w 428069"/>
                <a:gd name="connsiteY2" fmla="*/ 337270 h 599518"/>
                <a:gd name="connsiteX3" fmla="*/ 66985 w 428069"/>
                <a:gd name="connsiteY3" fmla="*/ 470931 h 599518"/>
                <a:gd name="connsiteX4" fmla="*/ 283524 w 428069"/>
                <a:gd name="connsiteY4" fmla="*/ 0 h 599518"/>
                <a:gd name="connsiteX5" fmla="*/ 138980 w 428069"/>
                <a:gd name="connsiteY5" fmla="*/ 144544 h 599518"/>
                <a:gd name="connsiteX6" fmla="*/ 175116 w 428069"/>
                <a:gd name="connsiteY6" fmla="*/ 144544 h 599518"/>
                <a:gd name="connsiteX7" fmla="*/ 175116 w 428069"/>
                <a:gd name="connsiteY7" fmla="*/ 289089 h 599518"/>
                <a:gd name="connsiteX8" fmla="*/ 391932 w 428069"/>
                <a:gd name="connsiteY8" fmla="*/ 289089 h 599518"/>
                <a:gd name="connsiteX9" fmla="*/ 391932 w 428069"/>
                <a:gd name="connsiteY9" fmla="*/ 144544 h 599518"/>
                <a:gd name="connsiteX10" fmla="*/ 428069 w 428069"/>
                <a:gd name="connsiteY10" fmla="*/ 144544 h 599518"/>
                <a:gd name="connsiteX11" fmla="*/ 373864 w 428069"/>
                <a:gd name="connsiteY11" fmla="*/ 90340 h 599518"/>
                <a:gd name="connsiteX12" fmla="*/ 373864 w 428069"/>
                <a:gd name="connsiteY12" fmla="*/ 18068 h 599518"/>
                <a:gd name="connsiteX13" fmla="*/ 337728 w 428069"/>
                <a:gd name="connsiteY13" fmla="*/ 18068 h 599518"/>
                <a:gd name="connsiteX14" fmla="*/ 337728 w 428069"/>
                <a:gd name="connsiteY14" fmla="*/ 54204 h 599518"/>
                <a:gd name="connsiteX15" fmla="*/ 283524 w 428069"/>
                <a:gd name="connsiteY15" fmla="*/ 0 h 599518"/>
                <a:gd name="connsiteX0" fmla="*/ 373864 w 428069"/>
                <a:gd name="connsiteY0" fmla="*/ 90340 h 599518"/>
                <a:gd name="connsiteX1" fmla="*/ 373864 w 428069"/>
                <a:gd name="connsiteY1" fmla="*/ 18068 h 599518"/>
                <a:gd name="connsiteX2" fmla="*/ 337728 w 428069"/>
                <a:gd name="connsiteY2" fmla="*/ 18068 h 599518"/>
                <a:gd name="connsiteX3" fmla="*/ 337728 w 428069"/>
                <a:gd name="connsiteY3" fmla="*/ 54204 h 599518"/>
                <a:gd name="connsiteX4" fmla="*/ 373864 w 428069"/>
                <a:gd name="connsiteY4" fmla="*/ 90340 h 599518"/>
                <a:gd name="connsiteX5" fmla="*/ 175116 w 428069"/>
                <a:gd name="connsiteY5" fmla="*/ 144544 h 599518"/>
                <a:gd name="connsiteX6" fmla="*/ 175116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9" fmla="*/ 301592 w 428069"/>
                <a:gd name="connsiteY9" fmla="*/ 216816 h 599518"/>
                <a:gd name="connsiteX10" fmla="*/ 301592 w 428069"/>
                <a:gd name="connsiteY10" fmla="*/ 289089 h 599518"/>
                <a:gd name="connsiteX11" fmla="*/ 391932 w 428069"/>
                <a:gd name="connsiteY11" fmla="*/ 289089 h 599518"/>
                <a:gd name="connsiteX12" fmla="*/ 391932 w 428069"/>
                <a:gd name="connsiteY12" fmla="*/ 144544 h 599518"/>
                <a:gd name="connsiteX13" fmla="*/ 175116 w 428069"/>
                <a:gd name="connsiteY13" fmla="*/ 144544 h 599518"/>
                <a:gd name="connsiteX0" fmla="*/ 283524 w 428069"/>
                <a:gd name="connsiteY0" fmla="*/ 0 h 599518"/>
                <a:gd name="connsiteX1" fmla="*/ 138980 w 428069"/>
                <a:gd name="connsiteY1" fmla="*/ 144544 h 599518"/>
                <a:gd name="connsiteX2" fmla="*/ 428069 w 428069"/>
                <a:gd name="connsiteY2" fmla="*/ 144544 h 599518"/>
                <a:gd name="connsiteX3" fmla="*/ 283524 w 428069"/>
                <a:gd name="connsiteY3" fmla="*/ 0 h 599518"/>
                <a:gd name="connsiteX4" fmla="*/ 265456 w 428069"/>
                <a:gd name="connsiteY4" fmla="*/ 216816 h 599518"/>
                <a:gd name="connsiteX5" fmla="*/ 301592 w 428069"/>
                <a:gd name="connsiteY5" fmla="*/ 216816 h 599518"/>
                <a:gd name="connsiteX6" fmla="*/ 301592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0" fmla="*/ 283524 w 428069"/>
                <a:gd name="connsiteY0" fmla="*/ 0 h 599518"/>
                <a:gd name="connsiteX1" fmla="*/ 337728 w 428069"/>
                <a:gd name="connsiteY1" fmla="*/ 54204 h 599518"/>
                <a:gd name="connsiteX2" fmla="*/ 337728 w 428069"/>
                <a:gd name="connsiteY2" fmla="*/ 18068 h 599518"/>
                <a:gd name="connsiteX3" fmla="*/ 373864 w 428069"/>
                <a:gd name="connsiteY3" fmla="*/ 18068 h 599518"/>
                <a:gd name="connsiteX4" fmla="*/ 373864 w 428069"/>
                <a:gd name="connsiteY4" fmla="*/ 90340 h 599518"/>
                <a:gd name="connsiteX5" fmla="*/ 428069 w 428069"/>
                <a:gd name="connsiteY5" fmla="*/ 144544 h 599518"/>
                <a:gd name="connsiteX6" fmla="*/ 391932 w 428069"/>
                <a:gd name="connsiteY6" fmla="*/ 144544 h 599518"/>
                <a:gd name="connsiteX7" fmla="*/ 391932 w 428069"/>
                <a:gd name="connsiteY7" fmla="*/ 289089 h 599518"/>
                <a:gd name="connsiteX8" fmla="*/ 175116 w 428069"/>
                <a:gd name="connsiteY8" fmla="*/ 289089 h 599518"/>
                <a:gd name="connsiteX9" fmla="*/ 175116 w 428069"/>
                <a:gd name="connsiteY9" fmla="*/ 144544 h 599518"/>
                <a:gd name="connsiteX10" fmla="*/ 138980 w 428069"/>
                <a:gd name="connsiteY10" fmla="*/ 144544 h 599518"/>
                <a:gd name="connsiteX11" fmla="*/ 283524 w 428069"/>
                <a:gd name="connsiteY11" fmla="*/ 0 h 599518"/>
                <a:gd name="connsiteX12" fmla="*/ 337728 w 428069"/>
                <a:gd name="connsiteY12" fmla="*/ 54204 h 599518"/>
                <a:gd name="connsiteX13" fmla="*/ 373864 w 428069"/>
                <a:gd name="connsiteY13" fmla="*/ 90340 h 599518"/>
                <a:gd name="connsiteX14" fmla="*/ 391932 w 428069"/>
                <a:gd name="connsiteY14" fmla="*/ 144544 h 599518"/>
                <a:gd name="connsiteX15" fmla="*/ 175116 w 428069"/>
                <a:gd name="connsiteY15" fmla="*/ 144544 h 599518"/>
                <a:gd name="connsiteX16" fmla="*/ 265456 w 428069"/>
                <a:gd name="connsiteY16" fmla="*/ 289089 h 599518"/>
                <a:gd name="connsiteX17" fmla="*/ 265456 w 428069"/>
                <a:gd name="connsiteY17" fmla="*/ 216816 h 599518"/>
                <a:gd name="connsiteX18" fmla="*/ 301592 w 428069"/>
                <a:gd name="connsiteY18" fmla="*/ 216816 h 599518"/>
                <a:gd name="connsiteX19" fmla="*/ 301592 w 428069"/>
                <a:gd name="connsiteY19" fmla="*/ 289089 h 599518"/>
                <a:gd name="connsiteX0" fmla="*/ 90798 w 428069"/>
                <a:gd name="connsiteY0" fmla="*/ 337270 h 599518"/>
                <a:gd name="connsiteX1" fmla="*/ 295275 w 428069"/>
                <a:gd name="connsiteY1" fmla="*/ 489670 h 599518"/>
                <a:gd name="connsiteX2" fmla="*/ 90798 w 428069"/>
                <a:gd name="connsiteY2" fmla="*/ 337270 h 599518"/>
                <a:gd name="connsiteX0" fmla="*/ 0 w 361084"/>
                <a:gd name="connsiteY0" fmla="*/ 470931 h 489670"/>
                <a:gd name="connsiteX1" fmla="*/ 23813 w 361084"/>
                <a:gd name="connsiteY1" fmla="*/ 337270 h 489670"/>
                <a:gd name="connsiteX2" fmla="*/ 0 w 361084"/>
                <a:gd name="connsiteY2" fmla="*/ 470931 h 489670"/>
                <a:gd name="connsiteX3" fmla="*/ 216539 w 361084"/>
                <a:gd name="connsiteY3" fmla="*/ 0 h 489670"/>
                <a:gd name="connsiteX4" fmla="*/ 71995 w 361084"/>
                <a:gd name="connsiteY4" fmla="*/ 144544 h 489670"/>
                <a:gd name="connsiteX5" fmla="*/ 108131 w 361084"/>
                <a:gd name="connsiteY5" fmla="*/ 144544 h 489670"/>
                <a:gd name="connsiteX6" fmla="*/ 108131 w 361084"/>
                <a:gd name="connsiteY6" fmla="*/ 289089 h 489670"/>
                <a:gd name="connsiteX7" fmla="*/ 324947 w 361084"/>
                <a:gd name="connsiteY7" fmla="*/ 289089 h 489670"/>
                <a:gd name="connsiteX8" fmla="*/ 324947 w 361084"/>
                <a:gd name="connsiteY8" fmla="*/ 144544 h 489670"/>
                <a:gd name="connsiteX9" fmla="*/ 361084 w 361084"/>
                <a:gd name="connsiteY9" fmla="*/ 144544 h 489670"/>
                <a:gd name="connsiteX10" fmla="*/ 306879 w 361084"/>
                <a:gd name="connsiteY10" fmla="*/ 90340 h 489670"/>
                <a:gd name="connsiteX11" fmla="*/ 306879 w 361084"/>
                <a:gd name="connsiteY11" fmla="*/ 18068 h 489670"/>
                <a:gd name="connsiteX12" fmla="*/ 270743 w 361084"/>
                <a:gd name="connsiteY12" fmla="*/ 18068 h 489670"/>
                <a:gd name="connsiteX13" fmla="*/ 270743 w 361084"/>
                <a:gd name="connsiteY13" fmla="*/ 54204 h 489670"/>
                <a:gd name="connsiteX14" fmla="*/ 216539 w 361084"/>
                <a:gd name="connsiteY14" fmla="*/ 0 h 489670"/>
                <a:gd name="connsiteX0" fmla="*/ 306879 w 361084"/>
                <a:gd name="connsiteY0" fmla="*/ 90340 h 489670"/>
                <a:gd name="connsiteX1" fmla="*/ 306879 w 361084"/>
                <a:gd name="connsiteY1" fmla="*/ 18068 h 489670"/>
                <a:gd name="connsiteX2" fmla="*/ 270743 w 361084"/>
                <a:gd name="connsiteY2" fmla="*/ 18068 h 489670"/>
                <a:gd name="connsiteX3" fmla="*/ 270743 w 361084"/>
                <a:gd name="connsiteY3" fmla="*/ 54204 h 489670"/>
                <a:gd name="connsiteX4" fmla="*/ 306879 w 361084"/>
                <a:gd name="connsiteY4" fmla="*/ 90340 h 489670"/>
                <a:gd name="connsiteX5" fmla="*/ 108131 w 361084"/>
                <a:gd name="connsiteY5" fmla="*/ 144544 h 489670"/>
                <a:gd name="connsiteX6" fmla="*/ 108131 w 361084"/>
                <a:gd name="connsiteY6" fmla="*/ 289089 h 489670"/>
                <a:gd name="connsiteX7" fmla="*/ 198471 w 361084"/>
                <a:gd name="connsiteY7" fmla="*/ 289089 h 489670"/>
                <a:gd name="connsiteX8" fmla="*/ 198471 w 361084"/>
                <a:gd name="connsiteY8" fmla="*/ 216816 h 489670"/>
                <a:gd name="connsiteX9" fmla="*/ 234607 w 361084"/>
                <a:gd name="connsiteY9" fmla="*/ 216816 h 489670"/>
                <a:gd name="connsiteX10" fmla="*/ 234607 w 361084"/>
                <a:gd name="connsiteY10" fmla="*/ 289089 h 489670"/>
                <a:gd name="connsiteX11" fmla="*/ 324947 w 361084"/>
                <a:gd name="connsiteY11" fmla="*/ 289089 h 489670"/>
                <a:gd name="connsiteX12" fmla="*/ 324947 w 361084"/>
                <a:gd name="connsiteY12" fmla="*/ 144544 h 489670"/>
                <a:gd name="connsiteX13" fmla="*/ 108131 w 361084"/>
                <a:gd name="connsiteY13" fmla="*/ 144544 h 489670"/>
                <a:gd name="connsiteX0" fmla="*/ 216539 w 361084"/>
                <a:gd name="connsiteY0" fmla="*/ 0 h 489670"/>
                <a:gd name="connsiteX1" fmla="*/ 71995 w 361084"/>
                <a:gd name="connsiteY1" fmla="*/ 144544 h 489670"/>
                <a:gd name="connsiteX2" fmla="*/ 361084 w 361084"/>
                <a:gd name="connsiteY2" fmla="*/ 144544 h 489670"/>
                <a:gd name="connsiteX3" fmla="*/ 216539 w 361084"/>
                <a:gd name="connsiteY3" fmla="*/ 0 h 489670"/>
                <a:gd name="connsiteX4" fmla="*/ 198471 w 361084"/>
                <a:gd name="connsiteY4" fmla="*/ 216816 h 489670"/>
                <a:gd name="connsiteX5" fmla="*/ 234607 w 361084"/>
                <a:gd name="connsiteY5" fmla="*/ 216816 h 489670"/>
                <a:gd name="connsiteX6" fmla="*/ 234607 w 361084"/>
                <a:gd name="connsiteY6" fmla="*/ 289089 h 489670"/>
                <a:gd name="connsiteX7" fmla="*/ 198471 w 361084"/>
                <a:gd name="connsiteY7" fmla="*/ 289089 h 489670"/>
                <a:gd name="connsiteX8" fmla="*/ 198471 w 361084"/>
                <a:gd name="connsiteY8" fmla="*/ 216816 h 489670"/>
                <a:gd name="connsiteX0" fmla="*/ 216539 w 361084"/>
                <a:gd name="connsiteY0" fmla="*/ 0 h 489670"/>
                <a:gd name="connsiteX1" fmla="*/ 270743 w 361084"/>
                <a:gd name="connsiteY1" fmla="*/ 54204 h 489670"/>
                <a:gd name="connsiteX2" fmla="*/ 270743 w 361084"/>
                <a:gd name="connsiteY2" fmla="*/ 18068 h 489670"/>
                <a:gd name="connsiteX3" fmla="*/ 306879 w 361084"/>
                <a:gd name="connsiteY3" fmla="*/ 18068 h 489670"/>
                <a:gd name="connsiteX4" fmla="*/ 306879 w 361084"/>
                <a:gd name="connsiteY4" fmla="*/ 90340 h 489670"/>
                <a:gd name="connsiteX5" fmla="*/ 361084 w 361084"/>
                <a:gd name="connsiteY5" fmla="*/ 144544 h 489670"/>
                <a:gd name="connsiteX6" fmla="*/ 324947 w 361084"/>
                <a:gd name="connsiteY6" fmla="*/ 144544 h 489670"/>
                <a:gd name="connsiteX7" fmla="*/ 324947 w 361084"/>
                <a:gd name="connsiteY7" fmla="*/ 289089 h 489670"/>
                <a:gd name="connsiteX8" fmla="*/ 108131 w 361084"/>
                <a:gd name="connsiteY8" fmla="*/ 289089 h 489670"/>
                <a:gd name="connsiteX9" fmla="*/ 108131 w 361084"/>
                <a:gd name="connsiteY9" fmla="*/ 144544 h 489670"/>
                <a:gd name="connsiteX10" fmla="*/ 71995 w 361084"/>
                <a:gd name="connsiteY10" fmla="*/ 144544 h 489670"/>
                <a:gd name="connsiteX11" fmla="*/ 216539 w 361084"/>
                <a:gd name="connsiteY11" fmla="*/ 0 h 489670"/>
                <a:gd name="connsiteX12" fmla="*/ 270743 w 361084"/>
                <a:gd name="connsiteY12" fmla="*/ 54204 h 489670"/>
                <a:gd name="connsiteX13" fmla="*/ 306879 w 361084"/>
                <a:gd name="connsiteY13" fmla="*/ 90340 h 489670"/>
                <a:gd name="connsiteX14" fmla="*/ 324947 w 361084"/>
                <a:gd name="connsiteY14" fmla="*/ 144544 h 489670"/>
                <a:gd name="connsiteX15" fmla="*/ 108131 w 361084"/>
                <a:gd name="connsiteY15" fmla="*/ 144544 h 489670"/>
                <a:gd name="connsiteX16" fmla="*/ 198471 w 361084"/>
                <a:gd name="connsiteY16" fmla="*/ 289089 h 489670"/>
                <a:gd name="connsiteX17" fmla="*/ 198471 w 361084"/>
                <a:gd name="connsiteY17" fmla="*/ 216816 h 489670"/>
                <a:gd name="connsiteX18" fmla="*/ 234607 w 361084"/>
                <a:gd name="connsiteY18" fmla="*/ 216816 h 489670"/>
                <a:gd name="connsiteX19" fmla="*/ 234607 w 361084"/>
                <a:gd name="connsiteY19" fmla="*/ 289089 h 489670"/>
                <a:gd name="connsiteX0" fmla="*/ 23813 w 361084"/>
                <a:gd name="connsiteY0" fmla="*/ 337270 h 489670"/>
                <a:gd name="connsiteX1" fmla="*/ 228290 w 361084"/>
                <a:gd name="connsiteY1" fmla="*/ 489670 h 489670"/>
                <a:gd name="connsiteX2" fmla="*/ 23813 w 361084"/>
                <a:gd name="connsiteY2" fmla="*/ 337270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84318 w 337271"/>
                <a:gd name="connsiteY2" fmla="*/ 144544 h 489670"/>
                <a:gd name="connsiteX3" fmla="*/ 84318 w 337271"/>
                <a:gd name="connsiteY3" fmla="*/ 289089 h 489670"/>
                <a:gd name="connsiteX4" fmla="*/ 301134 w 337271"/>
                <a:gd name="connsiteY4" fmla="*/ 289089 h 489670"/>
                <a:gd name="connsiteX5" fmla="*/ 301134 w 337271"/>
                <a:gd name="connsiteY5" fmla="*/ 144544 h 489670"/>
                <a:gd name="connsiteX6" fmla="*/ 337271 w 337271"/>
                <a:gd name="connsiteY6" fmla="*/ 144544 h 489670"/>
                <a:gd name="connsiteX7" fmla="*/ 283066 w 337271"/>
                <a:gd name="connsiteY7" fmla="*/ 90340 h 489670"/>
                <a:gd name="connsiteX8" fmla="*/ 283066 w 337271"/>
                <a:gd name="connsiteY8" fmla="*/ 18068 h 489670"/>
                <a:gd name="connsiteX9" fmla="*/ 246930 w 337271"/>
                <a:gd name="connsiteY9" fmla="*/ 18068 h 489670"/>
                <a:gd name="connsiteX10" fmla="*/ 246930 w 337271"/>
                <a:gd name="connsiteY10" fmla="*/ 54204 h 489670"/>
                <a:gd name="connsiteX11" fmla="*/ 192726 w 337271"/>
                <a:gd name="connsiteY11" fmla="*/ 0 h 489670"/>
                <a:gd name="connsiteX0" fmla="*/ 283066 w 337271"/>
                <a:gd name="connsiteY0" fmla="*/ 90340 h 489670"/>
                <a:gd name="connsiteX1" fmla="*/ 283066 w 337271"/>
                <a:gd name="connsiteY1" fmla="*/ 18068 h 489670"/>
                <a:gd name="connsiteX2" fmla="*/ 246930 w 337271"/>
                <a:gd name="connsiteY2" fmla="*/ 18068 h 489670"/>
                <a:gd name="connsiteX3" fmla="*/ 246930 w 337271"/>
                <a:gd name="connsiteY3" fmla="*/ 54204 h 489670"/>
                <a:gd name="connsiteX4" fmla="*/ 283066 w 337271"/>
                <a:gd name="connsiteY4" fmla="*/ 90340 h 489670"/>
                <a:gd name="connsiteX5" fmla="*/ 84318 w 337271"/>
                <a:gd name="connsiteY5" fmla="*/ 144544 h 489670"/>
                <a:gd name="connsiteX6" fmla="*/ 84318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9" fmla="*/ 210794 w 337271"/>
                <a:gd name="connsiteY9" fmla="*/ 216816 h 489670"/>
                <a:gd name="connsiteX10" fmla="*/ 210794 w 337271"/>
                <a:gd name="connsiteY10" fmla="*/ 289089 h 489670"/>
                <a:gd name="connsiteX11" fmla="*/ 301134 w 337271"/>
                <a:gd name="connsiteY11" fmla="*/ 289089 h 489670"/>
                <a:gd name="connsiteX12" fmla="*/ 301134 w 337271"/>
                <a:gd name="connsiteY12" fmla="*/ 144544 h 489670"/>
                <a:gd name="connsiteX13" fmla="*/ 84318 w 337271"/>
                <a:gd name="connsiteY13" fmla="*/ 144544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337271 w 337271"/>
                <a:gd name="connsiteY2" fmla="*/ 144544 h 489670"/>
                <a:gd name="connsiteX3" fmla="*/ 192726 w 337271"/>
                <a:gd name="connsiteY3" fmla="*/ 0 h 489670"/>
                <a:gd name="connsiteX4" fmla="*/ 174658 w 337271"/>
                <a:gd name="connsiteY4" fmla="*/ 216816 h 489670"/>
                <a:gd name="connsiteX5" fmla="*/ 210794 w 337271"/>
                <a:gd name="connsiteY5" fmla="*/ 216816 h 489670"/>
                <a:gd name="connsiteX6" fmla="*/ 210794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0" fmla="*/ 192726 w 337271"/>
                <a:gd name="connsiteY0" fmla="*/ 0 h 489670"/>
                <a:gd name="connsiteX1" fmla="*/ 246930 w 337271"/>
                <a:gd name="connsiteY1" fmla="*/ 54204 h 489670"/>
                <a:gd name="connsiteX2" fmla="*/ 246930 w 337271"/>
                <a:gd name="connsiteY2" fmla="*/ 18068 h 489670"/>
                <a:gd name="connsiteX3" fmla="*/ 283066 w 337271"/>
                <a:gd name="connsiteY3" fmla="*/ 18068 h 489670"/>
                <a:gd name="connsiteX4" fmla="*/ 283066 w 337271"/>
                <a:gd name="connsiteY4" fmla="*/ 90340 h 489670"/>
                <a:gd name="connsiteX5" fmla="*/ 337271 w 337271"/>
                <a:gd name="connsiteY5" fmla="*/ 144544 h 489670"/>
                <a:gd name="connsiteX6" fmla="*/ 301134 w 337271"/>
                <a:gd name="connsiteY6" fmla="*/ 144544 h 489670"/>
                <a:gd name="connsiteX7" fmla="*/ 301134 w 337271"/>
                <a:gd name="connsiteY7" fmla="*/ 289089 h 489670"/>
                <a:gd name="connsiteX8" fmla="*/ 84318 w 337271"/>
                <a:gd name="connsiteY8" fmla="*/ 289089 h 489670"/>
                <a:gd name="connsiteX9" fmla="*/ 84318 w 337271"/>
                <a:gd name="connsiteY9" fmla="*/ 144544 h 489670"/>
                <a:gd name="connsiteX10" fmla="*/ 48182 w 337271"/>
                <a:gd name="connsiteY10" fmla="*/ 144544 h 489670"/>
                <a:gd name="connsiteX11" fmla="*/ 192726 w 337271"/>
                <a:gd name="connsiteY11" fmla="*/ 0 h 489670"/>
                <a:gd name="connsiteX12" fmla="*/ 246930 w 337271"/>
                <a:gd name="connsiteY12" fmla="*/ 54204 h 489670"/>
                <a:gd name="connsiteX13" fmla="*/ 283066 w 337271"/>
                <a:gd name="connsiteY13" fmla="*/ 90340 h 489670"/>
                <a:gd name="connsiteX14" fmla="*/ 301134 w 337271"/>
                <a:gd name="connsiteY14" fmla="*/ 144544 h 489670"/>
                <a:gd name="connsiteX15" fmla="*/ 84318 w 337271"/>
                <a:gd name="connsiteY15" fmla="*/ 144544 h 489670"/>
                <a:gd name="connsiteX16" fmla="*/ 174658 w 337271"/>
                <a:gd name="connsiteY16" fmla="*/ 289089 h 489670"/>
                <a:gd name="connsiteX17" fmla="*/ 174658 w 337271"/>
                <a:gd name="connsiteY17" fmla="*/ 216816 h 489670"/>
                <a:gd name="connsiteX18" fmla="*/ 210794 w 337271"/>
                <a:gd name="connsiteY18" fmla="*/ 216816 h 489670"/>
                <a:gd name="connsiteX19" fmla="*/ 210794 w 337271"/>
                <a:gd name="connsiteY19" fmla="*/ 289089 h 489670"/>
                <a:gd name="connsiteX0" fmla="*/ 0 w 337271"/>
                <a:gd name="connsiteY0" fmla="*/ 337270 h 489670"/>
                <a:gd name="connsiteX1" fmla="*/ 204477 w 337271"/>
                <a:gd name="connsiteY1" fmla="*/ 489670 h 489670"/>
                <a:gd name="connsiteX2" fmla="*/ 0 w 337271"/>
                <a:gd name="connsiteY2" fmla="*/ 337270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84318 w 337271"/>
                <a:gd name="connsiteY2" fmla="*/ 144544 h 489670"/>
                <a:gd name="connsiteX3" fmla="*/ 84318 w 337271"/>
                <a:gd name="connsiteY3" fmla="*/ 289089 h 489670"/>
                <a:gd name="connsiteX4" fmla="*/ 301134 w 337271"/>
                <a:gd name="connsiteY4" fmla="*/ 289089 h 489670"/>
                <a:gd name="connsiteX5" fmla="*/ 301134 w 337271"/>
                <a:gd name="connsiteY5" fmla="*/ 144544 h 489670"/>
                <a:gd name="connsiteX6" fmla="*/ 337271 w 337271"/>
                <a:gd name="connsiteY6" fmla="*/ 144544 h 489670"/>
                <a:gd name="connsiteX7" fmla="*/ 283066 w 337271"/>
                <a:gd name="connsiteY7" fmla="*/ 90340 h 489670"/>
                <a:gd name="connsiteX8" fmla="*/ 283066 w 337271"/>
                <a:gd name="connsiteY8" fmla="*/ 18068 h 489670"/>
                <a:gd name="connsiteX9" fmla="*/ 246930 w 337271"/>
                <a:gd name="connsiteY9" fmla="*/ 18068 h 489670"/>
                <a:gd name="connsiteX10" fmla="*/ 246930 w 337271"/>
                <a:gd name="connsiteY10" fmla="*/ 54204 h 489670"/>
                <a:gd name="connsiteX11" fmla="*/ 192726 w 337271"/>
                <a:gd name="connsiteY11" fmla="*/ 0 h 489670"/>
                <a:gd name="connsiteX0" fmla="*/ 283066 w 337271"/>
                <a:gd name="connsiteY0" fmla="*/ 90340 h 489670"/>
                <a:gd name="connsiteX1" fmla="*/ 283066 w 337271"/>
                <a:gd name="connsiteY1" fmla="*/ 18068 h 489670"/>
                <a:gd name="connsiteX2" fmla="*/ 246930 w 337271"/>
                <a:gd name="connsiteY2" fmla="*/ 18068 h 489670"/>
                <a:gd name="connsiteX3" fmla="*/ 246930 w 337271"/>
                <a:gd name="connsiteY3" fmla="*/ 54204 h 489670"/>
                <a:gd name="connsiteX4" fmla="*/ 283066 w 337271"/>
                <a:gd name="connsiteY4" fmla="*/ 90340 h 489670"/>
                <a:gd name="connsiteX5" fmla="*/ 84318 w 337271"/>
                <a:gd name="connsiteY5" fmla="*/ 144544 h 489670"/>
                <a:gd name="connsiteX6" fmla="*/ 84318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9" fmla="*/ 210794 w 337271"/>
                <a:gd name="connsiteY9" fmla="*/ 216816 h 489670"/>
                <a:gd name="connsiteX10" fmla="*/ 210794 w 337271"/>
                <a:gd name="connsiteY10" fmla="*/ 289089 h 489670"/>
                <a:gd name="connsiteX11" fmla="*/ 301134 w 337271"/>
                <a:gd name="connsiteY11" fmla="*/ 289089 h 489670"/>
                <a:gd name="connsiteX12" fmla="*/ 301134 w 337271"/>
                <a:gd name="connsiteY12" fmla="*/ 144544 h 489670"/>
                <a:gd name="connsiteX13" fmla="*/ 84318 w 337271"/>
                <a:gd name="connsiteY13" fmla="*/ 144544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337271 w 337271"/>
                <a:gd name="connsiteY2" fmla="*/ 144544 h 489670"/>
                <a:gd name="connsiteX3" fmla="*/ 192726 w 337271"/>
                <a:gd name="connsiteY3" fmla="*/ 0 h 489670"/>
                <a:gd name="connsiteX4" fmla="*/ 174658 w 337271"/>
                <a:gd name="connsiteY4" fmla="*/ 216816 h 489670"/>
                <a:gd name="connsiteX5" fmla="*/ 210794 w 337271"/>
                <a:gd name="connsiteY5" fmla="*/ 216816 h 489670"/>
                <a:gd name="connsiteX6" fmla="*/ 210794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0" fmla="*/ 192726 w 337271"/>
                <a:gd name="connsiteY0" fmla="*/ 0 h 489670"/>
                <a:gd name="connsiteX1" fmla="*/ 246930 w 337271"/>
                <a:gd name="connsiteY1" fmla="*/ 54204 h 489670"/>
                <a:gd name="connsiteX2" fmla="*/ 246930 w 337271"/>
                <a:gd name="connsiteY2" fmla="*/ 18068 h 489670"/>
                <a:gd name="connsiteX3" fmla="*/ 283066 w 337271"/>
                <a:gd name="connsiteY3" fmla="*/ 18068 h 489670"/>
                <a:gd name="connsiteX4" fmla="*/ 283066 w 337271"/>
                <a:gd name="connsiteY4" fmla="*/ 90340 h 489670"/>
                <a:gd name="connsiteX5" fmla="*/ 337271 w 337271"/>
                <a:gd name="connsiteY5" fmla="*/ 144544 h 489670"/>
                <a:gd name="connsiteX6" fmla="*/ 301134 w 337271"/>
                <a:gd name="connsiteY6" fmla="*/ 144544 h 489670"/>
                <a:gd name="connsiteX7" fmla="*/ 301134 w 337271"/>
                <a:gd name="connsiteY7" fmla="*/ 289089 h 489670"/>
                <a:gd name="connsiteX8" fmla="*/ 84318 w 337271"/>
                <a:gd name="connsiteY8" fmla="*/ 289089 h 489670"/>
                <a:gd name="connsiteX9" fmla="*/ 84318 w 337271"/>
                <a:gd name="connsiteY9" fmla="*/ 144544 h 489670"/>
                <a:gd name="connsiteX10" fmla="*/ 48182 w 337271"/>
                <a:gd name="connsiteY10" fmla="*/ 144544 h 489670"/>
                <a:gd name="connsiteX11" fmla="*/ 192726 w 337271"/>
                <a:gd name="connsiteY11" fmla="*/ 0 h 489670"/>
                <a:gd name="connsiteX12" fmla="*/ 246930 w 337271"/>
                <a:gd name="connsiteY12" fmla="*/ 54204 h 489670"/>
                <a:gd name="connsiteX13" fmla="*/ 283066 w 337271"/>
                <a:gd name="connsiteY13" fmla="*/ 90340 h 489670"/>
                <a:gd name="connsiteX14" fmla="*/ 301134 w 337271"/>
                <a:gd name="connsiteY14" fmla="*/ 144544 h 489670"/>
                <a:gd name="connsiteX15" fmla="*/ 84318 w 337271"/>
                <a:gd name="connsiteY15" fmla="*/ 144544 h 489670"/>
                <a:gd name="connsiteX16" fmla="*/ 174658 w 337271"/>
                <a:gd name="connsiteY16" fmla="*/ 289089 h 489670"/>
                <a:gd name="connsiteX17" fmla="*/ 174658 w 337271"/>
                <a:gd name="connsiteY17" fmla="*/ 216816 h 489670"/>
                <a:gd name="connsiteX18" fmla="*/ 210794 w 337271"/>
                <a:gd name="connsiteY18" fmla="*/ 216816 h 489670"/>
                <a:gd name="connsiteX19" fmla="*/ 210794 w 337271"/>
                <a:gd name="connsiteY19" fmla="*/ 289089 h 489670"/>
                <a:gd name="connsiteX0" fmla="*/ 0 w 337271"/>
                <a:gd name="connsiteY0" fmla="*/ 337270 h 489670"/>
                <a:gd name="connsiteX1" fmla="*/ 204477 w 337271"/>
                <a:gd name="connsiteY1" fmla="*/ 489670 h 489670"/>
                <a:gd name="connsiteX2" fmla="*/ 91440 w 337271"/>
                <a:gd name="connsiteY2" fmla="*/ 428710 h 48967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36136 w 289089"/>
                <a:gd name="connsiteY2" fmla="*/ 144544 h 489670"/>
                <a:gd name="connsiteX3" fmla="*/ 36136 w 289089"/>
                <a:gd name="connsiteY3" fmla="*/ 289089 h 489670"/>
                <a:gd name="connsiteX4" fmla="*/ 252952 w 289089"/>
                <a:gd name="connsiteY4" fmla="*/ 289089 h 489670"/>
                <a:gd name="connsiteX5" fmla="*/ 252952 w 289089"/>
                <a:gd name="connsiteY5" fmla="*/ 144544 h 489670"/>
                <a:gd name="connsiteX6" fmla="*/ 289089 w 289089"/>
                <a:gd name="connsiteY6" fmla="*/ 144544 h 489670"/>
                <a:gd name="connsiteX7" fmla="*/ 234884 w 289089"/>
                <a:gd name="connsiteY7" fmla="*/ 90340 h 489670"/>
                <a:gd name="connsiteX8" fmla="*/ 234884 w 289089"/>
                <a:gd name="connsiteY8" fmla="*/ 18068 h 489670"/>
                <a:gd name="connsiteX9" fmla="*/ 198748 w 289089"/>
                <a:gd name="connsiteY9" fmla="*/ 18068 h 489670"/>
                <a:gd name="connsiteX10" fmla="*/ 198748 w 289089"/>
                <a:gd name="connsiteY10" fmla="*/ 54204 h 489670"/>
                <a:gd name="connsiteX11" fmla="*/ 144544 w 289089"/>
                <a:gd name="connsiteY11" fmla="*/ 0 h 489670"/>
                <a:gd name="connsiteX0" fmla="*/ 234884 w 289089"/>
                <a:gd name="connsiteY0" fmla="*/ 90340 h 489670"/>
                <a:gd name="connsiteX1" fmla="*/ 234884 w 289089"/>
                <a:gd name="connsiteY1" fmla="*/ 18068 h 489670"/>
                <a:gd name="connsiteX2" fmla="*/ 198748 w 289089"/>
                <a:gd name="connsiteY2" fmla="*/ 18068 h 489670"/>
                <a:gd name="connsiteX3" fmla="*/ 198748 w 289089"/>
                <a:gd name="connsiteY3" fmla="*/ 54204 h 489670"/>
                <a:gd name="connsiteX4" fmla="*/ 234884 w 289089"/>
                <a:gd name="connsiteY4" fmla="*/ 90340 h 489670"/>
                <a:gd name="connsiteX5" fmla="*/ 36136 w 289089"/>
                <a:gd name="connsiteY5" fmla="*/ 144544 h 489670"/>
                <a:gd name="connsiteX6" fmla="*/ 36136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9" fmla="*/ 162612 w 289089"/>
                <a:gd name="connsiteY9" fmla="*/ 216816 h 489670"/>
                <a:gd name="connsiteX10" fmla="*/ 162612 w 289089"/>
                <a:gd name="connsiteY10" fmla="*/ 289089 h 489670"/>
                <a:gd name="connsiteX11" fmla="*/ 252952 w 289089"/>
                <a:gd name="connsiteY11" fmla="*/ 289089 h 489670"/>
                <a:gd name="connsiteX12" fmla="*/ 252952 w 289089"/>
                <a:gd name="connsiteY12" fmla="*/ 144544 h 489670"/>
                <a:gd name="connsiteX13" fmla="*/ 36136 w 289089"/>
                <a:gd name="connsiteY13" fmla="*/ 144544 h 48967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289089 w 289089"/>
                <a:gd name="connsiteY2" fmla="*/ 144544 h 489670"/>
                <a:gd name="connsiteX3" fmla="*/ 144544 w 289089"/>
                <a:gd name="connsiteY3" fmla="*/ 0 h 489670"/>
                <a:gd name="connsiteX4" fmla="*/ 126476 w 289089"/>
                <a:gd name="connsiteY4" fmla="*/ 216816 h 489670"/>
                <a:gd name="connsiteX5" fmla="*/ 162612 w 289089"/>
                <a:gd name="connsiteY5" fmla="*/ 216816 h 489670"/>
                <a:gd name="connsiteX6" fmla="*/ 162612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0" fmla="*/ 144544 w 289089"/>
                <a:gd name="connsiteY0" fmla="*/ 0 h 489670"/>
                <a:gd name="connsiteX1" fmla="*/ 198748 w 289089"/>
                <a:gd name="connsiteY1" fmla="*/ 54204 h 489670"/>
                <a:gd name="connsiteX2" fmla="*/ 198748 w 289089"/>
                <a:gd name="connsiteY2" fmla="*/ 18068 h 489670"/>
                <a:gd name="connsiteX3" fmla="*/ 234884 w 289089"/>
                <a:gd name="connsiteY3" fmla="*/ 18068 h 489670"/>
                <a:gd name="connsiteX4" fmla="*/ 234884 w 289089"/>
                <a:gd name="connsiteY4" fmla="*/ 90340 h 489670"/>
                <a:gd name="connsiteX5" fmla="*/ 289089 w 289089"/>
                <a:gd name="connsiteY5" fmla="*/ 144544 h 489670"/>
                <a:gd name="connsiteX6" fmla="*/ 252952 w 289089"/>
                <a:gd name="connsiteY6" fmla="*/ 144544 h 489670"/>
                <a:gd name="connsiteX7" fmla="*/ 252952 w 289089"/>
                <a:gd name="connsiteY7" fmla="*/ 289089 h 489670"/>
                <a:gd name="connsiteX8" fmla="*/ 36136 w 289089"/>
                <a:gd name="connsiteY8" fmla="*/ 289089 h 489670"/>
                <a:gd name="connsiteX9" fmla="*/ 36136 w 289089"/>
                <a:gd name="connsiteY9" fmla="*/ 144544 h 489670"/>
                <a:gd name="connsiteX10" fmla="*/ 0 w 289089"/>
                <a:gd name="connsiteY10" fmla="*/ 144544 h 489670"/>
                <a:gd name="connsiteX11" fmla="*/ 144544 w 289089"/>
                <a:gd name="connsiteY11" fmla="*/ 0 h 489670"/>
                <a:gd name="connsiteX12" fmla="*/ 198748 w 289089"/>
                <a:gd name="connsiteY12" fmla="*/ 54204 h 489670"/>
                <a:gd name="connsiteX13" fmla="*/ 234884 w 289089"/>
                <a:gd name="connsiteY13" fmla="*/ 90340 h 489670"/>
                <a:gd name="connsiteX14" fmla="*/ 252952 w 289089"/>
                <a:gd name="connsiteY14" fmla="*/ 144544 h 489670"/>
                <a:gd name="connsiteX15" fmla="*/ 36136 w 289089"/>
                <a:gd name="connsiteY15" fmla="*/ 144544 h 489670"/>
                <a:gd name="connsiteX16" fmla="*/ 126476 w 289089"/>
                <a:gd name="connsiteY16" fmla="*/ 289089 h 489670"/>
                <a:gd name="connsiteX17" fmla="*/ 126476 w 289089"/>
                <a:gd name="connsiteY17" fmla="*/ 216816 h 489670"/>
                <a:gd name="connsiteX18" fmla="*/ 162612 w 289089"/>
                <a:gd name="connsiteY18" fmla="*/ 216816 h 489670"/>
                <a:gd name="connsiteX19" fmla="*/ 162612 w 289089"/>
                <a:gd name="connsiteY19" fmla="*/ 289089 h 489670"/>
                <a:gd name="connsiteX0" fmla="*/ 156295 w 289089"/>
                <a:gd name="connsiteY0" fmla="*/ 489670 h 489670"/>
                <a:gd name="connsiteX1" fmla="*/ 43258 w 289089"/>
                <a:gd name="connsiteY1" fmla="*/ 428710 h 489670"/>
                <a:gd name="connsiteX0" fmla="*/ 144544 w 289089"/>
                <a:gd name="connsiteY0" fmla="*/ 0 h 560500"/>
                <a:gd name="connsiteX1" fmla="*/ 0 w 289089"/>
                <a:gd name="connsiteY1" fmla="*/ 144544 h 560500"/>
                <a:gd name="connsiteX2" fmla="*/ 36136 w 289089"/>
                <a:gd name="connsiteY2" fmla="*/ 144544 h 560500"/>
                <a:gd name="connsiteX3" fmla="*/ 36136 w 289089"/>
                <a:gd name="connsiteY3" fmla="*/ 289089 h 560500"/>
                <a:gd name="connsiteX4" fmla="*/ 252952 w 289089"/>
                <a:gd name="connsiteY4" fmla="*/ 289089 h 560500"/>
                <a:gd name="connsiteX5" fmla="*/ 252952 w 289089"/>
                <a:gd name="connsiteY5" fmla="*/ 144544 h 560500"/>
                <a:gd name="connsiteX6" fmla="*/ 289089 w 289089"/>
                <a:gd name="connsiteY6" fmla="*/ 144544 h 560500"/>
                <a:gd name="connsiteX7" fmla="*/ 234884 w 289089"/>
                <a:gd name="connsiteY7" fmla="*/ 90340 h 560500"/>
                <a:gd name="connsiteX8" fmla="*/ 234884 w 289089"/>
                <a:gd name="connsiteY8" fmla="*/ 18068 h 560500"/>
                <a:gd name="connsiteX9" fmla="*/ 198748 w 289089"/>
                <a:gd name="connsiteY9" fmla="*/ 18068 h 560500"/>
                <a:gd name="connsiteX10" fmla="*/ 198748 w 289089"/>
                <a:gd name="connsiteY10" fmla="*/ 54204 h 560500"/>
                <a:gd name="connsiteX11" fmla="*/ 144544 w 289089"/>
                <a:gd name="connsiteY11" fmla="*/ 0 h 560500"/>
                <a:gd name="connsiteX0" fmla="*/ 234884 w 289089"/>
                <a:gd name="connsiteY0" fmla="*/ 90340 h 560500"/>
                <a:gd name="connsiteX1" fmla="*/ 234884 w 289089"/>
                <a:gd name="connsiteY1" fmla="*/ 18068 h 560500"/>
                <a:gd name="connsiteX2" fmla="*/ 198748 w 289089"/>
                <a:gd name="connsiteY2" fmla="*/ 18068 h 560500"/>
                <a:gd name="connsiteX3" fmla="*/ 198748 w 289089"/>
                <a:gd name="connsiteY3" fmla="*/ 54204 h 560500"/>
                <a:gd name="connsiteX4" fmla="*/ 234884 w 289089"/>
                <a:gd name="connsiteY4" fmla="*/ 90340 h 560500"/>
                <a:gd name="connsiteX5" fmla="*/ 36136 w 289089"/>
                <a:gd name="connsiteY5" fmla="*/ 144544 h 560500"/>
                <a:gd name="connsiteX6" fmla="*/ 36136 w 289089"/>
                <a:gd name="connsiteY6" fmla="*/ 289089 h 560500"/>
                <a:gd name="connsiteX7" fmla="*/ 126476 w 289089"/>
                <a:gd name="connsiteY7" fmla="*/ 289089 h 560500"/>
                <a:gd name="connsiteX8" fmla="*/ 126476 w 289089"/>
                <a:gd name="connsiteY8" fmla="*/ 216816 h 560500"/>
                <a:gd name="connsiteX9" fmla="*/ 162612 w 289089"/>
                <a:gd name="connsiteY9" fmla="*/ 216816 h 560500"/>
                <a:gd name="connsiteX10" fmla="*/ 162612 w 289089"/>
                <a:gd name="connsiteY10" fmla="*/ 289089 h 560500"/>
                <a:gd name="connsiteX11" fmla="*/ 252952 w 289089"/>
                <a:gd name="connsiteY11" fmla="*/ 289089 h 560500"/>
                <a:gd name="connsiteX12" fmla="*/ 252952 w 289089"/>
                <a:gd name="connsiteY12" fmla="*/ 144544 h 560500"/>
                <a:gd name="connsiteX13" fmla="*/ 36136 w 289089"/>
                <a:gd name="connsiteY13" fmla="*/ 144544 h 560500"/>
                <a:gd name="connsiteX0" fmla="*/ 144544 w 289089"/>
                <a:gd name="connsiteY0" fmla="*/ 0 h 560500"/>
                <a:gd name="connsiteX1" fmla="*/ 0 w 289089"/>
                <a:gd name="connsiteY1" fmla="*/ 144544 h 560500"/>
                <a:gd name="connsiteX2" fmla="*/ 289089 w 289089"/>
                <a:gd name="connsiteY2" fmla="*/ 144544 h 560500"/>
                <a:gd name="connsiteX3" fmla="*/ 144544 w 289089"/>
                <a:gd name="connsiteY3" fmla="*/ 0 h 560500"/>
                <a:gd name="connsiteX4" fmla="*/ 126476 w 289089"/>
                <a:gd name="connsiteY4" fmla="*/ 216816 h 560500"/>
                <a:gd name="connsiteX5" fmla="*/ 162612 w 289089"/>
                <a:gd name="connsiteY5" fmla="*/ 216816 h 560500"/>
                <a:gd name="connsiteX6" fmla="*/ 162612 w 289089"/>
                <a:gd name="connsiteY6" fmla="*/ 289089 h 560500"/>
                <a:gd name="connsiteX7" fmla="*/ 126476 w 289089"/>
                <a:gd name="connsiteY7" fmla="*/ 289089 h 560500"/>
                <a:gd name="connsiteX8" fmla="*/ 126476 w 289089"/>
                <a:gd name="connsiteY8" fmla="*/ 216816 h 560500"/>
                <a:gd name="connsiteX0" fmla="*/ 144544 w 289089"/>
                <a:gd name="connsiteY0" fmla="*/ 0 h 560500"/>
                <a:gd name="connsiteX1" fmla="*/ 198748 w 289089"/>
                <a:gd name="connsiteY1" fmla="*/ 54204 h 560500"/>
                <a:gd name="connsiteX2" fmla="*/ 198748 w 289089"/>
                <a:gd name="connsiteY2" fmla="*/ 18068 h 560500"/>
                <a:gd name="connsiteX3" fmla="*/ 234884 w 289089"/>
                <a:gd name="connsiteY3" fmla="*/ 18068 h 560500"/>
                <a:gd name="connsiteX4" fmla="*/ 234884 w 289089"/>
                <a:gd name="connsiteY4" fmla="*/ 90340 h 560500"/>
                <a:gd name="connsiteX5" fmla="*/ 289089 w 289089"/>
                <a:gd name="connsiteY5" fmla="*/ 144544 h 560500"/>
                <a:gd name="connsiteX6" fmla="*/ 252952 w 289089"/>
                <a:gd name="connsiteY6" fmla="*/ 144544 h 560500"/>
                <a:gd name="connsiteX7" fmla="*/ 252952 w 289089"/>
                <a:gd name="connsiteY7" fmla="*/ 289089 h 560500"/>
                <a:gd name="connsiteX8" fmla="*/ 36136 w 289089"/>
                <a:gd name="connsiteY8" fmla="*/ 289089 h 560500"/>
                <a:gd name="connsiteX9" fmla="*/ 36136 w 289089"/>
                <a:gd name="connsiteY9" fmla="*/ 144544 h 560500"/>
                <a:gd name="connsiteX10" fmla="*/ 0 w 289089"/>
                <a:gd name="connsiteY10" fmla="*/ 144544 h 560500"/>
                <a:gd name="connsiteX11" fmla="*/ 144544 w 289089"/>
                <a:gd name="connsiteY11" fmla="*/ 0 h 560500"/>
                <a:gd name="connsiteX12" fmla="*/ 198748 w 289089"/>
                <a:gd name="connsiteY12" fmla="*/ 54204 h 560500"/>
                <a:gd name="connsiteX13" fmla="*/ 234884 w 289089"/>
                <a:gd name="connsiteY13" fmla="*/ 90340 h 560500"/>
                <a:gd name="connsiteX14" fmla="*/ 252952 w 289089"/>
                <a:gd name="connsiteY14" fmla="*/ 144544 h 560500"/>
                <a:gd name="connsiteX15" fmla="*/ 36136 w 289089"/>
                <a:gd name="connsiteY15" fmla="*/ 144544 h 560500"/>
                <a:gd name="connsiteX16" fmla="*/ 126476 w 289089"/>
                <a:gd name="connsiteY16" fmla="*/ 289089 h 560500"/>
                <a:gd name="connsiteX17" fmla="*/ 126476 w 289089"/>
                <a:gd name="connsiteY17" fmla="*/ 216816 h 560500"/>
                <a:gd name="connsiteX18" fmla="*/ 162612 w 289089"/>
                <a:gd name="connsiteY18" fmla="*/ 216816 h 560500"/>
                <a:gd name="connsiteX19" fmla="*/ 162612 w 289089"/>
                <a:gd name="connsiteY19" fmla="*/ 289089 h 560500"/>
                <a:gd name="connsiteX0" fmla="*/ 156295 w 289089"/>
                <a:gd name="connsiteY0" fmla="*/ 489670 h 560500"/>
                <a:gd name="connsiteX1" fmla="*/ 276276 w 289089"/>
                <a:gd name="connsiteY1" fmla="*/ 560500 h 56050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36136 w 289089"/>
                <a:gd name="connsiteY2" fmla="*/ 144544 h 489670"/>
                <a:gd name="connsiteX3" fmla="*/ 36136 w 289089"/>
                <a:gd name="connsiteY3" fmla="*/ 289089 h 489670"/>
                <a:gd name="connsiteX4" fmla="*/ 252952 w 289089"/>
                <a:gd name="connsiteY4" fmla="*/ 289089 h 489670"/>
                <a:gd name="connsiteX5" fmla="*/ 252952 w 289089"/>
                <a:gd name="connsiteY5" fmla="*/ 144544 h 489670"/>
                <a:gd name="connsiteX6" fmla="*/ 289089 w 289089"/>
                <a:gd name="connsiteY6" fmla="*/ 144544 h 489670"/>
                <a:gd name="connsiteX7" fmla="*/ 234884 w 289089"/>
                <a:gd name="connsiteY7" fmla="*/ 90340 h 489670"/>
                <a:gd name="connsiteX8" fmla="*/ 234884 w 289089"/>
                <a:gd name="connsiteY8" fmla="*/ 18068 h 489670"/>
                <a:gd name="connsiteX9" fmla="*/ 198748 w 289089"/>
                <a:gd name="connsiteY9" fmla="*/ 18068 h 489670"/>
                <a:gd name="connsiteX10" fmla="*/ 198748 w 289089"/>
                <a:gd name="connsiteY10" fmla="*/ 54204 h 489670"/>
                <a:gd name="connsiteX11" fmla="*/ 144544 w 289089"/>
                <a:gd name="connsiteY11" fmla="*/ 0 h 489670"/>
                <a:gd name="connsiteX0" fmla="*/ 234884 w 289089"/>
                <a:gd name="connsiteY0" fmla="*/ 90340 h 489670"/>
                <a:gd name="connsiteX1" fmla="*/ 234884 w 289089"/>
                <a:gd name="connsiteY1" fmla="*/ 18068 h 489670"/>
                <a:gd name="connsiteX2" fmla="*/ 198748 w 289089"/>
                <a:gd name="connsiteY2" fmla="*/ 18068 h 489670"/>
                <a:gd name="connsiteX3" fmla="*/ 198748 w 289089"/>
                <a:gd name="connsiteY3" fmla="*/ 54204 h 489670"/>
                <a:gd name="connsiteX4" fmla="*/ 234884 w 289089"/>
                <a:gd name="connsiteY4" fmla="*/ 90340 h 489670"/>
                <a:gd name="connsiteX5" fmla="*/ 36136 w 289089"/>
                <a:gd name="connsiteY5" fmla="*/ 144544 h 489670"/>
                <a:gd name="connsiteX6" fmla="*/ 36136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9" fmla="*/ 162612 w 289089"/>
                <a:gd name="connsiteY9" fmla="*/ 216816 h 489670"/>
                <a:gd name="connsiteX10" fmla="*/ 162612 w 289089"/>
                <a:gd name="connsiteY10" fmla="*/ 289089 h 489670"/>
                <a:gd name="connsiteX11" fmla="*/ 252952 w 289089"/>
                <a:gd name="connsiteY11" fmla="*/ 289089 h 489670"/>
                <a:gd name="connsiteX12" fmla="*/ 252952 w 289089"/>
                <a:gd name="connsiteY12" fmla="*/ 144544 h 489670"/>
                <a:gd name="connsiteX13" fmla="*/ 36136 w 289089"/>
                <a:gd name="connsiteY13" fmla="*/ 144544 h 48967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289089 w 289089"/>
                <a:gd name="connsiteY2" fmla="*/ 144544 h 489670"/>
                <a:gd name="connsiteX3" fmla="*/ 144544 w 289089"/>
                <a:gd name="connsiteY3" fmla="*/ 0 h 489670"/>
                <a:gd name="connsiteX4" fmla="*/ 126476 w 289089"/>
                <a:gd name="connsiteY4" fmla="*/ 216816 h 489670"/>
                <a:gd name="connsiteX5" fmla="*/ 162612 w 289089"/>
                <a:gd name="connsiteY5" fmla="*/ 216816 h 489670"/>
                <a:gd name="connsiteX6" fmla="*/ 162612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0" fmla="*/ 144544 w 289089"/>
                <a:gd name="connsiteY0" fmla="*/ 0 h 489670"/>
                <a:gd name="connsiteX1" fmla="*/ 198748 w 289089"/>
                <a:gd name="connsiteY1" fmla="*/ 54204 h 489670"/>
                <a:gd name="connsiteX2" fmla="*/ 198748 w 289089"/>
                <a:gd name="connsiteY2" fmla="*/ 18068 h 489670"/>
                <a:gd name="connsiteX3" fmla="*/ 234884 w 289089"/>
                <a:gd name="connsiteY3" fmla="*/ 18068 h 489670"/>
                <a:gd name="connsiteX4" fmla="*/ 234884 w 289089"/>
                <a:gd name="connsiteY4" fmla="*/ 90340 h 489670"/>
                <a:gd name="connsiteX5" fmla="*/ 289089 w 289089"/>
                <a:gd name="connsiteY5" fmla="*/ 144544 h 489670"/>
                <a:gd name="connsiteX6" fmla="*/ 252952 w 289089"/>
                <a:gd name="connsiteY6" fmla="*/ 144544 h 489670"/>
                <a:gd name="connsiteX7" fmla="*/ 252952 w 289089"/>
                <a:gd name="connsiteY7" fmla="*/ 289089 h 489670"/>
                <a:gd name="connsiteX8" fmla="*/ 36136 w 289089"/>
                <a:gd name="connsiteY8" fmla="*/ 289089 h 489670"/>
                <a:gd name="connsiteX9" fmla="*/ 36136 w 289089"/>
                <a:gd name="connsiteY9" fmla="*/ 144544 h 489670"/>
                <a:gd name="connsiteX10" fmla="*/ 0 w 289089"/>
                <a:gd name="connsiteY10" fmla="*/ 144544 h 489670"/>
                <a:gd name="connsiteX11" fmla="*/ 144544 w 289089"/>
                <a:gd name="connsiteY11" fmla="*/ 0 h 489670"/>
                <a:gd name="connsiteX12" fmla="*/ 198748 w 289089"/>
                <a:gd name="connsiteY12" fmla="*/ 54204 h 489670"/>
                <a:gd name="connsiteX13" fmla="*/ 234884 w 289089"/>
                <a:gd name="connsiteY13" fmla="*/ 90340 h 489670"/>
                <a:gd name="connsiteX14" fmla="*/ 252952 w 289089"/>
                <a:gd name="connsiteY14" fmla="*/ 144544 h 489670"/>
                <a:gd name="connsiteX15" fmla="*/ 36136 w 289089"/>
                <a:gd name="connsiteY15" fmla="*/ 144544 h 489670"/>
                <a:gd name="connsiteX16" fmla="*/ 126476 w 289089"/>
                <a:gd name="connsiteY16" fmla="*/ 289089 h 489670"/>
                <a:gd name="connsiteX17" fmla="*/ 126476 w 289089"/>
                <a:gd name="connsiteY17" fmla="*/ 216816 h 489670"/>
                <a:gd name="connsiteX18" fmla="*/ 162612 w 289089"/>
                <a:gd name="connsiteY18" fmla="*/ 216816 h 489670"/>
                <a:gd name="connsiteX19" fmla="*/ 162612 w 289089"/>
                <a:gd name="connsiteY19" fmla="*/ 289089 h 489670"/>
                <a:gd name="connsiteX0" fmla="*/ 156295 w 289089"/>
                <a:gd name="connsiteY0" fmla="*/ 489670 h 489670"/>
                <a:gd name="connsiteX1" fmla="*/ 1238 w 289089"/>
                <a:gd name="connsiteY1" fmla="*/ 144123 h 489670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36136 w 293814"/>
                <a:gd name="connsiteY2" fmla="*/ 144544 h 289089"/>
                <a:gd name="connsiteX3" fmla="*/ 36136 w 293814"/>
                <a:gd name="connsiteY3" fmla="*/ 289089 h 289089"/>
                <a:gd name="connsiteX4" fmla="*/ 252952 w 293814"/>
                <a:gd name="connsiteY4" fmla="*/ 289089 h 289089"/>
                <a:gd name="connsiteX5" fmla="*/ 252952 w 293814"/>
                <a:gd name="connsiteY5" fmla="*/ 144544 h 289089"/>
                <a:gd name="connsiteX6" fmla="*/ 289089 w 293814"/>
                <a:gd name="connsiteY6" fmla="*/ 144544 h 289089"/>
                <a:gd name="connsiteX7" fmla="*/ 234884 w 293814"/>
                <a:gd name="connsiteY7" fmla="*/ 90340 h 289089"/>
                <a:gd name="connsiteX8" fmla="*/ 234884 w 293814"/>
                <a:gd name="connsiteY8" fmla="*/ 18068 h 289089"/>
                <a:gd name="connsiteX9" fmla="*/ 198748 w 293814"/>
                <a:gd name="connsiteY9" fmla="*/ 18068 h 289089"/>
                <a:gd name="connsiteX10" fmla="*/ 198748 w 293814"/>
                <a:gd name="connsiteY10" fmla="*/ 54204 h 289089"/>
                <a:gd name="connsiteX11" fmla="*/ 144544 w 293814"/>
                <a:gd name="connsiteY11" fmla="*/ 0 h 289089"/>
                <a:gd name="connsiteX0" fmla="*/ 234884 w 293814"/>
                <a:gd name="connsiteY0" fmla="*/ 90340 h 289089"/>
                <a:gd name="connsiteX1" fmla="*/ 234884 w 293814"/>
                <a:gd name="connsiteY1" fmla="*/ 18068 h 289089"/>
                <a:gd name="connsiteX2" fmla="*/ 198748 w 293814"/>
                <a:gd name="connsiteY2" fmla="*/ 18068 h 289089"/>
                <a:gd name="connsiteX3" fmla="*/ 198748 w 293814"/>
                <a:gd name="connsiteY3" fmla="*/ 54204 h 289089"/>
                <a:gd name="connsiteX4" fmla="*/ 234884 w 293814"/>
                <a:gd name="connsiteY4" fmla="*/ 90340 h 289089"/>
                <a:gd name="connsiteX5" fmla="*/ 36136 w 293814"/>
                <a:gd name="connsiteY5" fmla="*/ 144544 h 289089"/>
                <a:gd name="connsiteX6" fmla="*/ 36136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9" fmla="*/ 162612 w 293814"/>
                <a:gd name="connsiteY9" fmla="*/ 216816 h 289089"/>
                <a:gd name="connsiteX10" fmla="*/ 162612 w 293814"/>
                <a:gd name="connsiteY10" fmla="*/ 289089 h 289089"/>
                <a:gd name="connsiteX11" fmla="*/ 252952 w 293814"/>
                <a:gd name="connsiteY11" fmla="*/ 289089 h 289089"/>
                <a:gd name="connsiteX12" fmla="*/ 252952 w 293814"/>
                <a:gd name="connsiteY12" fmla="*/ 144544 h 289089"/>
                <a:gd name="connsiteX13" fmla="*/ 36136 w 293814"/>
                <a:gd name="connsiteY13" fmla="*/ 144544 h 289089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289089 w 293814"/>
                <a:gd name="connsiteY2" fmla="*/ 144544 h 289089"/>
                <a:gd name="connsiteX3" fmla="*/ 144544 w 293814"/>
                <a:gd name="connsiteY3" fmla="*/ 0 h 289089"/>
                <a:gd name="connsiteX4" fmla="*/ 126476 w 293814"/>
                <a:gd name="connsiteY4" fmla="*/ 216816 h 289089"/>
                <a:gd name="connsiteX5" fmla="*/ 162612 w 293814"/>
                <a:gd name="connsiteY5" fmla="*/ 216816 h 289089"/>
                <a:gd name="connsiteX6" fmla="*/ 162612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0" fmla="*/ 144544 w 293814"/>
                <a:gd name="connsiteY0" fmla="*/ 0 h 289089"/>
                <a:gd name="connsiteX1" fmla="*/ 198748 w 293814"/>
                <a:gd name="connsiteY1" fmla="*/ 54204 h 289089"/>
                <a:gd name="connsiteX2" fmla="*/ 198748 w 293814"/>
                <a:gd name="connsiteY2" fmla="*/ 18068 h 289089"/>
                <a:gd name="connsiteX3" fmla="*/ 234884 w 293814"/>
                <a:gd name="connsiteY3" fmla="*/ 18068 h 289089"/>
                <a:gd name="connsiteX4" fmla="*/ 234884 w 293814"/>
                <a:gd name="connsiteY4" fmla="*/ 90340 h 289089"/>
                <a:gd name="connsiteX5" fmla="*/ 289089 w 293814"/>
                <a:gd name="connsiteY5" fmla="*/ 144544 h 289089"/>
                <a:gd name="connsiteX6" fmla="*/ 252952 w 293814"/>
                <a:gd name="connsiteY6" fmla="*/ 144544 h 289089"/>
                <a:gd name="connsiteX7" fmla="*/ 252952 w 293814"/>
                <a:gd name="connsiteY7" fmla="*/ 289089 h 289089"/>
                <a:gd name="connsiteX8" fmla="*/ 36136 w 293814"/>
                <a:gd name="connsiteY8" fmla="*/ 289089 h 289089"/>
                <a:gd name="connsiteX9" fmla="*/ 36136 w 293814"/>
                <a:gd name="connsiteY9" fmla="*/ 144544 h 289089"/>
                <a:gd name="connsiteX10" fmla="*/ 0 w 293814"/>
                <a:gd name="connsiteY10" fmla="*/ 144544 h 289089"/>
                <a:gd name="connsiteX11" fmla="*/ 144544 w 293814"/>
                <a:gd name="connsiteY11" fmla="*/ 0 h 289089"/>
                <a:gd name="connsiteX12" fmla="*/ 198748 w 293814"/>
                <a:gd name="connsiteY12" fmla="*/ 54204 h 289089"/>
                <a:gd name="connsiteX13" fmla="*/ 234884 w 293814"/>
                <a:gd name="connsiteY13" fmla="*/ 90340 h 289089"/>
                <a:gd name="connsiteX14" fmla="*/ 252952 w 293814"/>
                <a:gd name="connsiteY14" fmla="*/ 144544 h 289089"/>
                <a:gd name="connsiteX15" fmla="*/ 36136 w 293814"/>
                <a:gd name="connsiteY15" fmla="*/ 144544 h 289089"/>
                <a:gd name="connsiteX16" fmla="*/ 126476 w 293814"/>
                <a:gd name="connsiteY16" fmla="*/ 289089 h 289089"/>
                <a:gd name="connsiteX17" fmla="*/ 126476 w 293814"/>
                <a:gd name="connsiteY17" fmla="*/ 216816 h 289089"/>
                <a:gd name="connsiteX18" fmla="*/ 162612 w 293814"/>
                <a:gd name="connsiteY18" fmla="*/ 216816 h 289089"/>
                <a:gd name="connsiteX19" fmla="*/ 162612 w 293814"/>
                <a:gd name="connsiteY19" fmla="*/ 289089 h 289089"/>
                <a:gd name="connsiteX0" fmla="*/ 293814 w 293814"/>
                <a:gd name="connsiteY0" fmla="*/ 143963 h 289089"/>
                <a:gd name="connsiteX1" fmla="*/ 1238 w 293814"/>
                <a:gd name="connsiteY1" fmla="*/ 144123 h 289089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36136 w 293814"/>
                <a:gd name="connsiteY2" fmla="*/ 144544 h 289089"/>
                <a:gd name="connsiteX3" fmla="*/ 36136 w 293814"/>
                <a:gd name="connsiteY3" fmla="*/ 289089 h 289089"/>
                <a:gd name="connsiteX4" fmla="*/ 252952 w 293814"/>
                <a:gd name="connsiteY4" fmla="*/ 289089 h 289089"/>
                <a:gd name="connsiteX5" fmla="*/ 252952 w 293814"/>
                <a:gd name="connsiteY5" fmla="*/ 144544 h 289089"/>
                <a:gd name="connsiteX6" fmla="*/ 289089 w 293814"/>
                <a:gd name="connsiteY6" fmla="*/ 144544 h 289089"/>
                <a:gd name="connsiteX7" fmla="*/ 234884 w 293814"/>
                <a:gd name="connsiteY7" fmla="*/ 90340 h 289089"/>
                <a:gd name="connsiteX8" fmla="*/ 234884 w 293814"/>
                <a:gd name="connsiteY8" fmla="*/ 18068 h 289089"/>
                <a:gd name="connsiteX9" fmla="*/ 198748 w 293814"/>
                <a:gd name="connsiteY9" fmla="*/ 18068 h 289089"/>
                <a:gd name="connsiteX10" fmla="*/ 198748 w 293814"/>
                <a:gd name="connsiteY10" fmla="*/ 54204 h 289089"/>
                <a:gd name="connsiteX11" fmla="*/ 144544 w 293814"/>
                <a:gd name="connsiteY11" fmla="*/ 0 h 289089"/>
                <a:gd name="connsiteX0" fmla="*/ 234884 w 293814"/>
                <a:gd name="connsiteY0" fmla="*/ 90340 h 289089"/>
                <a:gd name="connsiteX1" fmla="*/ 234884 w 293814"/>
                <a:gd name="connsiteY1" fmla="*/ 18068 h 289089"/>
                <a:gd name="connsiteX2" fmla="*/ 198748 w 293814"/>
                <a:gd name="connsiteY2" fmla="*/ 18068 h 289089"/>
                <a:gd name="connsiteX3" fmla="*/ 198748 w 293814"/>
                <a:gd name="connsiteY3" fmla="*/ 54204 h 289089"/>
                <a:gd name="connsiteX4" fmla="*/ 234884 w 293814"/>
                <a:gd name="connsiteY4" fmla="*/ 90340 h 289089"/>
                <a:gd name="connsiteX5" fmla="*/ 36136 w 293814"/>
                <a:gd name="connsiteY5" fmla="*/ 144544 h 289089"/>
                <a:gd name="connsiteX6" fmla="*/ 36136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9" fmla="*/ 162612 w 293814"/>
                <a:gd name="connsiteY9" fmla="*/ 216816 h 289089"/>
                <a:gd name="connsiteX10" fmla="*/ 162612 w 293814"/>
                <a:gd name="connsiteY10" fmla="*/ 289089 h 289089"/>
                <a:gd name="connsiteX11" fmla="*/ 252952 w 293814"/>
                <a:gd name="connsiteY11" fmla="*/ 289089 h 289089"/>
                <a:gd name="connsiteX12" fmla="*/ 252952 w 293814"/>
                <a:gd name="connsiteY12" fmla="*/ 144544 h 289089"/>
                <a:gd name="connsiteX13" fmla="*/ 36136 w 293814"/>
                <a:gd name="connsiteY13" fmla="*/ 144544 h 289089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289089 w 293814"/>
                <a:gd name="connsiteY2" fmla="*/ 144544 h 289089"/>
                <a:gd name="connsiteX3" fmla="*/ 144544 w 293814"/>
                <a:gd name="connsiteY3" fmla="*/ 0 h 289089"/>
                <a:gd name="connsiteX4" fmla="*/ 126476 w 293814"/>
                <a:gd name="connsiteY4" fmla="*/ 216816 h 289089"/>
                <a:gd name="connsiteX5" fmla="*/ 162612 w 293814"/>
                <a:gd name="connsiteY5" fmla="*/ 216816 h 289089"/>
                <a:gd name="connsiteX6" fmla="*/ 162612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0" fmla="*/ 144544 w 293814"/>
                <a:gd name="connsiteY0" fmla="*/ 0 h 289089"/>
                <a:gd name="connsiteX1" fmla="*/ 198748 w 293814"/>
                <a:gd name="connsiteY1" fmla="*/ 54204 h 289089"/>
                <a:gd name="connsiteX2" fmla="*/ 198748 w 293814"/>
                <a:gd name="connsiteY2" fmla="*/ 18068 h 289089"/>
                <a:gd name="connsiteX3" fmla="*/ 234884 w 293814"/>
                <a:gd name="connsiteY3" fmla="*/ 18068 h 289089"/>
                <a:gd name="connsiteX4" fmla="*/ 234884 w 293814"/>
                <a:gd name="connsiteY4" fmla="*/ 90340 h 289089"/>
                <a:gd name="connsiteX5" fmla="*/ 289089 w 293814"/>
                <a:gd name="connsiteY5" fmla="*/ 144544 h 289089"/>
                <a:gd name="connsiteX6" fmla="*/ 252952 w 293814"/>
                <a:gd name="connsiteY6" fmla="*/ 144544 h 289089"/>
                <a:gd name="connsiteX7" fmla="*/ 252952 w 293814"/>
                <a:gd name="connsiteY7" fmla="*/ 289089 h 289089"/>
                <a:gd name="connsiteX8" fmla="*/ 36136 w 293814"/>
                <a:gd name="connsiteY8" fmla="*/ 289089 h 289089"/>
                <a:gd name="connsiteX9" fmla="*/ 36136 w 293814"/>
                <a:gd name="connsiteY9" fmla="*/ 144544 h 289089"/>
                <a:gd name="connsiteX10" fmla="*/ 0 w 293814"/>
                <a:gd name="connsiteY10" fmla="*/ 144544 h 289089"/>
                <a:gd name="connsiteX11" fmla="*/ 144544 w 293814"/>
                <a:gd name="connsiteY11" fmla="*/ 0 h 289089"/>
                <a:gd name="connsiteX12" fmla="*/ 198748 w 293814"/>
                <a:gd name="connsiteY12" fmla="*/ 54204 h 289089"/>
                <a:gd name="connsiteX13" fmla="*/ 234884 w 293814"/>
                <a:gd name="connsiteY13" fmla="*/ 90340 h 289089"/>
                <a:gd name="connsiteX14" fmla="*/ 252952 w 293814"/>
                <a:gd name="connsiteY14" fmla="*/ 144544 h 289089"/>
                <a:gd name="connsiteX15" fmla="*/ 36136 w 293814"/>
                <a:gd name="connsiteY15" fmla="*/ 144544 h 289089"/>
                <a:gd name="connsiteX16" fmla="*/ 126476 w 293814"/>
                <a:gd name="connsiteY16" fmla="*/ 289089 h 289089"/>
                <a:gd name="connsiteX17" fmla="*/ 126476 w 293814"/>
                <a:gd name="connsiteY17" fmla="*/ 216816 h 289089"/>
                <a:gd name="connsiteX18" fmla="*/ 162612 w 293814"/>
                <a:gd name="connsiteY18" fmla="*/ 216816 h 289089"/>
                <a:gd name="connsiteX19" fmla="*/ 162612 w 293814"/>
                <a:gd name="connsiteY19" fmla="*/ 289089 h 289089"/>
                <a:gd name="connsiteX0" fmla="*/ 293814 w 293814"/>
                <a:gd name="connsiteY0" fmla="*/ 143963 h 289089"/>
                <a:gd name="connsiteX1" fmla="*/ 1238 w 293814"/>
                <a:gd name="connsiteY1" fmla="*/ 144123 h 28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3814" h="289089" stroke="0" extrusionOk="0">
                  <a:moveTo>
                    <a:pt x="144544" y="0"/>
                  </a:moveTo>
                  <a:lnTo>
                    <a:pt x="0" y="144544"/>
                  </a:lnTo>
                  <a:lnTo>
                    <a:pt x="36136" y="144544"/>
                  </a:lnTo>
                  <a:lnTo>
                    <a:pt x="36136" y="289089"/>
                  </a:lnTo>
                  <a:lnTo>
                    <a:pt x="252952" y="289089"/>
                  </a:lnTo>
                  <a:lnTo>
                    <a:pt x="252952" y="144544"/>
                  </a:lnTo>
                  <a:lnTo>
                    <a:pt x="289089" y="144544"/>
                  </a:lnTo>
                  <a:lnTo>
                    <a:pt x="234884" y="90340"/>
                  </a:lnTo>
                  <a:lnTo>
                    <a:pt x="234884" y="18068"/>
                  </a:lnTo>
                  <a:lnTo>
                    <a:pt x="198748" y="18068"/>
                  </a:lnTo>
                  <a:lnTo>
                    <a:pt x="198748" y="54204"/>
                  </a:lnTo>
                  <a:lnTo>
                    <a:pt x="144544" y="0"/>
                  </a:lnTo>
                  <a:close/>
                </a:path>
                <a:path w="293814" h="289089" fill="darkenLess" stroke="0" extrusionOk="0">
                  <a:moveTo>
                    <a:pt x="234884" y="90340"/>
                  </a:moveTo>
                  <a:lnTo>
                    <a:pt x="234884" y="18068"/>
                  </a:lnTo>
                  <a:lnTo>
                    <a:pt x="198748" y="18068"/>
                  </a:lnTo>
                  <a:lnTo>
                    <a:pt x="198748" y="54204"/>
                  </a:lnTo>
                  <a:lnTo>
                    <a:pt x="234884" y="90340"/>
                  </a:lnTo>
                  <a:close/>
                  <a:moveTo>
                    <a:pt x="36136" y="144544"/>
                  </a:moveTo>
                  <a:lnTo>
                    <a:pt x="36136" y="289089"/>
                  </a:lnTo>
                  <a:lnTo>
                    <a:pt x="126476" y="289089"/>
                  </a:lnTo>
                  <a:lnTo>
                    <a:pt x="126476" y="216816"/>
                  </a:lnTo>
                  <a:lnTo>
                    <a:pt x="162612" y="216816"/>
                  </a:lnTo>
                  <a:lnTo>
                    <a:pt x="162612" y="289089"/>
                  </a:lnTo>
                  <a:lnTo>
                    <a:pt x="252952" y="289089"/>
                  </a:lnTo>
                  <a:lnTo>
                    <a:pt x="252952" y="144544"/>
                  </a:lnTo>
                  <a:lnTo>
                    <a:pt x="36136" y="144544"/>
                  </a:lnTo>
                  <a:close/>
                </a:path>
                <a:path w="293814" h="289089" fill="darken" stroke="0" extrusionOk="0">
                  <a:moveTo>
                    <a:pt x="144544" y="0"/>
                  </a:moveTo>
                  <a:lnTo>
                    <a:pt x="0" y="144544"/>
                  </a:lnTo>
                  <a:lnTo>
                    <a:pt x="289089" y="144544"/>
                  </a:lnTo>
                  <a:lnTo>
                    <a:pt x="144544" y="0"/>
                  </a:lnTo>
                  <a:close/>
                  <a:moveTo>
                    <a:pt x="126476" y="216816"/>
                  </a:moveTo>
                  <a:lnTo>
                    <a:pt x="162612" y="216816"/>
                  </a:lnTo>
                  <a:lnTo>
                    <a:pt x="162612" y="289089"/>
                  </a:lnTo>
                  <a:lnTo>
                    <a:pt x="126476" y="289089"/>
                  </a:lnTo>
                  <a:lnTo>
                    <a:pt x="126476" y="216816"/>
                  </a:lnTo>
                  <a:close/>
                </a:path>
                <a:path w="293814" h="289089" fill="none" extrusionOk="0">
                  <a:moveTo>
                    <a:pt x="144544" y="0"/>
                  </a:moveTo>
                  <a:lnTo>
                    <a:pt x="198748" y="54204"/>
                  </a:lnTo>
                  <a:lnTo>
                    <a:pt x="198748" y="18068"/>
                  </a:lnTo>
                  <a:lnTo>
                    <a:pt x="234884" y="18068"/>
                  </a:lnTo>
                  <a:lnTo>
                    <a:pt x="234884" y="90340"/>
                  </a:lnTo>
                  <a:lnTo>
                    <a:pt x="289089" y="144544"/>
                  </a:lnTo>
                  <a:lnTo>
                    <a:pt x="252952" y="144544"/>
                  </a:lnTo>
                  <a:lnTo>
                    <a:pt x="252952" y="289089"/>
                  </a:lnTo>
                  <a:lnTo>
                    <a:pt x="36136" y="289089"/>
                  </a:lnTo>
                  <a:lnTo>
                    <a:pt x="36136" y="144544"/>
                  </a:lnTo>
                  <a:lnTo>
                    <a:pt x="0" y="144544"/>
                  </a:lnTo>
                  <a:lnTo>
                    <a:pt x="144544" y="0"/>
                  </a:lnTo>
                  <a:close/>
                  <a:moveTo>
                    <a:pt x="198748" y="54204"/>
                  </a:moveTo>
                  <a:lnTo>
                    <a:pt x="234884" y="90340"/>
                  </a:lnTo>
                  <a:moveTo>
                    <a:pt x="252952" y="144544"/>
                  </a:moveTo>
                  <a:lnTo>
                    <a:pt x="36136" y="144544"/>
                  </a:lnTo>
                  <a:moveTo>
                    <a:pt x="126476" y="289089"/>
                  </a:moveTo>
                  <a:lnTo>
                    <a:pt x="126476" y="216816"/>
                  </a:lnTo>
                  <a:lnTo>
                    <a:pt x="162612" y="216816"/>
                  </a:lnTo>
                  <a:lnTo>
                    <a:pt x="162612" y="289089"/>
                  </a:lnTo>
                </a:path>
                <a:path w="293814" h="289089" fill="none">
                  <a:moveTo>
                    <a:pt x="293814" y="143963"/>
                  </a:moveTo>
                  <a:cubicBezTo>
                    <a:pt x="154986" y="140913"/>
                    <a:pt x="1238" y="144123"/>
                    <a:pt x="1238" y="14412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8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9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1213" cy="4527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1" name="book-hand-drawn-open-pages_35781">
            <a:extLst>
              <a:ext uri="{FF2B5EF4-FFF2-40B4-BE49-F238E27FC236}">
                <a16:creationId xmlns:a16="http://schemas.microsoft.com/office/drawing/2014/main" id="{1029AF08-C0CF-4EA8-8796-DD96F46E9F75}"/>
              </a:ext>
            </a:extLst>
          </p:cNvPr>
          <p:cNvSpPr/>
          <p:nvPr userDrawn="1"/>
        </p:nvSpPr>
        <p:spPr>
          <a:xfrm>
            <a:off x="9623597" y="37589"/>
            <a:ext cx="639851" cy="502088"/>
          </a:xfrm>
          <a:custGeom>
            <a:avLst/>
            <a:gdLst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249230 w 609243"/>
              <a:gd name="connsiteY53" fmla="*/ 141507 h 496315"/>
              <a:gd name="connsiteX54" fmla="*/ 239267 w 609243"/>
              <a:gd name="connsiteY54" fmla="*/ 158561 h 496315"/>
              <a:gd name="connsiteX55" fmla="*/ 171234 w 609243"/>
              <a:gd name="connsiteY55" fmla="*/ 146339 h 496315"/>
              <a:gd name="connsiteX56" fmla="*/ 166015 w 609243"/>
              <a:gd name="connsiteY56" fmla="*/ 127390 h 496315"/>
              <a:gd name="connsiteX57" fmla="*/ 209117 w 609243"/>
              <a:gd name="connsiteY57" fmla="*/ 125922 h 496315"/>
              <a:gd name="connsiteX58" fmla="*/ 114405 w 609243"/>
              <a:gd name="connsiteY58" fmla="*/ 101164 h 496315"/>
              <a:gd name="connsiteX59" fmla="*/ 79658 w 609243"/>
              <a:gd name="connsiteY59" fmla="*/ 112628 h 496315"/>
              <a:gd name="connsiteX60" fmla="*/ 78139 w 609243"/>
              <a:gd name="connsiteY60" fmla="*/ 156871 h 496315"/>
              <a:gd name="connsiteX61" fmla="*/ 114405 w 609243"/>
              <a:gd name="connsiteY61" fmla="*/ 142186 h 496315"/>
              <a:gd name="connsiteX62" fmla="*/ 436157 w 609243"/>
              <a:gd name="connsiteY62" fmla="*/ 91941 h 496315"/>
              <a:gd name="connsiteX63" fmla="*/ 539058 w 609243"/>
              <a:gd name="connsiteY63" fmla="*/ 121643 h 496315"/>
              <a:gd name="connsiteX64" fmla="*/ 530612 w 609243"/>
              <a:gd name="connsiteY64" fmla="*/ 139462 h 496315"/>
              <a:gd name="connsiteX65" fmla="*/ 345546 w 609243"/>
              <a:gd name="connsiteY65" fmla="*/ 136808 h 496315"/>
              <a:gd name="connsiteX66" fmla="*/ 334252 w 609243"/>
              <a:gd name="connsiteY66" fmla="*/ 120601 h 496315"/>
              <a:gd name="connsiteX67" fmla="*/ 436157 w 609243"/>
              <a:gd name="connsiteY67" fmla="*/ 91941 h 496315"/>
              <a:gd name="connsiteX68" fmla="*/ 120956 w 609243"/>
              <a:gd name="connsiteY68" fmla="*/ 81080 h 496315"/>
              <a:gd name="connsiteX69" fmla="*/ 123804 w 609243"/>
              <a:gd name="connsiteY69" fmla="*/ 81459 h 496315"/>
              <a:gd name="connsiteX70" fmla="*/ 134152 w 609243"/>
              <a:gd name="connsiteY70" fmla="*/ 90933 h 496315"/>
              <a:gd name="connsiteX71" fmla="*/ 134152 w 609243"/>
              <a:gd name="connsiteY71" fmla="*/ 146734 h 496315"/>
              <a:gd name="connsiteX72" fmla="*/ 133773 w 609243"/>
              <a:gd name="connsiteY72" fmla="*/ 149292 h 496315"/>
              <a:gd name="connsiteX73" fmla="*/ 126842 w 609243"/>
              <a:gd name="connsiteY73" fmla="*/ 159523 h 496315"/>
              <a:gd name="connsiteX74" fmla="*/ 78234 w 609243"/>
              <a:gd name="connsiteY74" fmla="*/ 179892 h 496315"/>
              <a:gd name="connsiteX75" fmla="*/ 64658 w 609243"/>
              <a:gd name="connsiteY75" fmla="*/ 175439 h 496315"/>
              <a:gd name="connsiteX76" fmla="*/ 58392 w 609243"/>
              <a:gd name="connsiteY76" fmla="*/ 166439 h 496315"/>
              <a:gd name="connsiteX77" fmla="*/ 60101 w 609243"/>
              <a:gd name="connsiteY77" fmla="*/ 110638 h 496315"/>
              <a:gd name="connsiteX78" fmla="*/ 60765 w 609243"/>
              <a:gd name="connsiteY78" fmla="*/ 107796 h 496315"/>
              <a:gd name="connsiteX79" fmla="*/ 64943 w 609243"/>
              <a:gd name="connsiteY79" fmla="*/ 98796 h 496315"/>
              <a:gd name="connsiteX80" fmla="*/ 120956 w 609243"/>
              <a:gd name="connsiteY80" fmla="*/ 81080 h 496315"/>
              <a:gd name="connsiteX81" fmla="*/ 211133 w 609243"/>
              <a:gd name="connsiteY81" fmla="*/ 79659 h 496315"/>
              <a:gd name="connsiteX82" fmla="*/ 252540 w 609243"/>
              <a:gd name="connsiteY82" fmla="*/ 93858 h 496315"/>
              <a:gd name="connsiteX83" fmla="*/ 242574 w 609243"/>
              <a:gd name="connsiteY83" fmla="*/ 110925 h 496315"/>
              <a:gd name="connsiteX84" fmla="*/ 172811 w 609243"/>
              <a:gd name="connsiteY84" fmla="*/ 103719 h 496315"/>
              <a:gd name="connsiteX85" fmla="*/ 167590 w 609243"/>
              <a:gd name="connsiteY85" fmla="*/ 84661 h 496315"/>
              <a:gd name="connsiteX86" fmla="*/ 211133 w 609243"/>
              <a:gd name="connsiteY86" fmla="*/ 79659 h 496315"/>
              <a:gd name="connsiteX87" fmla="*/ 198798 w 609243"/>
              <a:gd name="connsiteY87" fmla="*/ 22403 h 496315"/>
              <a:gd name="connsiteX88" fmla="*/ 27245 w 609243"/>
              <a:gd name="connsiteY88" fmla="*/ 79844 h 496315"/>
              <a:gd name="connsiteX89" fmla="*/ 26012 w 609243"/>
              <a:gd name="connsiteY89" fmla="*/ 387586 h 496315"/>
              <a:gd name="connsiteX90" fmla="*/ 306429 w 609243"/>
              <a:gd name="connsiteY90" fmla="*/ 408620 h 496315"/>
              <a:gd name="connsiteX91" fmla="*/ 586847 w 609243"/>
              <a:gd name="connsiteY91" fmla="*/ 387586 h 496315"/>
              <a:gd name="connsiteX92" fmla="*/ 585614 w 609243"/>
              <a:gd name="connsiteY92" fmla="*/ 79844 h 496315"/>
              <a:gd name="connsiteX93" fmla="*/ 315160 w 609243"/>
              <a:gd name="connsiteY93" fmla="*/ 68664 h 496315"/>
              <a:gd name="connsiteX94" fmla="*/ 306429 w 609243"/>
              <a:gd name="connsiteY94" fmla="*/ 71791 h 496315"/>
              <a:gd name="connsiteX95" fmla="*/ 297699 w 609243"/>
              <a:gd name="connsiteY95" fmla="*/ 68664 h 496315"/>
              <a:gd name="connsiteX96" fmla="*/ 198798 w 609243"/>
              <a:gd name="connsiteY96" fmla="*/ 22403 h 496315"/>
              <a:gd name="connsiteX97" fmla="*/ 197678 w 609243"/>
              <a:gd name="connsiteY97" fmla="*/ 346 h 496315"/>
              <a:gd name="connsiteX98" fmla="*/ 306429 w 609243"/>
              <a:gd name="connsiteY98" fmla="*/ 46209 h 496315"/>
              <a:gd name="connsiteX99" fmla="*/ 602505 w 609243"/>
              <a:gd name="connsiteY99" fmla="*/ 64779 h 496315"/>
              <a:gd name="connsiteX100" fmla="*/ 606016 w 609243"/>
              <a:gd name="connsiteY100" fmla="*/ 68948 h 496315"/>
              <a:gd name="connsiteX101" fmla="*/ 608009 w 609243"/>
              <a:gd name="connsiteY101" fmla="*/ 75581 h 496315"/>
              <a:gd name="connsiteX102" fmla="*/ 609243 w 609243"/>
              <a:gd name="connsiteY102" fmla="*/ 396113 h 496315"/>
              <a:gd name="connsiteX103" fmla="*/ 608199 w 609243"/>
              <a:gd name="connsiteY103" fmla="*/ 400945 h 496315"/>
              <a:gd name="connsiteX104" fmla="*/ 595103 w 609243"/>
              <a:gd name="connsiteY104" fmla="*/ 414210 h 496315"/>
              <a:gd name="connsiteX105" fmla="*/ 317437 w 609243"/>
              <a:gd name="connsiteY105" fmla="*/ 428043 h 496315"/>
              <a:gd name="connsiteX106" fmla="*/ 306429 w 609243"/>
              <a:gd name="connsiteY106" fmla="*/ 434675 h 496315"/>
              <a:gd name="connsiteX107" fmla="*/ 295422 w 609243"/>
              <a:gd name="connsiteY107" fmla="*/ 428043 h 496315"/>
              <a:gd name="connsiteX108" fmla="*/ 17756 w 609243"/>
              <a:gd name="connsiteY108" fmla="*/ 414210 h 496315"/>
              <a:gd name="connsiteX109" fmla="*/ 4660 w 609243"/>
              <a:gd name="connsiteY109" fmla="*/ 400945 h 496315"/>
              <a:gd name="connsiteX110" fmla="*/ 3616 w 609243"/>
              <a:gd name="connsiteY110" fmla="*/ 396113 h 496315"/>
              <a:gd name="connsiteX111" fmla="*/ 4850 w 609243"/>
              <a:gd name="connsiteY111" fmla="*/ 75581 h 496315"/>
              <a:gd name="connsiteX112" fmla="*/ 6843 w 609243"/>
              <a:gd name="connsiteY112" fmla="*/ 68948 h 496315"/>
              <a:gd name="connsiteX113" fmla="*/ 10354 w 609243"/>
              <a:gd name="connsiteY113" fmla="*/ 64779 h 496315"/>
              <a:gd name="connsiteX114" fmla="*/ 197678 w 609243"/>
              <a:gd name="connsiteY114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249230 w 609243"/>
              <a:gd name="connsiteY53" fmla="*/ 141507 h 496315"/>
              <a:gd name="connsiteX54" fmla="*/ 239267 w 609243"/>
              <a:gd name="connsiteY54" fmla="*/ 158561 h 496315"/>
              <a:gd name="connsiteX55" fmla="*/ 171234 w 609243"/>
              <a:gd name="connsiteY55" fmla="*/ 146339 h 496315"/>
              <a:gd name="connsiteX56" fmla="*/ 166015 w 609243"/>
              <a:gd name="connsiteY56" fmla="*/ 127390 h 496315"/>
              <a:gd name="connsiteX57" fmla="*/ 209117 w 609243"/>
              <a:gd name="connsiteY57" fmla="*/ 125922 h 496315"/>
              <a:gd name="connsiteX58" fmla="*/ 114405 w 609243"/>
              <a:gd name="connsiteY58" fmla="*/ 101164 h 496315"/>
              <a:gd name="connsiteX59" fmla="*/ 79658 w 609243"/>
              <a:gd name="connsiteY59" fmla="*/ 112628 h 496315"/>
              <a:gd name="connsiteX60" fmla="*/ 78139 w 609243"/>
              <a:gd name="connsiteY60" fmla="*/ 156871 h 496315"/>
              <a:gd name="connsiteX61" fmla="*/ 114405 w 609243"/>
              <a:gd name="connsiteY61" fmla="*/ 142186 h 496315"/>
              <a:gd name="connsiteX62" fmla="*/ 114405 w 609243"/>
              <a:gd name="connsiteY62" fmla="*/ 101164 h 496315"/>
              <a:gd name="connsiteX63" fmla="*/ 436157 w 609243"/>
              <a:gd name="connsiteY63" fmla="*/ 91941 h 496315"/>
              <a:gd name="connsiteX64" fmla="*/ 539058 w 609243"/>
              <a:gd name="connsiteY64" fmla="*/ 121643 h 496315"/>
              <a:gd name="connsiteX65" fmla="*/ 530612 w 609243"/>
              <a:gd name="connsiteY65" fmla="*/ 139462 h 496315"/>
              <a:gd name="connsiteX66" fmla="*/ 345546 w 609243"/>
              <a:gd name="connsiteY66" fmla="*/ 136808 h 496315"/>
              <a:gd name="connsiteX67" fmla="*/ 334252 w 609243"/>
              <a:gd name="connsiteY67" fmla="*/ 120601 h 496315"/>
              <a:gd name="connsiteX68" fmla="*/ 436157 w 609243"/>
              <a:gd name="connsiteY68" fmla="*/ 91941 h 496315"/>
              <a:gd name="connsiteX69" fmla="*/ 120956 w 609243"/>
              <a:gd name="connsiteY69" fmla="*/ 81080 h 496315"/>
              <a:gd name="connsiteX70" fmla="*/ 123804 w 609243"/>
              <a:gd name="connsiteY70" fmla="*/ 81459 h 496315"/>
              <a:gd name="connsiteX71" fmla="*/ 134152 w 609243"/>
              <a:gd name="connsiteY71" fmla="*/ 90933 h 496315"/>
              <a:gd name="connsiteX72" fmla="*/ 134152 w 609243"/>
              <a:gd name="connsiteY72" fmla="*/ 146734 h 496315"/>
              <a:gd name="connsiteX73" fmla="*/ 133773 w 609243"/>
              <a:gd name="connsiteY73" fmla="*/ 149292 h 496315"/>
              <a:gd name="connsiteX74" fmla="*/ 126842 w 609243"/>
              <a:gd name="connsiteY74" fmla="*/ 159523 h 496315"/>
              <a:gd name="connsiteX75" fmla="*/ 78234 w 609243"/>
              <a:gd name="connsiteY75" fmla="*/ 179892 h 496315"/>
              <a:gd name="connsiteX76" fmla="*/ 64658 w 609243"/>
              <a:gd name="connsiteY76" fmla="*/ 175439 h 496315"/>
              <a:gd name="connsiteX77" fmla="*/ 58392 w 609243"/>
              <a:gd name="connsiteY77" fmla="*/ 166439 h 496315"/>
              <a:gd name="connsiteX78" fmla="*/ 60101 w 609243"/>
              <a:gd name="connsiteY78" fmla="*/ 110638 h 496315"/>
              <a:gd name="connsiteX79" fmla="*/ 60765 w 609243"/>
              <a:gd name="connsiteY79" fmla="*/ 107796 h 496315"/>
              <a:gd name="connsiteX80" fmla="*/ 64943 w 609243"/>
              <a:gd name="connsiteY80" fmla="*/ 98796 h 496315"/>
              <a:gd name="connsiteX81" fmla="*/ 120956 w 609243"/>
              <a:gd name="connsiteY81" fmla="*/ 81080 h 496315"/>
              <a:gd name="connsiteX82" fmla="*/ 211133 w 609243"/>
              <a:gd name="connsiteY82" fmla="*/ 79659 h 496315"/>
              <a:gd name="connsiteX83" fmla="*/ 242574 w 609243"/>
              <a:gd name="connsiteY83" fmla="*/ 110925 h 496315"/>
              <a:gd name="connsiteX84" fmla="*/ 172811 w 609243"/>
              <a:gd name="connsiteY84" fmla="*/ 103719 h 496315"/>
              <a:gd name="connsiteX85" fmla="*/ 167590 w 609243"/>
              <a:gd name="connsiteY85" fmla="*/ 84661 h 496315"/>
              <a:gd name="connsiteX86" fmla="*/ 211133 w 609243"/>
              <a:gd name="connsiteY86" fmla="*/ 79659 h 496315"/>
              <a:gd name="connsiteX87" fmla="*/ 198798 w 609243"/>
              <a:gd name="connsiteY87" fmla="*/ 22403 h 496315"/>
              <a:gd name="connsiteX88" fmla="*/ 27245 w 609243"/>
              <a:gd name="connsiteY88" fmla="*/ 79844 h 496315"/>
              <a:gd name="connsiteX89" fmla="*/ 26012 w 609243"/>
              <a:gd name="connsiteY89" fmla="*/ 387586 h 496315"/>
              <a:gd name="connsiteX90" fmla="*/ 306429 w 609243"/>
              <a:gd name="connsiteY90" fmla="*/ 408620 h 496315"/>
              <a:gd name="connsiteX91" fmla="*/ 586847 w 609243"/>
              <a:gd name="connsiteY91" fmla="*/ 387586 h 496315"/>
              <a:gd name="connsiteX92" fmla="*/ 585614 w 609243"/>
              <a:gd name="connsiteY92" fmla="*/ 79844 h 496315"/>
              <a:gd name="connsiteX93" fmla="*/ 315160 w 609243"/>
              <a:gd name="connsiteY93" fmla="*/ 68664 h 496315"/>
              <a:gd name="connsiteX94" fmla="*/ 306429 w 609243"/>
              <a:gd name="connsiteY94" fmla="*/ 71791 h 496315"/>
              <a:gd name="connsiteX95" fmla="*/ 297699 w 609243"/>
              <a:gd name="connsiteY95" fmla="*/ 68664 h 496315"/>
              <a:gd name="connsiteX96" fmla="*/ 198798 w 609243"/>
              <a:gd name="connsiteY96" fmla="*/ 22403 h 496315"/>
              <a:gd name="connsiteX97" fmla="*/ 197678 w 609243"/>
              <a:gd name="connsiteY97" fmla="*/ 346 h 496315"/>
              <a:gd name="connsiteX98" fmla="*/ 306429 w 609243"/>
              <a:gd name="connsiteY98" fmla="*/ 46209 h 496315"/>
              <a:gd name="connsiteX99" fmla="*/ 602505 w 609243"/>
              <a:gd name="connsiteY99" fmla="*/ 64779 h 496315"/>
              <a:gd name="connsiteX100" fmla="*/ 606016 w 609243"/>
              <a:gd name="connsiteY100" fmla="*/ 68948 h 496315"/>
              <a:gd name="connsiteX101" fmla="*/ 608009 w 609243"/>
              <a:gd name="connsiteY101" fmla="*/ 75581 h 496315"/>
              <a:gd name="connsiteX102" fmla="*/ 609243 w 609243"/>
              <a:gd name="connsiteY102" fmla="*/ 396113 h 496315"/>
              <a:gd name="connsiteX103" fmla="*/ 608199 w 609243"/>
              <a:gd name="connsiteY103" fmla="*/ 400945 h 496315"/>
              <a:gd name="connsiteX104" fmla="*/ 595103 w 609243"/>
              <a:gd name="connsiteY104" fmla="*/ 414210 h 496315"/>
              <a:gd name="connsiteX105" fmla="*/ 317437 w 609243"/>
              <a:gd name="connsiteY105" fmla="*/ 428043 h 496315"/>
              <a:gd name="connsiteX106" fmla="*/ 306429 w 609243"/>
              <a:gd name="connsiteY106" fmla="*/ 434675 h 496315"/>
              <a:gd name="connsiteX107" fmla="*/ 295422 w 609243"/>
              <a:gd name="connsiteY107" fmla="*/ 428043 h 496315"/>
              <a:gd name="connsiteX108" fmla="*/ 17756 w 609243"/>
              <a:gd name="connsiteY108" fmla="*/ 414210 h 496315"/>
              <a:gd name="connsiteX109" fmla="*/ 4660 w 609243"/>
              <a:gd name="connsiteY109" fmla="*/ 400945 h 496315"/>
              <a:gd name="connsiteX110" fmla="*/ 3616 w 609243"/>
              <a:gd name="connsiteY110" fmla="*/ 396113 h 496315"/>
              <a:gd name="connsiteX111" fmla="*/ 4850 w 609243"/>
              <a:gd name="connsiteY111" fmla="*/ 75581 h 496315"/>
              <a:gd name="connsiteX112" fmla="*/ 6843 w 609243"/>
              <a:gd name="connsiteY112" fmla="*/ 68948 h 496315"/>
              <a:gd name="connsiteX113" fmla="*/ 10354 w 609243"/>
              <a:gd name="connsiteY113" fmla="*/ 64779 h 496315"/>
              <a:gd name="connsiteX114" fmla="*/ 197678 w 609243"/>
              <a:gd name="connsiteY114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249230 w 609243"/>
              <a:gd name="connsiteY53" fmla="*/ 141507 h 496315"/>
              <a:gd name="connsiteX54" fmla="*/ 239267 w 609243"/>
              <a:gd name="connsiteY54" fmla="*/ 158561 h 496315"/>
              <a:gd name="connsiteX55" fmla="*/ 171234 w 609243"/>
              <a:gd name="connsiteY55" fmla="*/ 146339 h 496315"/>
              <a:gd name="connsiteX56" fmla="*/ 166015 w 609243"/>
              <a:gd name="connsiteY56" fmla="*/ 127390 h 496315"/>
              <a:gd name="connsiteX57" fmla="*/ 209117 w 609243"/>
              <a:gd name="connsiteY57" fmla="*/ 125922 h 496315"/>
              <a:gd name="connsiteX58" fmla="*/ 114405 w 609243"/>
              <a:gd name="connsiteY58" fmla="*/ 101164 h 496315"/>
              <a:gd name="connsiteX59" fmla="*/ 79658 w 609243"/>
              <a:gd name="connsiteY59" fmla="*/ 112628 h 496315"/>
              <a:gd name="connsiteX60" fmla="*/ 78139 w 609243"/>
              <a:gd name="connsiteY60" fmla="*/ 156871 h 496315"/>
              <a:gd name="connsiteX61" fmla="*/ 114405 w 609243"/>
              <a:gd name="connsiteY61" fmla="*/ 142186 h 496315"/>
              <a:gd name="connsiteX62" fmla="*/ 114405 w 609243"/>
              <a:gd name="connsiteY62" fmla="*/ 101164 h 496315"/>
              <a:gd name="connsiteX63" fmla="*/ 436157 w 609243"/>
              <a:gd name="connsiteY63" fmla="*/ 91941 h 496315"/>
              <a:gd name="connsiteX64" fmla="*/ 539058 w 609243"/>
              <a:gd name="connsiteY64" fmla="*/ 121643 h 496315"/>
              <a:gd name="connsiteX65" fmla="*/ 530612 w 609243"/>
              <a:gd name="connsiteY65" fmla="*/ 139462 h 496315"/>
              <a:gd name="connsiteX66" fmla="*/ 345546 w 609243"/>
              <a:gd name="connsiteY66" fmla="*/ 136808 h 496315"/>
              <a:gd name="connsiteX67" fmla="*/ 334252 w 609243"/>
              <a:gd name="connsiteY67" fmla="*/ 120601 h 496315"/>
              <a:gd name="connsiteX68" fmla="*/ 436157 w 609243"/>
              <a:gd name="connsiteY68" fmla="*/ 91941 h 496315"/>
              <a:gd name="connsiteX69" fmla="*/ 120956 w 609243"/>
              <a:gd name="connsiteY69" fmla="*/ 81080 h 496315"/>
              <a:gd name="connsiteX70" fmla="*/ 123804 w 609243"/>
              <a:gd name="connsiteY70" fmla="*/ 81459 h 496315"/>
              <a:gd name="connsiteX71" fmla="*/ 134152 w 609243"/>
              <a:gd name="connsiteY71" fmla="*/ 90933 h 496315"/>
              <a:gd name="connsiteX72" fmla="*/ 134152 w 609243"/>
              <a:gd name="connsiteY72" fmla="*/ 146734 h 496315"/>
              <a:gd name="connsiteX73" fmla="*/ 133773 w 609243"/>
              <a:gd name="connsiteY73" fmla="*/ 149292 h 496315"/>
              <a:gd name="connsiteX74" fmla="*/ 126842 w 609243"/>
              <a:gd name="connsiteY74" fmla="*/ 159523 h 496315"/>
              <a:gd name="connsiteX75" fmla="*/ 78234 w 609243"/>
              <a:gd name="connsiteY75" fmla="*/ 179892 h 496315"/>
              <a:gd name="connsiteX76" fmla="*/ 64658 w 609243"/>
              <a:gd name="connsiteY76" fmla="*/ 175439 h 496315"/>
              <a:gd name="connsiteX77" fmla="*/ 58392 w 609243"/>
              <a:gd name="connsiteY77" fmla="*/ 166439 h 496315"/>
              <a:gd name="connsiteX78" fmla="*/ 60101 w 609243"/>
              <a:gd name="connsiteY78" fmla="*/ 110638 h 496315"/>
              <a:gd name="connsiteX79" fmla="*/ 60765 w 609243"/>
              <a:gd name="connsiteY79" fmla="*/ 107796 h 496315"/>
              <a:gd name="connsiteX80" fmla="*/ 64943 w 609243"/>
              <a:gd name="connsiteY80" fmla="*/ 98796 h 496315"/>
              <a:gd name="connsiteX81" fmla="*/ 120956 w 609243"/>
              <a:gd name="connsiteY81" fmla="*/ 81080 h 496315"/>
              <a:gd name="connsiteX82" fmla="*/ 211133 w 609243"/>
              <a:gd name="connsiteY82" fmla="*/ 79659 h 496315"/>
              <a:gd name="connsiteX83" fmla="*/ 172811 w 609243"/>
              <a:gd name="connsiteY83" fmla="*/ 103719 h 496315"/>
              <a:gd name="connsiteX84" fmla="*/ 167590 w 609243"/>
              <a:gd name="connsiteY84" fmla="*/ 84661 h 496315"/>
              <a:gd name="connsiteX85" fmla="*/ 211133 w 609243"/>
              <a:gd name="connsiteY85" fmla="*/ 79659 h 496315"/>
              <a:gd name="connsiteX86" fmla="*/ 198798 w 609243"/>
              <a:gd name="connsiteY86" fmla="*/ 22403 h 496315"/>
              <a:gd name="connsiteX87" fmla="*/ 27245 w 609243"/>
              <a:gd name="connsiteY87" fmla="*/ 79844 h 496315"/>
              <a:gd name="connsiteX88" fmla="*/ 26012 w 609243"/>
              <a:gd name="connsiteY88" fmla="*/ 387586 h 496315"/>
              <a:gd name="connsiteX89" fmla="*/ 306429 w 609243"/>
              <a:gd name="connsiteY89" fmla="*/ 408620 h 496315"/>
              <a:gd name="connsiteX90" fmla="*/ 586847 w 609243"/>
              <a:gd name="connsiteY90" fmla="*/ 387586 h 496315"/>
              <a:gd name="connsiteX91" fmla="*/ 585614 w 609243"/>
              <a:gd name="connsiteY91" fmla="*/ 79844 h 496315"/>
              <a:gd name="connsiteX92" fmla="*/ 315160 w 609243"/>
              <a:gd name="connsiteY92" fmla="*/ 68664 h 496315"/>
              <a:gd name="connsiteX93" fmla="*/ 306429 w 609243"/>
              <a:gd name="connsiteY93" fmla="*/ 71791 h 496315"/>
              <a:gd name="connsiteX94" fmla="*/ 297699 w 609243"/>
              <a:gd name="connsiteY94" fmla="*/ 68664 h 496315"/>
              <a:gd name="connsiteX95" fmla="*/ 198798 w 609243"/>
              <a:gd name="connsiteY95" fmla="*/ 22403 h 496315"/>
              <a:gd name="connsiteX96" fmla="*/ 197678 w 609243"/>
              <a:gd name="connsiteY96" fmla="*/ 346 h 496315"/>
              <a:gd name="connsiteX97" fmla="*/ 306429 w 609243"/>
              <a:gd name="connsiteY97" fmla="*/ 46209 h 496315"/>
              <a:gd name="connsiteX98" fmla="*/ 602505 w 609243"/>
              <a:gd name="connsiteY98" fmla="*/ 64779 h 496315"/>
              <a:gd name="connsiteX99" fmla="*/ 606016 w 609243"/>
              <a:gd name="connsiteY99" fmla="*/ 68948 h 496315"/>
              <a:gd name="connsiteX100" fmla="*/ 608009 w 609243"/>
              <a:gd name="connsiteY100" fmla="*/ 75581 h 496315"/>
              <a:gd name="connsiteX101" fmla="*/ 609243 w 609243"/>
              <a:gd name="connsiteY101" fmla="*/ 396113 h 496315"/>
              <a:gd name="connsiteX102" fmla="*/ 608199 w 609243"/>
              <a:gd name="connsiteY102" fmla="*/ 400945 h 496315"/>
              <a:gd name="connsiteX103" fmla="*/ 595103 w 609243"/>
              <a:gd name="connsiteY103" fmla="*/ 414210 h 496315"/>
              <a:gd name="connsiteX104" fmla="*/ 317437 w 609243"/>
              <a:gd name="connsiteY104" fmla="*/ 428043 h 496315"/>
              <a:gd name="connsiteX105" fmla="*/ 306429 w 609243"/>
              <a:gd name="connsiteY105" fmla="*/ 434675 h 496315"/>
              <a:gd name="connsiteX106" fmla="*/ 295422 w 609243"/>
              <a:gd name="connsiteY106" fmla="*/ 428043 h 496315"/>
              <a:gd name="connsiteX107" fmla="*/ 17756 w 609243"/>
              <a:gd name="connsiteY107" fmla="*/ 414210 h 496315"/>
              <a:gd name="connsiteX108" fmla="*/ 4660 w 609243"/>
              <a:gd name="connsiteY108" fmla="*/ 400945 h 496315"/>
              <a:gd name="connsiteX109" fmla="*/ 3616 w 609243"/>
              <a:gd name="connsiteY109" fmla="*/ 396113 h 496315"/>
              <a:gd name="connsiteX110" fmla="*/ 4850 w 609243"/>
              <a:gd name="connsiteY110" fmla="*/ 75581 h 496315"/>
              <a:gd name="connsiteX111" fmla="*/ 6843 w 609243"/>
              <a:gd name="connsiteY111" fmla="*/ 68948 h 496315"/>
              <a:gd name="connsiteX112" fmla="*/ 10354 w 609243"/>
              <a:gd name="connsiteY112" fmla="*/ 64779 h 496315"/>
              <a:gd name="connsiteX113" fmla="*/ 197678 w 609243"/>
              <a:gd name="connsiteY113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239267 w 609243"/>
              <a:gd name="connsiteY53" fmla="*/ 158561 h 496315"/>
              <a:gd name="connsiteX54" fmla="*/ 171234 w 609243"/>
              <a:gd name="connsiteY54" fmla="*/ 146339 h 496315"/>
              <a:gd name="connsiteX55" fmla="*/ 166015 w 609243"/>
              <a:gd name="connsiteY55" fmla="*/ 127390 h 496315"/>
              <a:gd name="connsiteX56" fmla="*/ 209117 w 609243"/>
              <a:gd name="connsiteY56" fmla="*/ 125922 h 496315"/>
              <a:gd name="connsiteX57" fmla="*/ 114405 w 609243"/>
              <a:gd name="connsiteY57" fmla="*/ 101164 h 496315"/>
              <a:gd name="connsiteX58" fmla="*/ 79658 w 609243"/>
              <a:gd name="connsiteY58" fmla="*/ 112628 h 496315"/>
              <a:gd name="connsiteX59" fmla="*/ 78139 w 609243"/>
              <a:gd name="connsiteY59" fmla="*/ 156871 h 496315"/>
              <a:gd name="connsiteX60" fmla="*/ 114405 w 609243"/>
              <a:gd name="connsiteY60" fmla="*/ 142186 h 496315"/>
              <a:gd name="connsiteX61" fmla="*/ 114405 w 609243"/>
              <a:gd name="connsiteY61" fmla="*/ 101164 h 496315"/>
              <a:gd name="connsiteX62" fmla="*/ 436157 w 609243"/>
              <a:gd name="connsiteY62" fmla="*/ 91941 h 496315"/>
              <a:gd name="connsiteX63" fmla="*/ 539058 w 609243"/>
              <a:gd name="connsiteY63" fmla="*/ 121643 h 496315"/>
              <a:gd name="connsiteX64" fmla="*/ 530612 w 609243"/>
              <a:gd name="connsiteY64" fmla="*/ 139462 h 496315"/>
              <a:gd name="connsiteX65" fmla="*/ 345546 w 609243"/>
              <a:gd name="connsiteY65" fmla="*/ 136808 h 496315"/>
              <a:gd name="connsiteX66" fmla="*/ 334252 w 609243"/>
              <a:gd name="connsiteY66" fmla="*/ 120601 h 496315"/>
              <a:gd name="connsiteX67" fmla="*/ 436157 w 609243"/>
              <a:gd name="connsiteY67" fmla="*/ 91941 h 496315"/>
              <a:gd name="connsiteX68" fmla="*/ 120956 w 609243"/>
              <a:gd name="connsiteY68" fmla="*/ 81080 h 496315"/>
              <a:gd name="connsiteX69" fmla="*/ 123804 w 609243"/>
              <a:gd name="connsiteY69" fmla="*/ 81459 h 496315"/>
              <a:gd name="connsiteX70" fmla="*/ 134152 w 609243"/>
              <a:gd name="connsiteY70" fmla="*/ 90933 h 496315"/>
              <a:gd name="connsiteX71" fmla="*/ 134152 w 609243"/>
              <a:gd name="connsiteY71" fmla="*/ 146734 h 496315"/>
              <a:gd name="connsiteX72" fmla="*/ 133773 w 609243"/>
              <a:gd name="connsiteY72" fmla="*/ 149292 h 496315"/>
              <a:gd name="connsiteX73" fmla="*/ 126842 w 609243"/>
              <a:gd name="connsiteY73" fmla="*/ 159523 h 496315"/>
              <a:gd name="connsiteX74" fmla="*/ 78234 w 609243"/>
              <a:gd name="connsiteY74" fmla="*/ 179892 h 496315"/>
              <a:gd name="connsiteX75" fmla="*/ 64658 w 609243"/>
              <a:gd name="connsiteY75" fmla="*/ 175439 h 496315"/>
              <a:gd name="connsiteX76" fmla="*/ 58392 w 609243"/>
              <a:gd name="connsiteY76" fmla="*/ 166439 h 496315"/>
              <a:gd name="connsiteX77" fmla="*/ 60101 w 609243"/>
              <a:gd name="connsiteY77" fmla="*/ 110638 h 496315"/>
              <a:gd name="connsiteX78" fmla="*/ 60765 w 609243"/>
              <a:gd name="connsiteY78" fmla="*/ 107796 h 496315"/>
              <a:gd name="connsiteX79" fmla="*/ 64943 w 609243"/>
              <a:gd name="connsiteY79" fmla="*/ 98796 h 496315"/>
              <a:gd name="connsiteX80" fmla="*/ 120956 w 609243"/>
              <a:gd name="connsiteY80" fmla="*/ 81080 h 496315"/>
              <a:gd name="connsiteX81" fmla="*/ 211133 w 609243"/>
              <a:gd name="connsiteY81" fmla="*/ 79659 h 496315"/>
              <a:gd name="connsiteX82" fmla="*/ 172811 w 609243"/>
              <a:gd name="connsiteY82" fmla="*/ 103719 h 496315"/>
              <a:gd name="connsiteX83" fmla="*/ 167590 w 609243"/>
              <a:gd name="connsiteY83" fmla="*/ 84661 h 496315"/>
              <a:gd name="connsiteX84" fmla="*/ 211133 w 609243"/>
              <a:gd name="connsiteY84" fmla="*/ 79659 h 496315"/>
              <a:gd name="connsiteX85" fmla="*/ 198798 w 609243"/>
              <a:gd name="connsiteY85" fmla="*/ 22403 h 496315"/>
              <a:gd name="connsiteX86" fmla="*/ 27245 w 609243"/>
              <a:gd name="connsiteY86" fmla="*/ 79844 h 496315"/>
              <a:gd name="connsiteX87" fmla="*/ 26012 w 609243"/>
              <a:gd name="connsiteY87" fmla="*/ 387586 h 496315"/>
              <a:gd name="connsiteX88" fmla="*/ 306429 w 609243"/>
              <a:gd name="connsiteY88" fmla="*/ 408620 h 496315"/>
              <a:gd name="connsiteX89" fmla="*/ 586847 w 609243"/>
              <a:gd name="connsiteY89" fmla="*/ 387586 h 496315"/>
              <a:gd name="connsiteX90" fmla="*/ 585614 w 609243"/>
              <a:gd name="connsiteY90" fmla="*/ 79844 h 496315"/>
              <a:gd name="connsiteX91" fmla="*/ 315160 w 609243"/>
              <a:gd name="connsiteY91" fmla="*/ 68664 h 496315"/>
              <a:gd name="connsiteX92" fmla="*/ 306429 w 609243"/>
              <a:gd name="connsiteY92" fmla="*/ 71791 h 496315"/>
              <a:gd name="connsiteX93" fmla="*/ 297699 w 609243"/>
              <a:gd name="connsiteY93" fmla="*/ 68664 h 496315"/>
              <a:gd name="connsiteX94" fmla="*/ 198798 w 609243"/>
              <a:gd name="connsiteY94" fmla="*/ 22403 h 496315"/>
              <a:gd name="connsiteX95" fmla="*/ 197678 w 609243"/>
              <a:gd name="connsiteY95" fmla="*/ 346 h 496315"/>
              <a:gd name="connsiteX96" fmla="*/ 306429 w 609243"/>
              <a:gd name="connsiteY96" fmla="*/ 46209 h 496315"/>
              <a:gd name="connsiteX97" fmla="*/ 602505 w 609243"/>
              <a:gd name="connsiteY97" fmla="*/ 64779 h 496315"/>
              <a:gd name="connsiteX98" fmla="*/ 606016 w 609243"/>
              <a:gd name="connsiteY98" fmla="*/ 68948 h 496315"/>
              <a:gd name="connsiteX99" fmla="*/ 608009 w 609243"/>
              <a:gd name="connsiteY99" fmla="*/ 75581 h 496315"/>
              <a:gd name="connsiteX100" fmla="*/ 609243 w 609243"/>
              <a:gd name="connsiteY100" fmla="*/ 396113 h 496315"/>
              <a:gd name="connsiteX101" fmla="*/ 608199 w 609243"/>
              <a:gd name="connsiteY101" fmla="*/ 400945 h 496315"/>
              <a:gd name="connsiteX102" fmla="*/ 595103 w 609243"/>
              <a:gd name="connsiteY102" fmla="*/ 414210 h 496315"/>
              <a:gd name="connsiteX103" fmla="*/ 317437 w 609243"/>
              <a:gd name="connsiteY103" fmla="*/ 428043 h 496315"/>
              <a:gd name="connsiteX104" fmla="*/ 306429 w 609243"/>
              <a:gd name="connsiteY104" fmla="*/ 434675 h 496315"/>
              <a:gd name="connsiteX105" fmla="*/ 295422 w 609243"/>
              <a:gd name="connsiteY105" fmla="*/ 428043 h 496315"/>
              <a:gd name="connsiteX106" fmla="*/ 17756 w 609243"/>
              <a:gd name="connsiteY106" fmla="*/ 414210 h 496315"/>
              <a:gd name="connsiteX107" fmla="*/ 4660 w 609243"/>
              <a:gd name="connsiteY107" fmla="*/ 400945 h 496315"/>
              <a:gd name="connsiteX108" fmla="*/ 3616 w 609243"/>
              <a:gd name="connsiteY108" fmla="*/ 396113 h 496315"/>
              <a:gd name="connsiteX109" fmla="*/ 4850 w 609243"/>
              <a:gd name="connsiteY109" fmla="*/ 75581 h 496315"/>
              <a:gd name="connsiteX110" fmla="*/ 6843 w 609243"/>
              <a:gd name="connsiteY110" fmla="*/ 68948 h 496315"/>
              <a:gd name="connsiteX111" fmla="*/ 10354 w 609243"/>
              <a:gd name="connsiteY111" fmla="*/ 64779 h 496315"/>
              <a:gd name="connsiteX112" fmla="*/ 197678 w 609243"/>
              <a:gd name="connsiteY112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239267 w 609243"/>
              <a:gd name="connsiteY53" fmla="*/ 158561 h 496315"/>
              <a:gd name="connsiteX54" fmla="*/ 171234 w 609243"/>
              <a:gd name="connsiteY54" fmla="*/ 146339 h 496315"/>
              <a:gd name="connsiteX55" fmla="*/ 166015 w 609243"/>
              <a:gd name="connsiteY55" fmla="*/ 127390 h 496315"/>
              <a:gd name="connsiteX56" fmla="*/ 209117 w 609243"/>
              <a:gd name="connsiteY56" fmla="*/ 125922 h 496315"/>
              <a:gd name="connsiteX57" fmla="*/ 114405 w 609243"/>
              <a:gd name="connsiteY57" fmla="*/ 101164 h 496315"/>
              <a:gd name="connsiteX58" fmla="*/ 79658 w 609243"/>
              <a:gd name="connsiteY58" fmla="*/ 112628 h 496315"/>
              <a:gd name="connsiteX59" fmla="*/ 78139 w 609243"/>
              <a:gd name="connsiteY59" fmla="*/ 156871 h 496315"/>
              <a:gd name="connsiteX60" fmla="*/ 114405 w 609243"/>
              <a:gd name="connsiteY60" fmla="*/ 142186 h 496315"/>
              <a:gd name="connsiteX61" fmla="*/ 114405 w 609243"/>
              <a:gd name="connsiteY61" fmla="*/ 101164 h 496315"/>
              <a:gd name="connsiteX62" fmla="*/ 436157 w 609243"/>
              <a:gd name="connsiteY62" fmla="*/ 91941 h 496315"/>
              <a:gd name="connsiteX63" fmla="*/ 539058 w 609243"/>
              <a:gd name="connsiteY63" fmla="*/ 121643 h 496315"/>
              <a:gd name="connsiteX64" fmla="*/ 530612 w 609243"/>
              <a:gd name="connsiteY64" fmla="*/ 139462 h 496315"/>
              <a:gd name="connsiteX65" fmla="*/ 345546 w 609243"/>
              <a:gd name="connsiteY65" fmla="*/ 136808 h 496315"/>
              <a:gd name="connsiteX66" fmla="*/ 334252 w 609243"/>
              <a:gd name="connsiteY66" fmla="*/ 120601 h 496315"/>
              <a:gd name="connsiteX67" fmla="*/ 436157 w 609243"/>
              <a:gd name="connsiteY67" fmla="*/ 91941 h 496315"/>
              <a:gd name="connsiteX68" fmla="*/ 120956 w 609243"/>
              <a:gd name="connsiteY68" fmla="*/ 81080 h 496315"/>
              <a:gd name="connsiteX69" fmla="*/ 123804 w 609243"/>
              <a:gd name="connsiteY69" fmla="*/ 81459 h 496315"/>
              <a:gd name="connsiteX70" fmla="*/ 134152 w 609243"/>
              <a:gd name="connsiteY70" fmla="*/ 90933 h 496315"/>
              <a:gd name="connsiteX71" fmla="*/ 134152 w 609243"/>
              <a:gd name="connsiteY71" fmla="*/ 146734 h 496315"/>
              <a:gd name="connsiteX72" fmla="*/ 133773 w 609243"/>
              <a:gd name="connsiteY72" fmla="*/ 149292 h 496315"/>
              <a:gd name="connsiteX73" fmla="*/ 126842 w 609243"/>
              <a:gd name="connsiteY73" fmla="*/ 159523 h 496315"/>
              <a:gd name="connsiteX74" fmla="*/ 78234 w 609243"/>
              <a:gd name="connsiteY74" fmla="*/ 179892 h 496315"/>
              <a:gd name="connsiteX75" fmla="*/ 64658 w 609243"/>
              <a:gd name="connsiteY75" fmla="*/ 175439 h 496315"/>
              <a:gd name="connsiteX76" fmla="*/ 58392 w 609243"/>
              <a:gd name="connsiteY76" fmla="*/ 166439 h 496315"/>
              <a:gd name="connsiteX77" fmla="*/ 60101 w 609243"/>
              <a:gd name="connsiteY77" fmla="*/ 110638 h 496315"/>
              <a:gd name="connsiteX78" fmla="*/ 60765 w 609243"/>
              <a:gd name="connsiteY78" fmla="*/ 107796 h 496315"/>
              <a:gd name="connsiteX79" fmla="*/ 64943 w 609243"/>
              <a:gd name="connsiteY79" fmla="*/ 98796 h 496315"/>
              <a:gd name="connsiteX80" fmla="*/ 120956 w 609243"/>
              <a:gd name="connsiteY80" fmla="*/ 81080 h 496315"/>
              <a:gd name="connsiteX81" fmla="*/ 211133 w 609243"/>
              <a:gd name="connsiteY81" fmla="*/ 79659 h 496315"/>
              <a:gd name="connsiteX82" fmla="*/ 172811 w 609243"/>
              <a:gd name="connsiteY82" fmla="*/ 103719 h 496315"/>
              <a:gd name="connsiteX83" fmla="*/ 167590 w 609243"/>
              <a:gd name="connsiteY83" fmla="*/ 84661 h 496315"/>
              <a:gd name="connsiteX84" fmla="*/ 211133 w 609243"/>
              <a:gd name="connsiteY84" fmla="*/ 79659 h 496315"/>
              <a:gd name="connsiteX85" fmla="*/ 198798 w 609243"/>
              <a:gd name="connsiteY85" fmla="*/ 22403 h 496315"/>
              <a:gd name="connsiteX86" fmla="*/ 27245 w 609243"/>
              <a:gd name="connsiteY86" fmla="*/ 79844 h 496315"/>
              <a:gd name="connsiteX87" fmla="*/ 26012 w 609243"/>
              <a:gd name="connsiteY87" fmla="*/ 387586 h 496315"/>
              <a:gd name="connsiteX88" fmla="*/ 306429 w 609243"/>
              <a:gd name="connsiteY88" fmla="*/ 408620 h 496315"/>
              <a:gd name="connsiteX89" fmla="*/ 586847 w 609243"/>
              <a:gd name="connsiteY89" fmla="*/ 387586 h 496315"/>
              <a:gd name="connsiteX90" fmla="*/ 585614 w 609243"/>
              <a:gd name="connsiteY90" fmla="*/ 79844 h 496315"/>
              <a:gd name="connsiteX91" fmla="*/ 315160 w 609243"/>
              <a:gd name="connsiteY91" fmla="*/ 68664 h 496315"/>
              <a:gd name="connsiteX92" fmla="*/ 306429 w 609243"/>
              <a:gd name="connsiteY92" fmla="*/ 71791 h 496315"/>
              <a:gd name="connsiteX93" fmla="*/ 297699 w 609243"/>
              <a:gd name="connsiteY93" fmla="*/ 68664 h 496315"/>
              <a:gd name="connsiteX94" fmla="*/ 198798 w 609243"/>
              <a:gd name="connsiteY94" fmla="*/ 22403 h 496315"/>
              <a:gd name="connsiteX95" fmla="*/ 197678 w 609243"/>
              <a:gd name="connsiteY95" fmla="*/ 346 h 496315"/>
              <a:gd name="connsiteX96" fmla="*/ 306429 w 609243"/>
              <a:gd name="connsiteY96" fmla="*/ 46209 h 496315"/>
              <a:gd name="connsiteX97" fmla="*/ 602505 w 609243"/>
              <a:gd name="connsiteY97" fmla="*/ 64779 h 496315"/>
              <a:gd name="connsiteX98" fmla="*/ 606016 w 609243"/>
              <a:gd name="connsiteY98" fmla="*/ 68948 h 496315"/>
              <a:gd name="connsiteX99" fmla="*/ 608009 w 609243"/>
              <a:gd name="connsiteY99" fmla="*/ 75581 h 496315"/>
              <a:gd name="connsiteX100" fmla="*/ 609243 w 609243"/>
              <a:gd name="connsiteY100" fmla="*/ 396113 h 496315"/>
              <a:gd name="connsiteX101" fmla="*/ 608199 w 609243"/>
              <a:gd name="connsiteY101" fmla="*/ 400945 h 496315"/>
              <a:gd name="connsiteX102" fmla="*/ 595103 w 609243"/>
              <a:gd name="connsiteY102" fmla="*/ 414210 h 496315"/>
              <a:gd name="connsiteX103" fmla="*/ 317437 w 609243"/>
              <a:gd name="connsiteY103" fmla="*/ 428043 h 496315"/>
              <a:gd name="connsiteX104" fmla="*/ 306429 w 609243"/>
              <a:gd name="connsiteY104" fmla="*/ 434675 h 496315"/>
              <a:gd name="connsiteX105" fmla="*/ 295422 w 609243"/>
              <a:gd name="connsiteY105" fmla="*/ 428043 h 496315"/>
              <a:gd name="connsiteX106" fmla="*/ 17756 w 609243"/>
              <a:gd name="connsiteY106" fmla="*/ 414210 h 496315"/>
              <a:gd name="connsiteX107" fmla="*/ 4660 w 609243"/>
              <a:gd name="connsiteY107" fmla="*/ 400945 h 496315"/>
              <a:gd name="connsiteX108" fmla="*/ 3616 w 609243"/>
              <a:gd name="connsiteY108" fmla="*/ 396113 h 496315"/>
              <a:gd name="connsiteX109" fmla="*/ 4850 w 609243"/>
              <a:gd name="connsiteY109" fmla="*/ 75581 h 496315"/>
              <a:gd name="connsiteX110" fmla="*/ 6843 w 609243"/>
              <a:gd name="connsiteY110" fmla="*/ 68948 h 496315"/>
              <a:gd name="connsiteX111" fmla="*/ 10354 w 609243"/>
              <a:gd name="connsiteY111" fmla="*/ 64779 h 496315"/>
              <a:gd name="connsiteX112" fmla="*/ 197678 w 609243"/>
              <a:gd name="connsiteY112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171234 w 609243"/>
              <a:gd name="connsiteY53" fmla="*/ 146339 h 496315"/>
              <a:gd name="connsiteX54" fmla="*/ 166015 w 609243"/>
              <a:gd name="connsiteY54" fmla="*/ 127390 h 496315"/>
              <a:gd name="connsiteX55" fmla="*/ 209117 w 609243"/>
              <a:gd name="connsiteY55" fmla="*/ 125922 h 496315"/>
              <a:gd name="connsiteX56" fmla="*/ 114405 w 609243"/>
              <a:gd name="connsiteY56" fmla="*/ 101164 h 496315"/>
              <a:gd name="connsiteX57" fmla="*/ 79658 w 609243"/>
              <a:gd name="connsiteY57" fmla="*/ 112628 h 496315"/>
              <a:gd name="connsiteX58" fmla="*/ 78139 w 609243"/>
              <a:gd name="connsiteY58" fmla="*/ 156871 h 496315"/>
              <a:gd name="connsiteX59" fmla="*/ 114405 w 609243"/>
              <a:gd name="connsiteY59" fmla="*/ 142186 h 496315"/>
              <a:gd name="connsiteX60" fmla="*/ 114405 w 609243"/>
              <a:gd name="connsiteY60" fmla="*/ 101164 h 496315"/>
              <a:gd name="connsiteX61" fmla="*/ 436157 w 609243"/>
              <a:gd name="connsiteY61" fmla="*/ 91941 h 496315"/>
              <a:gd name="connsiteX62" fmla="*/ 539058 w 609243"/>
              <a:gd name="connsiteY62" fmla="*/ 121643 h 496315"/>
              <a:gd name="connsiteX63" fmla="*/ 530612 w 609243"/>
              <a:gd name="connsiteY63" fmla="*/ 139462 h 496315"/>
              <a:gd name="connsiteX64" fmla="*/ 345546 w 609243"/>
              <a:gd name="connsiteY64" fmla="*/ 136808 h 496315"/>
              <a:gd name="connsiteX65" fmla="*/ 334252 w 609243"/>
              <a:gd name="connsiteY65" fmla="*/ 120601 h 496315"/>
              <a:gd name="connsiteX66" fmla="*/ 436157 w 609243"/>
              <a:gd name="connsiteY66" fmla="*/ 91941 h 496315"/>
              <a:gd name="connsiteX67" fmla="*/ 120956 w 609243"/>
              <a:gd name="connsiteY67" fmla="*/ 81080 h 496315"/>
              <a:gd name="connsiteX68" fmla="*/ 123804 w 609243"/>
              <a:gd name="connsiteY68" fmla="*/ 81459 h 496315"/>
              <a:gd name="connsiteX69" fmla="*/ 134152 w 609243"/>
              <a:gd name="connsiteY69" fmla="*/ 90933 h 496315"/>
              <a:gd name="connsiteX70" fmla="*/ 134152 w 609243"/>
              <a:gd name="connsiteY70" fmla="*/ 146734 h 496315"/>
              <a:gd name="connsiteX71" fmla="*/ 133773 w 609243"/>
              <a:gd name="connsiteY71" fmla="*/ 149292 h 496315"/>
              <a:gd name="connsiteX72" fmla="*/ 126842 w 609243"/>
              <a:gd name="connsiteY72" fmla="*/ 159523 h 496315"/>
              <a:gd name="connsiteX73" fmla="*/ 78234 w 609243"/>
              <a:gd name="connsiteY73" fmla="*/ 179892 h 496315"/>
              <a:gd name="connsiteX74" fmla="*/ 64658 w 609243"/>
              <a:gd name="connsiteY74" fmla="*/ 175439 h 496315"/>
              <a:gd name="connsiteX75" fmla="*/ 58392 w 609243"/>
              <a:gd name="connsiteY75" fmla="*/ 166439 h 496315"/>
              <a:gd name="connsiteX76" fmla="*/ 60101 w 609243"/>
              <a:gd name="connsiteY76" fmla="*/ 110638 h 496315"/>
              <a:gd name="connsiteX77" fmla="*/ 60765 w 609243"/>
              <a:gd name="connsiteY77" fmla="*/ 107796 h 496315"/>
              <a:gd name="connsiteX78" fmla="*/ 64943 w 609243"/>
              <a:gd name="connsiteY78" fmla="*/ 98796 h 496315"/>
              <a:gd name="connsiteX79" fmla="*/ 120956 w 609243"/>
              <a:gd name="connsiteY79" fmla="*/ 81080 h 496315"/>
              <a:gd name="connsiteX80" fmla="*/ 211133 w 609243"/>
              <a:gd name="connsiteY80" fmla="*/ 79659 h 496315"/>
              <a:gd name="connsiteX81" fmla="*/ 172811 w 609243"/>
              <a:gd name="connsiteY81" fmla="*/ 103719 h 496315"/>
              <a:gd name="connsiteX82" fmla="*/ 167590 w 609243"/>
              <a:gd name="connsiteY82" fmla="*/ 84661 h 496315"/>
              <a:gd name="connsiteX83" fmla="*/ 211133 w 609243"/>
              <a:gd name="connsiteY83" fmla="*/ 79659 h 496315"/>
              <a:gd name="connsiteX84" fmla="*/ 198798 w 609243"/>
              <a:gd name="connsiteY84" fmla="*/ 22403 h 496315"/>
              <a:gd name="connsiteX85" fmla="*/ 27245 w 609243"/>
              <a:gd name="connsiteY85" fmla="*/ 79844 h 496315"/>
              <a:gd name="connsiteX86" fmla="*/ 26012 w 609243"/>
              <a:gd name="connsiteY86" fmla="*/ 387586 h 496315"/>
              <a:gd name="connsiteX87" fmla="*/ 306429 w 609243"/>
              <a:gd name="connsiteY87" fmla="*/ 408620 h 496315"/>
              <a:gd name="connsiteX88" fmla="*/ 586847 w 609243"/>
              <a:gd name="connsiteY88" fmla="*/ 387586 h 496315"/>
              <a:gd name="connsiteX89" fmla="*/ 585614 w 609243"/>
              <a:gd name="connsiteY89" fmla="*/ 79844 h 496315"/>
              <a:gd name="connsiteX90" fmla="*/ 315160 w 609243"/>
              <a:gd name="connsiteY90" fmla="*/ 68664 h 496315"/>
              <a:gd name="connsiteX91" fmla="*/ 306429 w 609243"/>
              <a:gd name="connsiteY91" fmla="*/ 71791 h 496315"/>
              <a:gd name="connsiteX92" fmla="*/ 297699 w 609243"/>
              <a:gd name="connsiteY92" fmla="*/ 68664 h 496315"/>
              <a:gd name="connsiteX93" fmla="*/ 198798 w 609243"/>
              <a:gd name="connsiteY93" fmla="*/ 22403 h 496315"/>
              <a:gd name="connsiteX94" fmla="*/ 197678 w 609243"/>
              <a:gd name="connsiteY94" fmla="*/ 346 h 496315"/>
              <a:gd name="connsiteX95" fmla="*/ 306429 w 609243"/>
              <a:gd name="connsiteY95" fmla="*/ 46209 h 496315"/>
              <a:gd name="connsiteX96" fmla="*/ 602505 w 609243"/>
              <a:gd name="connsiteY96" fmla="*/ 64779 h 496315"/>
              <a:gd name="connsiteX97" fmla="*/ 606016 w 609243"/>
              <a:gd name="connsiteY97" fmla="*/ 68948 h 496315"/>
              <a:gd name="connsiteX98" fmla="*/ 608009 w 609243"/>
              <a:gd name="connsiteY98" fmla="*/ 75581 h 496315"/>
              <a:gd name="connsiteX99" fmla="*/ 609243 w 609243"/>
              <a:gd name="connsiteY99" fmla="*/ 396113 h 496315"/>
              <a:gd name="connsiteX100" fmla="*/ 608199 w 609243"/>
              <a:gd name="connsiteY100" fmla="*/ 400945 h 496315"/>
              <a:gd name="connsiteX101" fmla="*/ 595103 w 609243"/>
              <a:gd name="connsiteY101" fmla="*/ 414210 h 496315"/>
              <a:gd name="connsiteX102" fmla="*/ 317437 w 609243"/>
              <a:gd name="connsiteY102" fmla="*/ 428043 h 496315"/>
              <a:gd name="connsiteX103" fmla="*/ 306429 w 609243"/>
              <a:gd name="connsiteY103" fmla="*/ 434675 h 496315"/>
              <a:gd name="connsiteX104" fmla="*/ 295422 w 609243"/>
              <a:gd name="connsiteY104" fmla="*/ 428043 h 496315"/>
              <a:gd name="connsiteX105" fmla="*/ 17756 w 609243"/>
              <a:gd name="connsiteY105" fmla="*/ 414210 h 496315"/>
              <a:gd name="connsiteX106" fmla="*/ 4660 w 609243"/>
              <a:gd name="connsiteY106" fmla="*/ 400945 h 496315"/>
              <a:gd name="connsiteX107" fmla="*/ 3616 w 609243"/>
              <a:gd name="connsiteY107" fmla="*/ 396113 h 496315"/>
              <a:gd name="connsiteX108" fmla="*/ 4850 w 609243"/>
              <a:gd name="connsiteY108" fmla="*/ 75581 h 496315"/>
              <a:gd name="connsiteX109" fmla="*/ 6843 w 609243"/>
              <a:gd name="connsiteY109" fmla="*/ 68948 h 496315"/>
              <a:gd name="connsiteX110" fmla="*/ 10354 w 609243"/>
              <a:gd name="connsiteY110" fmla="*/ 64779 h 496315"/>
              <a:gd name="connsiteX111" fmla="*/ 197678 w 609243"/>
              <a:gd name="connsiteY111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66015 w 609243"/>
              <a:gd name="connsiteY52" fmla="*/ 127390 h 496315"/>
              <a:gd name="connsiteX53" fmla="*/ 171234 w 609243"/>
              <a:gd name="connsiteY53" fmla="*/ 146339 h 496315"/>
              <a:gd name="connsiteX54" fmla="*/ 166015 w 609243"/>
              <a:gd name="connsiteY54" fmla="*/ 127390 h 496315"/>
              <a:gd name="connsiteX55" fmla="*/ 114405 w 609243"/>
              <a:gd name="connsiteY55" fmla="*/ 101164 h 496315"/>
              <a:gd name="connsiteX56" fmla="*/ 79658 w 609243"/>
              <a:gd name="connsiteY56" fmla="*/ 112628 h 496315"/>
              <a:gd name="connsiteX57" fmla="*/ 78139 w 609243"/>
              <a:gd name="connsiteY57" fmla="*/ 156871 h 496315"/>
              <a:gd name="connsiteX58" fmla="*/ 114405 w 609243"/>
              <a:gd name="connsiteY58" fmla="*/ 142186 h 496315"/>
              <a:gd name="connsiteX59" fmla="*/ 114405 w 609243"/>
              <a:gd name="connsiteY59" fmla="*/ 101164 h 496315"/>
              <a:gd name="connsiteX60" fmla="*/ 436157 w 609243"/>
              <a:gd name="connsiteY60" fmla="*/ 91941 h 496315"/>
              <a:gd name="connsiteX61" fmla="*/ 539058 w 609243"/>
              <a:gd name="connsiteY61" fmla="*/ 121643 h 496315"/>
              <a:gd name="connsiteX62" fmla="*/ 530612 w 609243"/>
              <a:gd name="connsiteY62" fmla="*/ 139462 h 496315"/>
              <a:gd name="connsiteX63" fmla="*/ 345546 w 609243"/>
              <a:gd name="connsiteY63" fmla="*/ 136808 h 496315"/>
              <a:gd name="connsiteX64" fmla="*/ 334252 w 609243"/>
              <a:gd name="connsiteY64" fmla="*/ 120601 h 496315"/>
              <a:gd name="connsiteX65" fmla="*/ 436157 w 609243"/>
              <a:gd name="connsiteY65" fmla="*/ 91941 h 496315"/>
              <a:gd name="connsiteX66" fmla="*/ 120956 w 609243"/>
              <a:gd name="connsiteY66" fmla="*/ 81080 h 496315"/>
              <a:gd name="connsiteX67" fmla="*/ 123804 w 609243"/>
              <a:gd name="connsiteY67" fmla="*/ 81459 h 496315"/>
              <a:gd name="connsiteX68" fmla="*/ 134152 w 609243"/>
              <a:gd name="connsiteY68" fmla="*/ 90933 h 496315"/>
              <a:gd name="connsiteX69" fmla="*/ 134152 w 609243"/>
              <a:gd name="connsiteY69" fmla="*/ 146734 h 496315"/>
              <a:gd name="connsiteX70" fmla="*/ 133773 w 609243"/>
              <a:gd name="connsiteY70" fmla="*/ 149292 h 496315"/>
              <a:gd name="connsiteX71" fmla="*/ 126842 w 609243"/>
              <a:gd name="connsiteY71" fmla="*/ 159523 h 496315"/>
              <a:gd name="connsiteX72" fmla="*/ 78234 w 609243"/>
              <a:gd name="connsiteY72" fmla="*/ 179892 h 496315"/>
              <a:gd name="connsiteX73" fmla="*/ 64658 w 609243"/>
              <a:gd name="connsiteY73" fmla="*/ 175439 h 496315"/>
              <a:gd name="connsiteX74" fmla="*/ 58392 w 609243"/>
              <a:gd name="connsiteY74" fmla="*/ 166439 h 496315"/>
              <a:gd name="connsiteX75" fmla="*/ 60101 w 609243"/>
              <a:gd name="connsiteY75" fmla="*/ 110638 h 496315"/>
              <a:gd name="connsiteX76" fmla="*/ 60765 w 609243"/>
              <a:gd name="connsiteY76" fmla="*/ 107796 h 496315"/>
              <a:gd name="connsiteX77" fmla="*/ 64943 w 609243"/>
              <a:gd name="connsiteY77" fmla="*/ 98796 h 496315"/>
              <a:gd name="connsiteX78" fmla="*/ 120956 w 609243"/>
              <a:gd name="connsiteY78" fmla="*/ 81080 h 496315"/>
              <a:gd name="connsiteX79" fmla="*/ 211133 w 609243"/>
              <a:gd name="connsiteY79" fmla="*/ 79659 h 496315"/>
              <a:gd name="connsiteX80" fmla="*/ 172811 w 609243"/>
              <a:gd name="connsiteY80" fmla="*/ 103719 h 496315"/>
              <a:gd name="connsiteX81" fmla="*/ 167590 w 609243"/>
              <a:gd name="connsiteY81" fmla="*/ 84661 h 496315"/>
              <a:gd name="connsiteX82" fmla="*/ 211133 w 609243"/>
              <a:gd name="connsiteY82" fmla="*/ 79659 h 496315"/>
              <a:gd name="connsiteX83" fmla="*/ 198798 w 609243"/>
              <a:gd name="connsiteY83" fmla="*/ 22403 h 496315"/>
              <a:gd name="connsiteX84" fmla="*/ 27245 w 609243"/>
              <a:gd name="connsiteY84" fmla="*/ 79844 h 496315"/>
              <a:gd name="connsiteX85" fmla="*/ 26012 w 609243"/>
              <a:gd name="connsiteY85" fmla="*/ 387586 h 496315"/>
              <a:gd name="connsiteX86" fmla="*/ 306429 w 609243"/>
              <a:gd name="connsiteY86" fmla="*/ 408620 h 496315"/>
              <a:gd name="connsiteX87" fmla="*/ 586847 w 609243"/>
              <a:gd name="connsiteY87" fmla="*/ 387586 h 496315"/>
              <a:gd name="connsiteX88" fmla="*/ 585614 w 609243"/>
              <a:gd name="connsiteY88" fmla="*/ 79844 h 496315"/>
              <a:gd name="connsiteX89" fmla="*/ 315160 w 609243"/>
              <a:gd name="connsiteY89" fmla="*/ 68664 h 496315"/>
              <a:gd name="connsiteX90" fmla="*/ 306429 w 609243"/>
              <a:gd name="connsiteY90" fmla="*/ 71791 h 496315"/>
              <a:gd name="connsiteX91" fmla="*/ 297699 w 609243"/>
              <a:gd name="connsiteY91" fmla="*/ 68664 h 496315"/>
              <a:gd name="connsiteX92" fmla="*/ 198798 w 609243"/>
              <a:gd name="connsiteY92" fmla="*/ 22403 h 496315"/>
              <a:gd name="connsiteX93" fmla="*/ 197678 w 609243"/>
              <a:gd name="connsiteY93" fmla="*/ 346 h 496315"/>
              <a:gd name="connsiteX94" fmla="*/ 306429 w 609243"/>
              <a:gd name="connsiteY94" fmla="*/ 46209 h 496315"/>
              <a:gd name="connsiteX95" fmla="*/ 602505 w 609243"/>
              <a:gd name="connsiteY95" fmla="*/ 64779 h 496315"/>
              <a:gd name="connsiteX96" fmla="*/ 606016 w 609243"/>
              <a:gd name="connsiteY96" fmla="*/ 68948 h 496315"/>
              <a:gd name="connsiteX97" fmla="*/ 608009 w 609243"/>
              <a:gd name="connsiteY97" fmla="*/ 75581 h 496315"/>
              <a:gd name="connsiteX98" fmla="*/ 609243 w 609243"/>
              <a:gd name="connsiteY98" fmla="*/ 396113 h 496315"/>
              <a:gd name="connsiteX99" fmla="*/ 608199 w 609243"/>
              <a:gd name="connsiteY99" fmla="*/ 400945 h 496315"/>
              <a:gd name="connsiteX100" fmla="*/ 595103 w 609243"/>
              <a:gd name="connsiteY100" fmla="*/ 414210 h 496315"/>
              <a:gd name="connsiteX101" fmla="*/ 317437 w 609243"/>
              <a:gd name="connsiteY101" fmla="*/ 428043 h 496315"/>
              <a:gd name="connsiteX102" fmla="*/ 306429 w 609243"/>
              <a:gd name="connsiteY102" fmla="*/ 434675 h 496315"/>
              <a:gd name="connsiteX103" fmla="*/ 295422 w 609243"/>
              <a:gd name="connsiteY103" fmla="*/ 428043 h 496315"/>
              <a:gd name="connsiteX104" fmla="*/ 17756 w 609243"/>
              <a:gd name="connsiteY104" fmla="*/ 414210 h 496315"/>
              <a:gd name="connsiteX105" fmla="*/ 4660 w 609243"/>
              <a:gd name="connsiteY105" fmla="*/ 400945 h 496315"/>
              <a:gd name="connsiteX106" fmla="*/ 3616 w 609243"/>
              <a:gd name="connsiteY106" fmla="*/ 396113 h 496315"/>
              <a:gd name="connsiteX107" fmla="*/ 4850 w 609243"/>
              <a:gd name="connsiteY107" fmla="*/ 75581 h 496315"/>
              <a:gd name="connsiteX108" fmla="*/ 6843 w 609243"/>
              <a:gd name="connsiteY108" fmla="*/ 68948 h 496315"/>
              <a:gd name="connsiteX109" fmla="*/ 10354 w 609243"/>
              <a:gd name="connsiteY109" fmla="*/ 64779 h 496315"/>
              <a:gd name="connsiteX110" fmla="*/ 197678 w 609243"/>
              <a:gd name="connsiteY11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01164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114405 w 609243"/>
              <a:gd name="connsiteY56" fmla="*/ 101164 h 496315"/>
              <a:gd name="connsiteX57" fmla="*/ 436157 w 609243"/>
              <a:gd name="connsiteY57" fmla="*/ 91941 h 496315"/>
              <a:gd name="connsiteX58" fmla="*/ 539058 w 609243"/>
              <a:gd name="connsiteY58" fmla="*/ 121643 h 496315"/>
              <a:gd name="connsiteX59" fmla="*/ 530612 w 609243"/>
              <a:gd name="connsiteY59" fmla="*/ 139462 h 496315"/>
              <a:gd name="connsiteX60" fmla="*/ 345546 w 609243"/>
              <a:gd name="connsiteY60" fmla="*/ 136808 h 496315"/>
              <a:gd name="connsiteX61" fmla="*/ 334252 w 609243"/>
              <a:gd name="connsiteY61" fmla="*/ 120601 h 496315"/>
              <a:gd name="connsiteX62" fmla="*/ 436157 w 609243"/>
              <a:gd name="connsiteY62" fmla="*/ 91941 h 496315"/>
              <a:gd name="connsiteX63" fmla="*/ 120956 w 609243"/>
              <a:gd name="connsiteY63" fmla="*/ 81080 h 496315"/>
              <a:gd name="connsiteX64" fmla="*/ 123804 w 609243"/>
              <a:gd name="connsiteY64" fmla="*/ 81459 h 496315"/>
              <a:gd name="connsiteX65" fmla="*/ 134152 w 609243"/>
              <a:gd name="connsiteY65" fmla="*/ 90933 h 496315"/>
              <a:gd name="connsiteX66" fmla="*/ 134152 w 609243"/>
              <a:gd name="connsiteY66" fmla="*/ 146734 h 496315"/>
              <a:gd name="connsiteX67" fmla="*/ 133773 w 609243"/>
              <a:gd name="connsiteY67" fmla="*/ 149292 h 496315"/>
              <a:gd name="connsiteX68" fmla="*/ 126842 w 609243"/>
              <a:gd name="connsiteY68" fmla="*/ 159523 h 496315"/>
              <a:gd name="connsiteX69" fmla="*/ 78234 w 609243"/>
              <a:gd name="connsiteY69" fmla="*/ 179892 h 496315"/>
              <a:gd name="connsiteX70" fmla="*/ 64658 w 609243"/>
              <a:gd name="connsiteY70" fmla="*/ 175439 h 496315"/>
              <a:gd name="connsiteX71" fmla="*/ 58392 w 609243"/>
              <a:gd name="connsiteY71" fmla="*/ 166439 h 496315"/>
              <a:gd name="connsiteX72" fmla="*/ 60101 w 609243"/>
              <a:gd name="connsiteY72" fmla="*/ 110638 h 496315"/>
              <a:gd name="connsiteX73" fmla="*/ 60765 w 609243"/>
              <a:gd name="connsiteY73" fmla="*/ 107796 h 496315"/>
              <a:gd name="connsiteX74" fmla="*/ 64943 w 609243"/>
              <a:gd name="connsiteY74" fmla="*/ 98796 h 496315"/>
              <a:gd name="connsiteX75" fmla="*/ 120956 w 609243"/>
              <a:gd name="connsiteY75" fmla="*/ 81080 h 496315"/>
              <a:gd name="connsiteX76" fmla="*/ 211133 w 609243"/>
              <a:gd name="connsiteY76" fmla="*/ 79659 h 496315"/>
              <a:gd name="connsiteX77" fmla="*/ 172811 w 609243"/>
              <a:gd name="connsiteY77" fmla="*/ 103719 h 496315"/>
              <a:gd name="connsiteX78" fmla="*/ 167590 w 609243"/>
              <a:gd name="connsiteY78" fmla="*/ 84661 h 496315"/>
              <a:gd name="connsiteX79" fmla="*/ 211133 w 609243"/>
              <a:gd name="connsiteY79" fmla="*/ 79659 h 496315"/>
              <a:gd name="connsiteX80" fmla="*/ 198798 w 609243"/>
              <a:gd name="connsiteY80" fmla="*/ 22403 h 496315"/>
              <a:gd name="connsiteX81" fmla="*/ 27245 w 609243"/>
              <a:gd name="connsiteY81" fmla="*/ 79844 h 496315"/>
              <a:gd name="connsiteX82" fmla="*/ 26012 w 609243"/>
              <a:gd name="connsiteY82" fmla="*/ 387586 h 496315"/>
              <a:gd name="connsiteX83" fmla="*/ 306429 w 609243"/>
              <a:gd name="connsiteY83" fmla="*/ 408620 h 496315"/>
              <a:gd name="connsiteX84" fmla="*/ 586847 w 609243"/>
              <a:gd name="connsiteY84" fmla="*/ 387586 h 496315"/>
              <a:gd name="connsiteX85" fmla="*/ 585614 w 609243"/>
              <a:gd name="connsiteY85" fmla="*/ 79844 h 496315"/>
              <a:gd name="connsiteX86" fmla="*/ 315160 w 609243"/>
              <a:gd name="connsiteY86" fmla="*/ 68664 h 496315"/>
              <a:gd name="connsiteX87" fmla="*/ 306429 w 609243"/>
              <a:gd name="connsiteY87" fmla="*/ 71791 h 496315"/>
              <a:gd name="connsiteX88" fmla="*/ 297699 w 609243"/>
              <a:gd name="connsiteY88" fmla="*/ 68664 h 496315"/>
              <a:gd name="connsiteX89" fmla="*/ 198798 w 609243"/>
              <a:gd name="connsiteY89" fmla="*/ 22403 h 496315"/>
              <a:gd name="connsiteX90" fmla="*/ 197678 w 609243"/>
              <a:gd name="connsiteY90" fmla="*/ 346 h 496315"/>
              <a:gd name="connsiteX91" fmla="*/ 306429 w 609243"/>
              <a:gd name="connsiteY91" fmla="*/ 46209 h 496315"/>
              <a:gd name="connsiteX92" fmla="*/ 602505 w 609243"/>
              <a:gd name="connsiteY92" fmla="*/ 64779 h 496315"/>
              <a:gd name="connsiteX93" fmla="*/ 606016 w 609243"/>
              <a:gd name="connsiteY93" fmla="*/ 68948 h 496315"/>
              <a:gd name="connsiteX94" fmla="*/ 608009 w 609243"/>
              <a:gd name="connsiteY94" fmla="*/ 75581 h 496315"/>
              <a:gd name="connsiteX95" fmla="*/ 609243 w 609243"/>
              <a:gd name="connsiteY95" fmla="*/ 396113 h 496315"/>
              <a:gd name="connsiteX96" fmla="*/ 608199 w 609243"/>
              <a:gd name="connsiteY96" fmla="*/ 400945 h 496315"/>
              <a:gd name="connsiteX97" fmla="*/ 595103 w 609243"/>
              <a:gd name="connsiteY97" fmla="*/ 414210 h 496315"/>
              <a:gd name="connsiteX98" fmla="*/ 317437 w 609243"/>
              <a:gd name="connsiteY98" fmla="*/ 428043 h 496315"/>
              <a:gd name="connsiteX99" fmla="*/ 306429 w 609243"/>
              <a:gd name="connsiteY99" fmla="*/ 434675 h 496315"/>
              <a:gd name="connsiteX100" fmla="*/ 295422 w 609243"/>
              <a:gd name="connsiteY100" fmla="*/ 428043 h 496315"/>
              <a:gd name="connsiteX101" fmla="*/ 17756 w 609243"/>
              <a:gd name="connsiteY101" fmla="*/ 414210 h 496315"/>
              <a:gd name="connsiteX102" fmla="*/ 4660 w 609243"/>
              <a:gd name="connsiteY102" fmla="*/ 400945 h 496315"/>
              <a:gd name="connsiteX103" fmla="*/ 3616 w 609243"/>
              <a:gd name="connsiteY103" fmla="*/ 396113 h 496315"/>
              <a:gd name="connsiteX104" fmla="*/ 4850 w 609243"/>
              <a:gd name="connsiteY104" fmla="*/ 75581 h 496315"/>
              <a:gd name="connsiteX105" fmla="*/ 6843 w 609243"/>
              <a:gd name="connsiteY105" fmla="*/ 68948 h 496315"/>
              <a:gd name="connsiteX106" fmla="*/ 10354 w 609243"/>
              <a:gd name="connsiteY106" fmla="*/ 64779 h 496315"/>
              <a:gd name="connsiteX107" fmla="*/ 197678 w 609243"/>
              <a:gd name="connsiteY107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01164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114405 w 609243"/>
              <a:gd name="connsiteY56" fmla="*/ 101164 h 496315"/>
              <a:gd name="connsiteX57" fmla="*/ 436157 w 609243"/>
              <a:gd name="connsiteY57" fmla="*/ 91941 h 496315"/>
              <a:gd name="connsiteX58" fmla="*/ 539058 w 609243"/>
              <a:gd name="connsiteY58" fmla="*/ 121643 h 496315"/>
              <a:gd name="connsiteX59" fmla="*/ 530612 w 609243"/>
              <a:gd name="connsiteY59" fmla="*/ 139462 h 496315"/>
              <a:gd name="connsiteX60" fmla="*/ 345546 w 609243"/>
              <a:gd name="connsiteY60" fmla="*/ 136808 h 496315"/>
              <a:gd name="connsiteX61" fmla="*/ 334252 w 609243"/>
              <a:gd name="connsiteY61" fmla="*/ 120601 h 496315"/>
              <a:gd name="connsiteX62" fmla="*/ 436157 w 609243"/>
              <a:gd name="connsiteY62" fmla="*/ 91941 h 496315"/>
              <a:gd name="connsiteX63" fmla="*/ 120956 w 609243"/>
              <a:gd name="connsiteY63" fmla="*/ 81080 h 496315"/>
              <a:gd name="connsiteX64" fmla="*/ 123804 w 609243"/>
              <a:gd name="connsiteY64" fmla="*/ 81459 h 496315"/>
              <a:gd name="connsiteX65" fmla="*/ 134152 w 609243"/>
              <a:gd name="connsiteY65" fmla="*/ 90933 h 496315"/>
              <a:gd name="connsiteX66" fmla="*/ 134152 w 609243"/>
              <a:gd name="connsiteY66" fmla="*/ 146734 h 496315"/>
              <a:gd name="connsiteX67" fmla="*/ 133773 w 609243"/>
              <a:gd name="connsiteY67" fmla="*/ 149292 h 496315"/>
              <a:gd name="connsiteX68" fmla="*/ 126842 w 609243"/>
              <a:gd name="connsiteY68" fmla="*/ 159523 h 496315"/>
              <a:gd name="connsiteX69" fmla="*/ 78234 w 609243"/>
              <a:gd name="connsiteY69" fmla="*/ 179892 h 496315"/>
              <a:gd name="connsiteX70" fmla="*/ 64658 w 609243"/>
              <a:gd name="connsiteY70" fmla="*/ 175439 h 496315"/>
              <a:gd name="connsiteX71" fmla="*/ 58392 w 609243"/>
              <a:gd name="connsiteY71" fmla="*/ 166439 h 496315"/>
              <a:gd name="connsiteX72" fmla="*/ 60101 w 609243"/>
              <a:gd name="connsiteY72" fmla="*/ 110638 h 496315"/>
              <a:gd name="connsiteX73" fmla="*/ 60765 w 609243"/>
              <a:gd name="connsiteY73" fmla="*/ 107796 h 496315"/>
              <a:gd name="connsiteX74" fmla="*/ 64943 w 609243"/>
              <a:gd name="connsiteY74" fmla="*/ 98796 h 496315"/>
              <a:gd name="connsiteX75" fmla="*/ 120956 w 609243"/>
              <a:gd name="connsiteY75" fmla="*/ 81080 h 496315"/>
              <a:gd name="connsiteX76" fmla="*/ 211133 w 609243"/>
              <a:gd name="connsiteY76" fmla="*/ 79659 h 496315"/>
              <a:gd name="connsiteX77" fmla="*/ 172811 w 609243"/>
              <a:gd name="connsiteY77" fmla="*/ 103719 h 496315"/>
              <a:gd name="connsiteX78" fmla="*/ 211133 w 609243"/>
              <a:gd name="connsiteY78" fmla="*/ 79659 h 496315"/>
              <a:gd name="connsiteX79" fmla="*/ 198798 w 609243"/>
              <a:gd name="connsiteY79" fmla="*/ 22403 h 496315"/>
              <a:gd name="connsiteX80" fmla="*/ 27245 w 609243"/>
              <a:gd name="connsiteY80" fmla="*/ 79844 h 496315"/>
              <a:gd name="connsiteX81" fmla="*/ 26012 w 609243"/>
              <a:gd name="connsiteY81" fmla="*/ 387586 h 496315"/>
              <a:gd name="connsiteX82" fmla="*/ 306429 w 609243"/>
              <a:gd name="connsiteY82" fmla="*/ 408620 h 496315"/>
              <a:gd name="connsiteX83" fmla="*/ 586847 w 609243"/>
              <a:gd name="connsiteY83" fmla="*/ 387586 h 496315"/>
              <a:gd name="connsiteX84" fmla="*/ 585614 w 609243"/>
              <a:gd name="connsiteY84" fmla="*/ 79844 h 496315"/>
              <a:gd name="connsiteX85" fmla="*/ 315160 w 609243"/>
              <a:gd name="connsiteY85" fmla="*/ 68664 h 496315"/>
              <a:gd name="connsiteX86" fmla="*/ 306429 w 609243"/>
              <a:gd name="connsiteY86" fmla="*/ 71791 h 496315"/>
              <a:gd name="connsiteX87" fmla="*/ 297699 w 609243"/>
              <a:gd name="connsiteY87" fmla="*/ 68664 h 496315"/>
              <a:gd name="connsiteX88" fmla="*/ 198798 w 609243"/>
              <a:gd name="connsiteY88" fmla="*/ 22403 h 496315"/>
              <a:gd name="connsiteX89" fmla="*/ 197678 w 609243"/>
              <a:gd name="connsiteY89" fmla="*/ 346 h 496315"/>
              <a:gd name="connsiteX90" fmla="*/ 306429 w 609243"/>
              <a:gd name="connsiteY90" fmla="*/ 46209 h 496315"/>
              <a:gd name="connsiteX91" fmla="*/ 602505 w 609243"/>
              <a:gd name="connsiteY91" fmla="*/ 64779 h 496315"/>
              <a:gd name="connsiteX92" fmla="*/ 606016 w 609243"/>
              <a:gd name="connsiteY92" fmla="*/ 68948 h 496315"/>
              <a:gd name="connsiteX93" fmla="*/ 608009 w 609243"/>
              <a:gd name="connsiteY93" fmla="*/ 75581 h 496315"/>
              <a:gd name="connsiteX94" fmla="*/ 609243 w 609243"/>
              <a:gd name="connsiteY94" fmla="*/ 396113 h 496315"/>
              <a:gd name="connsiteX95" fmla="*/ 608199 w 609243"/>
              <a:gd name="connsiteY95" fmla="*/ 400945 h 496315"/>
              <a:gd name="connsiteX96" fmla="*/ 595103 w 609243"/>
              <a:gd name="connsiteY96" fmla="*/ 414210 h 496315"/>
              <a:gd name="connsiteX97" fmla="*/ 317437 w 609243"/>
              <a:gd name="connsiteY97" fmla="*/ 428043 h 496315"/>
              <a:gd name="connsiteX98" fmla="*/ 306429 w 609243"/>
              <a:gd name="connsiteY98" fmla="*/ 434675 h 496315"/>
              <a:gd name="connsiteX99" fmla="*/ 295422 w 609243"/>
              <a:gd name="connsiteY99" fmla="*/ 428043 h 496315"/>
              <a:gd name="connsiteX100" fmla="*/ 17756 w 609243"/>
              <a:gd name="connsiteY100" fmla="*/ 414210 h 496315"/>
              <a:gd name="connsiteX101" fmla="*/ 4660 w 609243"/>
              <a:gd name="connsiteY101" fmla="*/ 400945 h 496315"/>
              <a:gd name="connsiteX102" fmla="*/ 3616 w 609243"/>
              <a:gd name="connsiteY102" fmla="*/ 396113 h 496315"/>
              <a:gd name="connsiteX103" fmla="*/ 4850 w 609243"/>
              <a:gd name="connsiteY103" fmla="*/ 75581 h 496315"/>
              <a:gd name="connsiteX104" fmla="*/ 6843 w 609243"/>
              <a:gd name="connsiteY104" fmla="*/ 68948 h 496315"/>
              <a:gd name="connsiteX105" fmla="*/ 10354 w 609243"/>
              <a:gd name="connsiteY105" fmla="*/ 64779 h 496315"/>
              <a:gd name="connsiteX106" fmla="*/ 197678 w 609243"/>
              <a:gd name="connsiteY10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01164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114405 w 609243"/>
              <a:gd name="connsiteY56" fmla="*/ 101164 h 496315"/>
              <a:gd name="connsiteX57" fmla="*/ 436157 w 609243"/>
              <a:gd name="connsiteY57" fmla="*/ 91941 h 496315"/>
              <a:gd name="connsiteX58" fmla="*/ 539058 w 609243"/>
              <a:gd name="connsiteY58" fmla="*/ 121643 h 496315"/>
              <a:gd name="connsiteX59" fmla="*/ 530612 w 609243"/>
              <a:gd name="connsiteY59" fmla="*/ 139462 h 496315"/>
              <a:gd name="connsiteX60" fmla="*/ 345546 w 609243"/>
              <a:gd name="connsiteY60" fmla="*/ 136808 h 496315"/>
              <a:gd name="connsiteX61" fmla="*/ 334252 w 609243"/>
              <a:gd name="connsiteY61" fmla="*/ 120601 h 496315"/>
              <a:gd name="connsiteX62" fmla="*/ 436157 w 609243"/>
              <a:gd name="connsiteY62" fmla="*/ 91941 h 496315"/>
              <a:gd name="connsiteX63" fmla="*/ 120956 w 609243"/>
              <a:gd name="connsiteY63" fmla="*/ 81080 h 496315"/>
              <a:gd name="connsiteX64" fmla="*/ 123804 w 609243"/>
              <a:gd name="connsiteY64" fmla="*/ 81459 h 496315"/>
              <a:gd name="connsiteX65" fmla="*/ 134152 w 609243"/>
              <a:gd name="connsiteY65" fmla="*/ 90933 h 496315"/>
              <a:gd name="connsiteX66" fmla="*/ 134152 w 609243"/>
              <a:gd name="connsiteY66" fmla="*/ 146734 h 496315"/>
              <a:gd name="connsiteX67" fmla="*/ 133773 w 609243"/>
              <a:gd name="connsiteY67" fmla="*/ 149292 h 496315"/>
              <a:gd name="connsiteX68" fmla="*/ 126842 w 609243"/>
              <a:gd name="connsiteY68" fmla="*/ 159523 h 496315"/>
              <a:gd name="connsiteX69" fmla="*/ 78234 w 609243"/>
              <a:gd name="connsiteY69" fmla="*/ 179892 h 496315"/>
              <a:gd name="connsiteX70" fmla="*/ 64658 w 609243"/>
              <a:gd name="connsiteY70" fmla="*/ 175439 h 496315"/>
              <a:gd name="connsiteX71" fmla="*/ 58392 w 609243"/>
              <a:gd name="connsiteY71" fmla="*/ 166439 h 496315"/>
              <a:gd name="connsiteX72" fmla="*/ 60101 w 609243"/>
              <a:gd name="connsiteY72" fmla="*/ 110638 h 496315"/>
              <a:gd name="connsiteX73" fmla="*/ 60765 w 609243"/>
              <a:gd name="connsiteY73" fmla="*/ 107796 h 496315"/>
              <a:gd name="connsiteX74" fmla="*/ 64943 w 609243"/>
              <a:gd name="connsiteY74" fmla="*/ 98796 h 496315"/>
              <a:gd name="connsiteX75" fmla="*/ 120956 w 609243"/>
              <a:gd name="connsiteY75" fmla="*/ 81080 h 496315"/>
              <a:gd name="connsiteX76" fmla="*/ 198798 w 609243"/>
              <a:gd name="connsiteY76" fmla="*/ 22403 h 496315"/>
              <a:gd name="connsiteX77" fmla="*/ 27245 w 609243"/>
              <a:gd name="connsiteY77" fmla="*/ 79844 h 496315"/>
              <a:gd name="connsiteX78" fmla="*/ 26012 w 609243"/>
              <a:gd name="connsiteY78" fmla="*/ 387586 h 496315"/>
              <a:gd name="connsiteX79" fmla="*/ 306429 w 609243"/>
              <a:gd name="connsiteY79" fmla="*/ 408620 h 496315"/>
              <a:gd name="connsiteX80" fmla="*/ 586847 w 609243"/>
              <a:gd name="connsiteY80" fmla="*/ 387586 h 496315"/>
              <a:gd name="connsiteX81" fmla="*/ 585614 w 609243"/>
              <a:gd name="connsiteY81" fmla="*/ 79844 h 496315"/>
              <a:gd name="connsiteX82" fmla="*/ 315160 w 609243"/>
              <a:gd name="connsiteY82" fmla="*/ 68664 h 496315"/>
              <a:gd name="connsiteX83" fmla="*/ 306429 w 609243"/>
              <a:gd name="connsiteY83" fmla="*/ 71791 h 496315"/>
              <a:gd name="connsiteX84" fmla="*/ 297699 w 609243"/>
              <a:gd name="connsiteY84" fmla="*/ 68664 h 496315"/>
              <a:gd name="connsiteX85" fmla="*/ 198798 w 609243"/>
              <a:gd name="connsiteY85" fmla="*/ 22403 h 496315"/>
              <a:gd name="connsiteX86" fmla="*/ 197678 w 609243"/>
              <a:gd name="connsiteY86" fmla="*/ 346 h 496315"/>
              <a:gd name="connsiteX87" fmla="*/ 306429 w 609243"/>
              <a:gd name="connsiteY87" fmla="*/ 46209 h 496315"/>
              <a:gd name="connsiteX88" fmla="*/ 602505 w 609243"/>
              <a:gd name="connsiteY88" fmla="*/ 64779 h 496315"/>
              <a:gd name="connsiteX89" fmla="*/ 606016 w 609243"/>
              <a:gd name="connsiteY89" fmla="*/ 68948 h 496315"/>
              <a:gd name="connsiteX90" fmla="*/ 608009 w 609243"/>
              <a:gd name="connsiteY90" fmla="*/ 75581 h 496315"/>
              <a:gd name="connsiteX91" fmla="*/ 609243 w 609243"/>
              <a:gd name="connsiteY91" fmla="*/ 396113 h 496315"/>
              <a:gd name="connsiteX92" fmla="*/ 608199 w 609243"/>
              <a:gd name="connsiteY92" fmla="*/ 400945 h 496315"/>
              <a:gd name="connsiteX93" fmla="*/ 595103 w 609243"/>
              <a:gd name="connsiteY93" fmla="*/ 414210 h 496315"/>
              <a:gd name="connsiteX94" fmla="*/ 317437 w 609243"/>
              <a:gd name="connsiteY94" fmla="*/ 428043 h 496315"/>
              <a:gd name="connsiteX95" fmla="*/ 306429 w 609243"/>
              <a:gd name="connsiteY95" fmla="*/ 434675 h 496315"/>
              <a:gd name="connsiteX96" fmla="*/ 295422 w 609243"/>
              <a:gd name="connsiteY96" fmla="*/ 428043 h 496315"/>
              <a:gd name="connsiteX97" fmla="*/ 17756 w 609243"/>
              <a:gd name="connsiteY97" fmla="*/ 414210 h 496315"/>
              <a:gd name="connsiteX98" fmla="*/ 4660 w 609243"/>
              <a:gd name="connsiteY98" fmla="*/ 400945 h 496315"/>
              <a:gd name="connsiteX99" fmla="*/ 3616 w 609243"/>
              <a:gd name="connsiteY99" fmla="*/ 396113 h 496315"/>
              <a:gd name="connsiteX100" fmla="*/ 4850 w 609243"/>
              <a:gd name="connsiteY100" fmla="*/ 75581 h 496315"/>
              <a:gd name="connsiteX101" fmla="*/ 6843 w 609243"/>
              <a:gd name="connsiteY101" fmla="*/ 68948 h 496315"/>
              <a:gd name="connsiteX102" fmla="*/ 10354 w 609243"/>
              <a:gd name="connsiteY102" fmla="*/ 64779 h 496315"/>
              <a:gd name="connsiteX103" fmla="*/ 197678 w 609243"/>
              <a:gd name="connsiteY103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01164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114405 w 609243"/>
              <a:gd name="connsiteY56" fmla="*/ 101164 h 496315"/>
              <a:gd name="connsiteX57" fmla="*/ 436157 w 609243"/>
              <a:gd name="connsiteY57" fmla="*/ 91941 h 496315"/>
              <a:gd name="connsiteX58" fmla="*/ 539058 w 609243"/>
              <a:gd name="connsiteY58" fmla="*/ 121643 h 496315"/>
              <a:gd name="connsiteX59" fmla="*/ 530612 w 609243"/>
              <a:gd name="connsiteY59" fmla="*/ 139462 h 496315"/>
              <a:gd name="connsiteX60" fmla="*/ 345546 w 609243"/>
              <a:gd name="connsiteY60" fmla="*/ 136808 h 496315"/>
              <a:gd name="connsiteX61" fmla="*/ 334252 w 609243"/>
              <a:gd name="connsiteY61" fmla="*/ 120601 h 496315"/>
              <a:gd name="connsiteX62" fmla="*/ 436157 w 609243"/>
              <a:gd name="connsiteY62" fmla="*/ 91941 h 496315"/>
              <a:gd name="connsiteX63" fmla="*/ 120956 w 609243"/>
              <a:gd name="connsiteY63" fmla="*/ 81080 h 496315"/>
              <a:gd name="connsiteX64" fmla="*/ 123804 w 609243"/>
              <a:gd name="connsiteY64" fmla="*/ 81459 h 496315"/>
              <a:gd name="connsiteX65" fmla="*/ 134152 w 609243"/>
              <a:gd name="connsiteY65" fmla="*/ 146734 h 496315"/>
              <a:gd name="connsiteX66" fmla="*/ 133773 w 609243"/>
              <a:gd name="connsiteY66" fmla="*/ 149292 h 496315"/>
              <a:gd name="connsiteX67" fmla="*/ 126842 w 609243"/>
              <a:gd name="connsiteY67" fmla="*/ 159523 h 496315"/>
              <a:gd name="connsiteX68" fmla="*/ 78234 w 609243"/>
              <a:gd name="connsiteY68" fmla="*/ 179892 h 496315"/>
              <a:gd name="connsiteX69" fmla="*/ 64658 w 609243"/>
              <a:gd name="connsiteY69" fmla="*/ 175439 h 496315"/>
              <a:gd name="connsiteX70" fmla="*/ 58392 w 609243"/>
              <a:gd name="connsiteY70" fmla="*/ 166439 h 496315"/>
              <a:gd name="connsiteX71" fmla="*/ 60101 w 609243"/>
              <a:gd name="connsiteY71" fmla="*/ 110638 h 496315"/>
              <a:gd name="connsiteX72" fmla="*/ 60765 w 609243"/>
              <a:gd name="connsiteY72" fmla="*/ 107796 h 496315"/>
              <a:gd name="connsiteX73" fmla="*/ 64943 w 609243"/>
              <a:gd name="connsiteY73" fmla="*/ 98796 h 496315"/>
              <a:gd name="connsiteX74" fmla="*/ 120956 w 609243"/>
              <a:gd name="connsiteY74" fmla="*/ 81080 h 496315"/>
              <a:gd name="connsiteX75" fmla="*/ 198798 w 609243"/>
              <a:gd name="connsiteY75" fmla="*/ 22403 h 496315"/>
              <a:gd name="connsiteX76" fmla="*/ 27245 w 609243"/>
              <a:gd name="connsiteY76" fmla="*/ 79844 h 496315"/>
              <a:gd name="connsiteX77" fmla="*/ 26012 w 609243"/>
              <a:gd name="connsiteY77" fmla="*/ 387586 h 496315"/>
              <a:gd name="connsiteX78" fmla="*/ 306429 w 609243"/>
              <a:gd name="connsiteY78" fmla="*/ 408620 h 496315"/>
              <a:gd name="connsiteX79" fmla="*/ 586847 w 609243"/>
              <a:gd name="connsiteY79" fmla="*/ 387586 h 496315"/>
              <a:gd name="connsiteX80" fmla="*/ 585614 w 609243"/>
              <a:gd name="connsiteY80" fmla="*/ 79844 h 496315"/>
              <a:gd name="connsiteX81" fmla="*/ 315160 w 609243"/>
              <a:gd name="connsiteY81" fmla="*/ 68664 h 496315"/>
              <a:gd name="connsiteX82" fmla="*/ 306429 w 609243"/>
              <a:gd name="connsiteY82" fmla="*/ 71791 h 496315"/>
              <a:gd name="connsiteX83" fmla="*/ 297699 w 609243"/>
              <a:gd name="connsiteY83" fmla="*/ 68664 h 496315"/>
              <a:gd name="connsiteX84" fmla="*/ 198798 w 609243"/>
              <a:gd name="connsiteY84" fmla="*/ 22403 h 496315"/>
              <a:gd name="connsiteX85" fmla="*/ 197678 w 609243"/>
              <a:gd name="connsiteY85" fmla="*/ 346 h 496315"/>
              <a:gd name="connsiteX86" fmla="*/ 306429 w 609243"/>
              <a:gd name="connsiteY86" fmla="*/ 46209 h 496315"/>
              <a:gd name="connsiteX87" fmla="*/ 602505 w 609243"/>
              <a:gd name="connsiteY87" fmla="*/ 64779 h 496315"/>
              <a:gd name="connsiteX88" fmla="*/ 606016 w 609243"/>
              <a:gd name="connsiteY88" fmla="*/ 68948 h 496315"/>
              <a:gd name="connsiteX89" fmla="*/ 608009 w 609243"/>
              <a:gd name="connsiteY89" fmla="*/ 75581 h 496315"/>
              <a:gd name="connsiteX90" fmla="*/ 609243 w 609243"/>
              <a:gd name="connsiteY90" fmla="*/ 396113 h 496315"/>
              <a:gd name="connsiteX91" fmla="*/ 608199 w 609243"/>
              <a:gd name="connsiteY91" fmla="*/ 400945 h 496315"/>
              <a:gd name="connsiteX92" fmla="*/ 595103 w 609243"/>
              <a:gd name="connsiteY92" fmla="*/ 414210 h 496315"/>
              <a:gd name="connsiteX93" fmla="*/ 317437 w 609243"/>
              <a:gd name="connsiteY93" fmla="*/ 428043 h 496315"/>
              <a:gd name="connsiteX94" fmla="*/ 306429 w 609243"/>
              <a:gd name="connsiteY94" fmla="*/ 434675 h 496315"/>
              <a:gd name="connsiteX95" fmla="*/ 295422 w 609243"/>
              <a:gd name="connsiteY95" fmla="*/ 428043 h 496315"/>
              <a:gd name="connsiteX96" fmla="*/ 17756 w 609243"/>
              <a:gd name="connsiteY96" fmla="*/ 414210 h 496315"/>
              <a:gd name="connsiteX97" fmla="*/ 4660 w 609243"/>
              <a:gd name="connsiteY97" fmla="*/ 400945 h 496315"/>
              <a:gd name="connsiteX98" fmla="*/ 3616 w 609243"/>
              <a:gd name="connsiteY98" fmla="*/ 396113 h 496315"/>
              <a:gd name="connsiteX99" fmla="*/ 4850 w 609243"/>
              <a:gd name="connsiteY99" fmla="*/ 75581 h 496315"/>
              <a:gd name="connsiteX100" fmla="*/ 6843 w 609243"/>
              <a:gd name="connsiteY100" fmla="*/ 68948 h 496315"/>
              <a:gd name="connsiteX101" fmla="*/ 10354 w 609243"/>
              <a:gd name="connsiteY101" fmla="*/ 64779 h 496315"/>
              <a:gd name="connsiteX102" fmla="*/ 197678 w 609243"/>
              <a:gd name="connsiteY102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01164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114405 w 609243"/>
              <a:gd name="connsiteY56" fmla="*/ 101164 h 496315"/>
              <a:gd name="connsiteX57" fmla="*/ 436157 w 609243"/>
              <a:gd name="connsiteY57" fmla="*/ 91941 h 496315"/>
              <a:gd name="connsiteX58" fmla="*/ 539058 w 609243"/>
              <a:gd name="connsiteY58" fmla="*/ 121643 h 496315"/>
              <a:gd name="connsiteX59" fmla="*/ 530612 w 609243"/>
              <a:gd name="connsiteY59" fmla="*/ 139462 h 496315"/>
              <a:gd name="connsiteX60" fmla="*/ 345546 w 609243"/>
              <a:gd name="connsiteY60" fmla="*/ 136808 h 496315"/>
              <a:gd name="connsiteX61" fmla="*/ 334252 w 609243"/>
              <a:gd name="connsiteY61" fmla="*/ 120601 h 496315"/>
              <a:gd name="connsiteX62" fmla="*/ 436157 w 609243"/>
              <a:gd name="connsiteY62" fmla="*/ 91941 h 496315"/>
              <a:gd name="connsiteX63" fmla="*/ 120956 w 609243"/>
              <a:gd name="connsiteY63" fmla="*/ 81080 h 496315"/>
              <a:gd name="connsiteX64" fmla="*/ 134152 w 609243"/>
              <a:gd name="connsiteY64" fmla="*/ 146734 h 496315"/>
              <a:gd name="connsiteX65" fmla="*/ 133773 w 609243"/>
              <a:gd name="connsiteY65" fmla="*/ 149292 h 496315"/>
              <a:gd name="connsiteX66" fmla="*/ 126842 w 609243"/>
              <a:gd name="connsiteY66" fmla="*/ 159523 h 496315"/>
              <a:gd name="connsiteX67" fmla="*/ 78234 w 609243"/>
              <a:gd name="connsiteY67" fmla="*/ 179892 h 496315"/>
              <a:gd name="connsiteX68" fmla="*/ 64658 w 609243"/>
              <a:gd name="connsiteY68" fmla="*/ 175439 h 496315"/>
              <a:gd name="connsiteX69" fmla="*/ 58392 w 609243"/>
              <a:gd name="connsiteY69" fmla="*/ 166439 h 496315"/>
              <a:gd name="connsiteX70" fmla="*/ 60101 w 609243"/>
              <a:gd name="connsiteY70" fmla="*/ 110638 h 496315"/>
              <a:gd name="connsiteX71" fmla="*/ 60765 w 609243"/>
              <a:gd name="connsiteY71" fmla="*/ 107796 h 496315"/>
              <a:gd name="connsiteX72" fmla="*/ 64943 w 609243"/>
              <a:gd name="connsiteY72" fmla="*/ 98796 h 496315"/>
              <a:gd name="connsiteX73" fmla="*/ 120956 w 609243"/>
              <a:gd name="connsiteY73" fmla="*/ 81080 h 496315"/>
              <a:gd name="connsiteX74" fmla="*/ 198798 w 609243"/>
              <a:gd name="connsiteY74" fmla="*/ 22403 h 496315"/>
              <a:gd name="connsiteX75" fmla="*/ 27245 w 609243"/>
              <a:gd name="connsiteY75" fmla="*/ 79844 h 496315"/>
              <a:gd name="connsiteX76" fmla="*/ 26012 w 609243"/>
              <a:gd name="connsiteY76" fmla="*/ 387586 h 496315"/>
              <a:gd name="connsiteX77" fmla="*/ 306429 w 609243"/>
              <a:gd name="connsiteY77" fmla="*/ 408620 h 496315"/>
              <a:gd name="connsiteX78" fmla="*/ 586847 w 609243"/>
              <a:gd name="connsiteY78" fmla="*/ 387586 h 496315"/>
              <a:gd name="connsiteX79" fmla="*/ 585614 w 609243"/>
              <a:gd name="connsiteY79" fmla="*/ 79844 h 496315"/>
              <a:gd name="connsiteX80" fmla="*/ 315160 w 609243"/>
              <a:gd name="connsiteY80" fmla="*/ 68664 h 496315"/>
              <a:gd name="connsiteX81" fmla="*/ 306429 w 609243"/>
              <a:gd name="connsiteY81" fmla="*/ 71791 h 496315"/>
              <a:gd name="connsiteX82" fmla="*/ 297699 w 609243"/>
              <a:gd name="connsiteY82" fmla="*/ 68664 h 496315"/>
              <a:gd name="connsiteX83" fmla="*/ 198798 w 609243"/>
              <a:gd name="connsiteY83" fmla="*/ 22403 h 496315"/>
              <a:gd name="connsiteX84" fmla="*/ 197678 w 609243"/>
              <a:gd name="connsiteY84" fmla="*/ 346 h 496315"/>
              <a:gd name="connsiteX85" fmla="*/ 306429 w 609243"/>
              <a:gd name="connsiteY85" fmla="*/ 46209 h 496315"/>
              <a:gd name="connsiteX86" fmla="*/ 602505 w 609243"/>
              <a:gd name="connsiteY86" fmla="*/ 64779 h 496315"/>
              <a:gd name="connsiteX87" fmla="*/ 606016 w 609243"/>
              <a:gd name="connsiteY87" fmla="*/ 68948 h 496315"/>
              <a:gd name="connsiteX88" fmla="*/ 608009 w 609243"/>
              <a:gd name="connsiteY88" fmla="*/ 75581 h 496315"/>
              <a:gd name="connsiteX89" fmla="*/ 609243 w 609243"/>
              <a:gd name="connsiteY89" fmla="*/ 396113 h 496315"/>
              <a:gd name="connsiteX90" fmla="*/ 608199 w 609243"/>
              <a:gd name="connsiteY90" fmla="*/ 400945 h 496315"/>
              <a:gd name="connsiteX91" fmla="*/ 595103 w 609243"/>
              <a:gd name="connsiteY91" fmla="*/ 414210 h 496315"/>
              <a:gd name="connsiteX92" fmla="*/ 317437 w 609243"/>
              <a:gd name="connsiteY92" fmla="*/ 428043 h 496315"/>
              <a:gd name="connsiteX93" fmla="*/ 306429 w 609243"/>
              <a:gd name="connsiteY93" fmla="*/ 434675 h 496315"/>
              <a:gd name="connsiteX94" fmla="*/ 295422 w 609243"/>
              <a:gd name="connsiteY94" fmla="*/ 428043 h 496315"/>
              <a:gd name="connsiteX95" fmla="*/ 17756 w 609243"/>
              <a:gd name="connsiteY95" fmla="*/ 414210 h 496315"/>
              <a:gd name="connsiteX96" fmla="*/ 4660 w 609243"/>
              <a:gd name="connsiteY96" fmla="*/ 400945 h 496315"/>
              <a:gd name="connsiteX97" fmla="*/ 3616 w 609243"/>
              <a:gd name="connsiteY97" fmla="*/ 396113 h 496315"/>
              <a:gd name="connsiteX98" fmla="*/ 4850 w 609243"/>
              <a:gd name="connsiteY98" fmla="*/ 75581 h 496315"/>
              <a:gd name="connsiteX99" fmla="*/ 6843 w 609243"/>
              <a:gd name="connsiteY99" fmla="*/ 68948 h 496315"/>
              <a:gd name="connsiteX100" fmla="*/ 10354 w 609243"/>
              <a:gd name="connsiteY100" fmla="*/ 64779 h 496315"/>
              <a:gd name="connsiteX101" fmla="*/ 197678 w 609243"/>
              <a:gd name="connsiteY101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01164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114405 w 609243"/>
              <a:gd name="connsiteY56" fmla="*/ 101164 h 496315"/>
              <a:gd name="connsiteX57" fmla="*/ 436157 w 609243"/>
              <a:gd name="connsiteY57" fmla="*/ 91941 h 496315"/>
              <a:gd name="connsiteX58" fmla="*/ 539058 w 609243"/>
              <a:gd name="connsiteY58" fmla="*/ 121643 h 496315"/>
              <a:gd name="connsiteX59" fmla="*/ 530612 w 609243"/>
              <a:gd name="connsiteY59" fmla="*/ 139462 h 496315"/>
              <a:gd name="connsiteX60" fmla="*/ 345546 w 609243"/>
              <a:gd name="connsiteY60" fmla="*/ 136808 h 496315"/>
              <a:gd name="connsiteX61" fmla="*/ 334252 w 609243"/>
              <a:gd name="connsiteY61" fmla="*/ 120601 h 496315"/>
              <a:gd name="connsiteX62" fmla="*/ 436157 w 609243"/>
              <a:gd name="connsiteY62" fmla="*/ 91941 h 496315"/>
              <a:gd name="connsiteX63" fmla="*/ 64943 w 609243"/>
              <a:gd name="connsiteY63" fmla="*/ 98796 h 496315"/>
              <a:gd name="connsiteX64" fmla="*/ 134152 w 609243"/>
              <a:gd name="connsiteY64" fmla="*/ 146734 h 496315"/>
              <a:gd name="connsiteX65" fmla="*/ 133773 w 609243"/>
              <a:gd name="connsiteY65" fmla="*/ 149292 h 496315"/>
              <a:gd name="connsiteX66" fmla="*/ 126842 w 609243"/>
              <a:gd name="connsiteY66" fmla="*/ 159523 h 496315"/>
              <a:gd name="connsiteX67" fmla="*/ 78234 w 609243"/>
              <a:gd name="connsiteY67" fmla="*/ 179892 h 496315"/>
              <a:gd name="connsiteX68" fmla="*/ 64658 w 609243"/>
              <a:gd name="connsiteY68" fmla="*/ 175439 h 496315"/>
              <a:gd name="connsiteX69" fmla="*/ 58392 w 609243"/>
              <a:gd name="connsiteY69" fmla="*/ 166439 h 496315"/>
              <a:gd name="connsiteX70" fmla="*/ 60101 w 609243"/>
              <a:gd name="connsiteY70" fmla="*/ 110638 h 496315"/>
              <a:gd name="connsiteX71" fmla="*/ 60765 w 609243"/>
              <a:gd name="connsiteY71" fmla="*/ 107796 h 496315"/>
              <a:gd name="connsiteX72" fmla="*/ 64943 w 609243"/>
              <a:gd name="connsiteY72" fmla="*/ 98796 h 496315"/>
              <a:gd name="connsiteX73" fmla="*/ 198798 w 609243"/>
              <a:gd name="connsiteY73" fmla="*/ 22403 h 496315"/>
              <a:gd name="connsiteX74" fmla="*/ 27245 w 609243"/>
              <a:gd name="connsiteY74" fmla="*/ 79844 h 496315"/>
              <a:gd name="connsiteX75" fmla="*/ 26012 w 609243"/>
              <a:gd name="connsiteY75" fmla="*/ 387586 h 496315"/>
              <a:gd name="connsiteX76" fmla="*/ 306429 w 609243"/>
              <a:gd name="connsiteY76" fmla="*/ 408620 h 496315"/>
              <a:gd name="connsiteX77" fmla="*/ 586847 w 609243"/>
              <a:gd name="connsiteY77" fmla="*/ 387586 h 496315"/>
              <a:gd name="connsiteX78" fmla="*/ 585614 w 609243"/>
              <a:gd name="connsiteY78" fmla="*/ 79844 h 496315"/>
              <a:gd name="connsiteX79" fmla="*/ 315160 w 609243"/>
              <a:gd name="connsiteY79" fmla="*/ 68664 h 496315"/>
              <a:gd name="connsiteX80" fmla="*/ 306429 w 609243"/>
              <a:gd name="connsiteY80" fmla="*/ 71791 h 496315"/>
              <a:gd name="connsiteX81" fmla="*/ 297699 w 609243"/>
              <a:gd name="connsiteY81" fmla="*/ 68664 h 496315"/>
              <a:gd name="connsiteX82" fmla="*/ 198798 w 609243"/>
              <a:gd name="connsiteY82" fmla="*/ 22403 h 496315"/>
              <a:gd name="connsiteX83" fmla="*/ 197678 w 609243"/>
              <a:gd name="connsiteY83" fmla="*/ 346 h 496315"/>
              <a:gd name="connsiteX84" fmla="*/ 306429 w 609243"/>
              <a:gd name="connsiteY84" fmla="*/ 46209 h 496315"/>
              <a:gd name="connsiteX85" fmla="*/ 602505 w 609243"/>
              <a:gd name="connsiteY85" fmla="*/ 64779 h 496315"/>
              <a:gd name="connsiteX86" fmla="*/ 606016 w 609243"/>
              <a:gd name="connsiteY86" fmla="*/ 68948 h 496315"/>
              <a:gd name="connsiteX87" fmla="*/ 608009 w 609243"/>
              <a:gd name="connsiteY87" fmla="*/ 75581 h 496315"/>
              <a:gd name="connsiteX88" fmla="*/ 609243 w 609243"/>
              <a:gd name="connsiteY88" fmla="*/ 396113 h 496315"/>
              <a:gd name="connsiteX89" fmla="*/ 608199 w 609243"/>
              <a:gd name="connsiteY89" fmla="*/ 400945 h 496315"/>
              <a:gd name="connsiteX90" fmla="*/ 595103 w 609243"/>
              <a:gd name="connsiteY90" fmla="*/ 414210 h 496315"/>
              <a:gd name="connsiteX91" fmla="*/ 317437 w 609243"/>
              <a:gd name="connsiteY91" fmla="*/ 428043 h 496315"/>
              <a:gd name="connsiteX92" fmla="*/ 306429 w 609243"/>
              <a:gd name="connsiteY92" fmla="*/ 434675 h 496315"/>
              <a:gd name="connsiteX93" fmla="*/ 295422 w 609243"/>
              <a:gd name="connsiteY93" fmla="*/ 428043 h 496315"/>
              <a:gd name="connsiteX94" fmla="*/ 17756 w 609243"/>
              <a:gd name="connsiteY94" fmla="*/ 414210 h 496315"/>
              <a:gd name="connsiteX95" fmla="*/ 4660 w 609243"/>
              <a:gd name="connsiteY95" fmla="*/ 400945 h 496315"/>
              <a:gd name="connsiteX96" fmla="*/ 3616 w 609243"/>
              <a:gd name="connsiteY96" fmla="*/ 396113 h 496315"/>
              <a:gd name="connsiteX97" fmla="*/ 4850 w 609243"/>
              <a:gd name="connsiteY97" fmla="*/ 75581 h 496315"/>
              <a:gd name="connsiteX98" fmla="*/ 6843 w 609243"/>
              <a:gd name="connsiteY98" fmla="*/ 68948 h 496315"/>
              <a:gd name="connsiteX99" fmla="*/ 10354 w 609243"/>
              <a:gd name="connsiteY99" fmla="*/ 64779 h 496315"/>
              <a:gd name="connsiteX100" fmla="*/ 197678 w 609243"/>
              <a:gd name="connsiteY10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42186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436157 w 609243"/>
              <a:gd name="connsiteY56" fmla="*/ 91941 h 496315"/>
              <a:gd name="connsiteX57" fmla="*/ 539058 w 609243"/>
              <a:gd name="connsiteY57" fmla="*/ 121643 h 496315"/>
              <a:gd name="connsiteX58" fmla="*/ 530612 w 609243"/>
              <a:gd name="connsiteY58" fmla="*/ 139462 h 496315"/>
              <a:gd name="connsiteX59" fmla="*/ 345546 w 609243"/>
              <a:gd name="connsiteY59" fmla="*/ 136808 h 496315"/>
              <a:gd name="connsiteX60" fmla="*/ 334252 w 609243"/>
              <a:gd name="connsiteY60" fmla="*/ 120601 h 496315"/>
              <a:gd name="connsiteX61" fmla="*/ 436157 w 609243"/>
              <a:gd name="connsiteY61" fmla="*/ 91941 h 496315"/>
              <a:gd name="connsiteX62" fmla="*/ 64943 w 609243"/>
              <a:gd name="connsiteY62" fmla="*/ 98796 h 496315"/>
              <a:gd name="connsiteX63" fmla="*/ 134152 w 609243"/>
              <a:gd name="connsiteY63" fmla="*/ 146734 h 496315"/>
              <a:gd name="connsiteX64" fmla="*/ 133773 w 609243"/>
              <a:gd name="connsiteY64" fmla="*/ 149292 h 496315"/>
              <a:gd name="connsiteX65" fmla="*/ 126842 w 609243"/>
              <a:gd name="connsiteY65" fmla="*/ 159523 h 496315"/>
              <a:gd name="connsiteX66" fmla="*/ 78234 w 609243"/>
              <a:gd name="connsiteY66" fmla="*/ 179892 h 496315"/>
              <a:gd name="connsiteX67" fmla="*/ 64658 w 609243"/>
              <a:gd name="connsiteY67" fmla="*/ 175439 h 496315"/>
              <a:gd name="connsiteX68" fmla="*/ 58392 w 609243"/>
              <a:gd name="connsiteY68" fmla="*/ 166439 h 496315"/>
              <a:gd name="connsiteX69" fmla="*/ 60101 w 609243"/>
              <a:gd name="connsiteY69" fmla="*/ 110638 h 496315"/>
              <a:gd name="connsiteX70" fmla="*/ 60765 w 609243"/>
              <a:gd name="connsiteY70" fmla="*/ 107796 h 496315"/>
              <a:gd name="connsiteX71" fmla="*/ 64943 w 609243"/>
              <a:gd name="connsiteY71" fmla="*/ 98796 h 496315"/>
              <a:gd name="connsiteX72" fmla="*/ 198798 w 609243"/>
              <a:gd name="connsiteY72" fmla="*/ 22403 h 496315"/>
              <a:gd name="connsiteX73" fmla="*/ 27245 w 609243"/>
              <a:gd name="connsiteY73" fmla="*/ 79844 h 496315"/>
              <a:gd name="connsiteX74" fmla="*/ 26012 w 609243"/>
              <a:gd name="connsiteY74" fmla="*/ 387586 h 496315"/>
              <a:gd name="connsiteX75" fmla="*/ 306429 w 609243"/>
              <a:gd name="connsiteY75" fmla="*/ 408620 h 496315"/>
              <a:gd name="connsiteX76" fmla="*/ 586847 w 609243"/>
              <a:gd name="connsiteY76" fmla="*/ 387586 h 496315"/>
              <a:gd name="connsiteX77" fmla="*/ 585614 w 609243"/>
              <a:gd name="connsiteY77" fmla="*/ 79844 h 496315"/>
              <a:gd name="connsiteX78" fmla="*/ 315160 w 609243"/>
              <a:gd name="connsiteY78" fmla="*/ 68664 h 496315"/>
              <a:gd name="connsiteX79" fmla="*/ 306429 w 609243"/>
              <a:gd name="connsiteY79" fmla="*/ 71791 h 496315"/>
              <a:gd name="connsiteX80" fmla="*/ 297699 w 609243"/>
              <a:gd name="connsiteY80" fmla="*/ 68664 h 496315"/>
              <a:gd name="connsiteX81" fmla="*/ 198798 w 609243"/>
              <a:gd name="connsiteY81" fmla="*/ 22403 h 496315"/>
              <a:gd name="connsiteX82" fmla="*/ 197678 w 609243"/>
              <a:gd name="connsiteY82" fmla="*/ 346 h 496315"/>
              <a:gd name="connsiteX83" fmla="*/ 306429 w 609243"/>
              <a:gd name="connsiteY83" fmla="*/ 46209 h 496315"/>
              <a:gd name="connsiteX84" fmla="*/ 602505 w 609243"/>
              <a:gd name="connsiteY84" fmla="*/ 64779 h 496315"/>
              <a:gd name="connsiteX85" fmla="*/ 606016 w 609243"/>
              <a:gd name="connsiteY85" fmla="*/ 68948 h 496315"/>
              <a:gd name="connsiteX86" fmla="*/ 608009 w 609243"/>
              <a:gd name="connsiteY86" fmla="*/ 75581 h 496315"/>
              <a:gd name="connsiteX87" fmla="*/ 609243 w 609243"/>
              <a:gd name="connsiteY87" fmla="*/ 396113 h 496315"/>
              <a:gd name="connsiteX88" fmla="*/ 608199 w 609243"/>
              <a:gd name="connsiteY88" fmla="*/ 400945 h 496315"/>
              <a:gd name="connsiteX89" fmla="*/ 595103 w 609243"/>
              <a:gd name="connsiteY89" fmla="*/ 414210 h 496315"/>
              <a:gd name="connsiteX90" fmla="*/ 317437 w 609243"/>
              <a:gd name="connsiteY90" fmla="*/ 428043 h 496315"/>
              <a:gd name="connsiteX91" fmla="*/ 306429 w 609243"/>
              <a:gd name="connsiteY91" fmla="*/ 434675 h 496315"/>
              <a:gd name="connsiteX92" fmla="*/ 295422 w 609243"/>
              <a:gd name="connsiteY92" fmla="*/ 428043 h 496315"/>
              <a:gd name="connsiteX93" fmla="*/ 17756 w 609243"/>
              <a:gd name="connsiteY93" fmla="*/ 414210 h 496315"/>
              <a:gd name="connsiteX94" fmla="*/ 4660 w 609243"/>
              <a:gd name="connsiteY94" fmla="*/ 400945 h 496315"/>
              <a:gd name="connsiteX95" fmla="*/ 3616 w 609243"/>
              <a:gd name="connsiteY95" fmla="*/ 396113 h 496315"/>
              <a:gd name="connsiteX96" fmla="*/ 4850 w 609243"/>
              <a:gd name="connsiteY96" fmla="*/ 75581 h 496315"/>
              <a:gd name="connsiteX97" fmla="*/ 6843 w 609243"/>
              <a:gd name="connsiteY97" fmla="*/ 68948 h 496315"/>
              <a:gd name="connsiteX98" fmla="*/ 10354 w 609243"/>
              <a:gd name="connsiteY98" fmla="*/ 64779 h 496315"/>
              <a:gd name="connsiteX99" fmla="*/ 197678 w 609243"/>
              <a:gd name="connsiteY99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42186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436157 w 609243"/>
              <a:gd name="connsiteY56" fmla="*/ 91941 h 496315"/>
              <a:gd name="connsiteX57" fmla="*/ 530612 w 609243"/>
              <a:gd name="connsiteY57" fmla="*/ 139462 h 496315"/>
              <a:gd name="connsiteX58" fmla="*/ 345546 w 609243"/>
              <a:gd name="connsiteY58" fmla="*/ 136808 h 496315"/>
              <a:gd name="connsiteX59" fmla="*/ 334252 w 609243"/>
              <a:gd name="connsiteY59" fmla="*/ 120601 h 496315"/>
              <a:gd name="connsiteX60" fmla="*/ 436157 w 609243"/>
              <a:gd name="connsiteY60" fmla="*/ 91941 h 496315"/>
              <a:gd name="connsiteX61" fmla="*/ 64943 w 609243"/>
              <a:gd name="connsiteY61" fmla="*/ 98796 h 496315"/>
              <a:gd name="connsiteX62" fmla="*/ 134152 w 609243"/>
              <a:gd name="connsiteY62" fmla="*/ 146734 h 496315"/>
              <a:gd name="connsiteX63" fmla="*/ 133773 w 609243"/>
              <a:gd name="connsiteY63" fmla="*/ 149292 h 496315"/>
              <a:gd name="connsiteX64" fmla="*/ 126842 w 609243"/>
              <a:gd name="connsiteY64" fmla="*/ 159523 h 496315"/>
              <a:gd name="connsiteX65" fmla="*/ 78234 w 609243"/>
              <a:gd name="connsiteY65" fmla="*/ 179892 h 496315"/>
              <a:gd name="connsiteX66" fmla="*/ 64658 w 609243"/>
              <a:gd name="connsiteY66" fmla="*/ 175439 h 496315"/>
              <a:gd name="connsiteX67" fmla="*/ 58392 w 609243"/>
              <a:gd name="connsiteY67" fmla="*/ 166439 h 496315"/>
              <a:gd name="connsiteX68" fmla="*/ 60101 w 609243"/>
              <a:gd name="connsiteY68" fmla="*/ 110638 h 496315"/>
              <a:gd name="connsiteX69" fmla="*/ 60765 w 609243"/>
              <a:gd name="connsiteY69" fmla="*/ 107796 h 496315"/>
              <a:gd name="connsiteX70" fmla="*/ 64943 w 609243"/>
              <a:gd name="connsiteY70" fmla="*/ 98796 h 496315"/>
              <a:gd name="connsiteX71" fmla="*/ 198798 w 609243"/>
              <a:gd name="connsiteY71" fmla="*/ 22403 h 496315"/>
              <a:gd name="connsiteX72" fmla="*/ 27245 w 609243"/>
              <a:gd name="connsiteY72" fmla="*/ 79844 h 496315"/>
              <a:gd name="connsiteX73" fmla="*/ 26012 w 609243"/>
              <a:gd name="connsiteY73" fmla="*/ 387586 h 496315"/>
              <a:gd name="connsiteX74" fmla="*/ 306429 w 609243"/>
              <a:gd name="connsiteY74" fmla="*/ 408620 h 496315"/>
              <a:gd name="connsiteX75" fmla="*/ 586847 w 609243"/>
              <a:gd name="connsiteY75" fmla="*/ 387586 h 496315"/>
              <a:gd name="connsiteX76" fmla="*/ 585614 w 609243"/>
              <a:gd name="connsiteY76" fmla="*/ 79844 h 496315"/>
              <a:gd name="connsiteX77" fmla="*/ 315160 w 609243"/>
              <a:gd name="connsiteY77" fmla="*/ 68664 h 496315"/>
              <a:gd name="connsiteX78" fmla="*/ 306429 w 609243"/>
              <a:gd name="connsiteY78" fmla="*/ 71791 h 496315"/>
              <a:gd name="connsiteX79" fmla="*/ 297699 w 609243"/>
              <a:gd name="connsiteY79" fmla="*/ 68664 h 496315"/>
              <a:gd name="connsiteX80" fmla="*/ 198798 w 609243"/>
              <a:gd name="connsiteY80" fmla="*/ 22403 h 496315"/>
              <a:gd name="connsiteX81" fmla="*/ 197678 w 609243"/>
              <a:gd name="connsiteY81" fmla="*/ 346 h 496315"/>
              <a:gd name="connsiteX82" fmla="*/ 306429 w 609243"/>
              <a:gd name="connsiteY82" fmla="*/ 46209 h 496315"/>
              <a:gd name="connsiteX83" fmla="*/ 602505 w 609243"/>
              <a:gd name="connsiteY83" fmla="*/ 64779 h 496315"/>
              <a:gd name="connsiteX84" fmla="*/ 606016 w 609243"/>
              <a:gd name="connsiteY84" fmla="*/ 68948 h 496315"/>
              <a:gd name="connsiteX85" fmla="*/ 608009 w 609243"/>
              <a:gd name="connsiteY85" fmla="*/ 75581 h 496315"/>
              <a:gd name="connsiteX86" fmla="*/ 609243 w 609243"/>
              <a:gd name="connsiteY86" fmla="*/ 396113 h 496315"/>
              <a:gd name="connsiteX87" fmla="*/ 608199 w 609243"/>
              <a:gd name="connsiteY87" fmla="*/ 400945 h 496315"/>
              <a:gd name="connsiteX88" fmla="*/ 595103 w 609243"/>
              <a:gd name="connsiteY88" fmla="*/ 414210 h 496315"/>
              <a:gd name="connsiteX89" fmla="*/ 317437 w 609243"/>
              <a:gd name="connsiteY89" fmla="*/ 428043 h 496315"/>
              <a:gd name="connsiteX90" fmla="*/ 306429 w 609243"/>
              <a:gd name="connsiteY90" fmla="*/ 434675 h 496315"/>
              <a:gd name="connsiteX91" fmla="*/ 295422 w 609243"/>
              <a:gd name="connsiteY91" fmla="*/ 428043 h 496315"/>
              <a:gd name="connsiteX92" fmla="*/ 17756 w 609243"/>
              <a:gd name="connsiteY92" fmla="*/ 414210 h 496315"/>
              <a:gd name="connsiteX93" fmla="*/ 4660 w 609243"/>
              <a:gd name="connsiteY93" fmla="*/ 400945 h 496315"/>
              <a:gd name="connsiteX94" fmla="*/ 3616 w 609243"/>
              <a:gd name="connsiteY94" fmla="*/ 396113 h 496315"/>
              <a:gd name="connsiteX95" fmla="*/ 4850 w 609243"/>
              <a:gd name="connsiteY95" fmla="*/ 75581 h 496315"/>
              <a:gd name="connsiteX96" fmla="*/ 6843 w 609243"/>
              <a:gd name="connsiteY96" fmla="*/ 68948 h 496315"/>
              <a:gd name="connsiteX97" fmla="*/ 10354 w 609243"/>
              <a:gd name="connsiteY97" fmla="*/ 64779 h 496315"/>
              <a:gd name="connsiteX98" fmla="*/ 197678 w 609243"/>
              <a:gd name="connsiteY98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34359 w 609243"/>
              <a:gd name="connsiteY47" fmla="*/ 185289 h 496315"/>
              <a:gd name="connsiteX48" fmla="*/ 349445 w 609243"/>
              <a:gd name="connsiteY48" fmla="*/ 182544 h 496315"/>
              <a:gd name="connsiteX49" fmla="*/ 338060 w 609243"/>
              <a:gd name="connsiteY49" fmla="*/ 166448 h 496315"/>
              <a:gd name="connsiteX50" fmla="*/ 439981 w 609243"/>
              <a:gd name="connsiteY50" fmla="*/ 137783 h 496315"/>
              <a:gd name="connsiteX51" fmla="*/ 114405 w 609243"/>
              <a:gd name="connsiteY51" fmla="*/ 142186 h 496315"/>
              <a:gd name="connsiteX52" fmla="*/ 79658 w 609243"/>
              <a:gd name="connsiteY52" fmla="*/ 112628 h 496315"/>
              <a:gd name="connsiteX53" fmla="*/ 78139 w 609243"/>
              <a:gd name="connsiteY53" fmla="*/ 156871 h 496315"/>
              <a:gd name="connsiteX54" fmla="*/ 114405 w 609243"/>
              <a:gd name="connsiteY54" fmla="*/ 142186 h 496315"/>
              <a:gd name="connsiteX55" fmla="*/ 436157 w 609243"/>
              <a:gd name="connsiteY55" fmla="*/ 91941 h 496315"/>
              <a:gd name="connsiteX56" fmla="*/ 530612 w 609243"/>
              <a:gd name="connsiteY56" fmla="*/ 139462 h 496315"/>
              <a:gd name="connsiteX57" fmla="*/ 345546 w 609243"/>
              <a:gd name="connsiteY57" fmla="*/ 136808 h 496315"/>
              <a:gd name="connsiteX58" fmla="*/ 334252 w 609243"/>
              <a:gd name="connsiteY58" fmla="*/ 120601 h 496315"/>
              <a:gd name="connsiteX59" fmla="*/ 436157 w 609243"/>
              <a:gd name="connsiteY59" fmla="*/ 91941 h 496315"/>
              <a:gd name="connsiteX60" fmla="*/ 64943 w 609243"/>
              <a:gd name="connsiteY60" fmla="*/ 98796 h 496315"/>
              <a:gd name="connsiteX61" fmla="*/ 134152 w 609243"/>
              <a:gd name="connsiteY61" fmla="*/ 146734 h 496315"/>
              <a:gd name="connsiteX62" fmla="*/ 133773 w 609243"/>
              <a:gd name="connsiteY62" fmla="*/ 149292 h 496315"/>
              <a:gd name="connsiteX63" fmla="*/ 126842 w 609243"/>
              <a:gd name="connsiteY63" fmla="*/ 159523 h 496315"/>
              <a:gd name="connsiteX64" fmla="*/ 78234 w 609243"/>
              <a:gd name="connsiteY64" fmla="*/ 179892 h 496315"/>
              <a:gd name="connsiteX65" fmla="*/ 64658 w 609243"/>
              <a:gd name="connsiteY65" fmla="*/ 175439 h 496315"/>
              <a:gd name="connsiteX66" fmla="*/ 58392 w 609243"/>
              <a:gd name="connsiteY66" fmla="*/ 166439 h 496315"/>
              <a:gd name="connsiteX67" fmla="*/ 60101 w 609243"/>
              <a:gd name="connsiteY67" fmla="*/ 110638 h 496315"/>
              <a:gd name="connsiteX68" fmla="*/ 60765 w 609243"/>
              <a:gd name="connsiteY68" fmla="*/ 107796 h 496315"/>
              <a:gd name="connsiteX69" fmla="*/ 64943 w 609243"/>
              <a:gd name="connsiteY69" fmla="*/ 98796 h 496315"/>
              <a:gd name="connsiteX70" fmla="*/ 198798 w 609243"/>
              <a:gd name="connsiteY70" fmla="*/ 22403 h 496315"/>
              <a:gd name="connsiteX71" fmla="*/ 27245 w 609243"/>
              <a:gd name="connsiteY71" fmla="*/ 79844 h 496315"/>
              <a:gd name="connsiteX72" fmla="*/ 26012 w 609243"/>
              <a:gd name="connsiteY72" fmla="*/ 387586 h 496315"/>
              <a:gd name="connsiteX73" fmla="*/ 306429 w 609243"/>
              <a:gd name="connsiteY73" fmla="*/ 408620 h 496315"/>
              <a:gd name="connsiteX74" fmla="*/ 586847 w 609243"/>
              <a:gd name="connsiteY74" fmla="*/ 387586 h 496315"/>
              <a:gd name="connsiteX75" fmla="*/ 585614 w 609243"/>
              <a:gd name="connsiteY75" fmla="*/ 79844 h 496315"/>
              <a:gd name="connsiteX76" fmla="*/ 315160 w 609243"/>
              <a:gd name="connsiteY76" fmla="*/ 68664 h 496315"/>
              <a:gd name="connsiteX77" fmla="*/ 306429 w 609243"/>
              <a:gd name="connsiteY77" fmla="*/ 71791 h 496315"/>
              <a:gd name="connsiteX78" fmla="*/ 297699 w 609243"/>
              <a:gd name="connsiteY78" fmla="*/ 68664 h 496315"/>
              <a:gd name="connsiteX79" fmla="*/ 198798 w 609243"/>
              <a:gd name="connsiteY79" fmla="*/ 22403 h 496315"/>
              <a:gd name="connsiteX80" fmla="*/ 197678 w 609243"/>
              <a:gd name="connsiteY80" fmla="*/ 346 h 496315"/>
              <a:gd name="connsiteX81" fmla="*/ 306429 w 609243"/>
              <a:gd name="connsiteY81" fmla="*/ 46209 h 496315"/>
              <a:gd name="connsiteX82" fmla="*/ 602505 w 609243"/>
              <a:gd name="connsiteY82" fmla="*/ 64779 h 496315"/>
              <a:gd name="connsiteX83" fmla="*/ 606016 w 609243"/>
              <a:gd name="connsiteY83" fmla="*/ 68948 h 496315"/>
              <a:gd name="connsiteX84" fmla="*/ 608009 w 609243"/>
              <a:gd name="connsiteY84" fmla="*/ 75581 h 496315"/>
              <a:gd name="connsiteX85" fmla="*/ 609243 w 609243"/>
              <a:gd name="connsiteY85" fmla="*/ 396113 h 496315"/>
              <a:gd name="connsiteX86" fmla="*/ 608199 w 609243"/>
              <a:gd name="connsiteY86" fmla="*/ 400945 h 496315"/>
              <a:gd name="connsiteX87" fmla="*/ 595103 w 609243"/>
              <a:gd name="connsiteY87" fmla="*/ 414210 h 496315"/>
              <a:gd name="connsiteX88" fmla="*/ 317437 w 609243"/>
              <a:gd name="connsiteY88" fmla="*/ 428043 h 496315"/>
              <a:gd name="connsiteX89" fmla="*/ 306429 w 609243"/>
              <a:gd name="connsiteY89" fmla="*/ 434675 h 496315"/>
              <a:gd name="connsiteX90" fmla="*/ 295422 w 609243"/>
              <a:gd name="connsiteY90" fmla="*/ 428043 h 496315"/>
              <a:gd name="connsiteX91" fmla="*/ 17756 w 609243"/>
              <a:gd name="connsiteY91" fmla="*/ 414210 h 496315"/>
              <a:gd name="connsiteX92" fmla="*/ 4660 w 609243"/>
              <a:gd name="connsiteY92" fmla="*/ 400945 h 496315"/>
              <a:gd name="connsiteX93" fmla="*/ 3616 w 609243"/>
              <a:gd name="connsiteY93" fmla="*/ 396113 h 496315"/>
              <a:gd name="connsiteX94" fmla="*/ 4850 w 609243"/>
              <a:gd name="connsiteY94" fmla="*/ 75581 h 496315"/>
              <a:gd name="connsiteX95" fmla="*/ 6843 w 609243"/>
              <a:gd name="connsiteY95" fmla="*/ 68948 h 496315"/>
              <a:gd name="connsiteX96" fmla="*/ 10354 w 609243"/>
              <a:gd name="connsiteY96" fmla="*/ 64779 h 496315"/>
              <a:gd name="connsiteX97" fmla="*/ 197678 w 609243"/>
              <a:gd name="connsiteY97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338060 w 609243"/>
              <a:gd name="connsiteY46" fmla="*/ 166448 h 496315"/>
              <a:gd name="connsiteX47" fmla="*/ 534359 w 609243"/>
              <a:gd name="connsiteY47" fmla="*/ 185289 h 496315"/>
              <a:gd name="connsiteX48" fmla="*/ 349445 w 609243"/>
              <a:gd name="connsiteY48" fmla="*/ 182544 h 496315"/>
              <a:gd name="connsiteX49" fmla="*/ 338060 w 609243"/>
              <a:gd name="connsiteY49" fmla="*/ 166448 h 496315"/>
              <a:gd name="connsiteX50" fmla="*/ 114405 w 609243"/>
              <a:gd name="connsiteY50" fmla="*/ 142186 h 496315"/>
              <a:gd name="connsiteX51" fmla="*/ 79658 w 609243"/>
              <a:gd name="connsiteY51" fmla="*/ 112628 h 496315"/>
              <a:gd name="connsiteX52" fmla="*/ 78139 w 609243"/>
              <a:gd name="connsiteY52" fmla="*/ 156871 h 496315"/>
              <a:gd name="connsiteX53" fmla="*/ 114405 w 609243"/>
              <a:gd name="connsiteY53" fmla="*/ 142186 h 496315"/>
              <a:gd name="connsiteX54" fmla="*/ 436157 w 609243"/>
              <a:gd name="connsiteY54" fmla="*/ 91941 h 496315"/>
              <a:gd name="connsiteX55" fmla="*/ 530612 w 609243"/>
              <a:gd name="connsiteY55" fmla="*/ 139462 h 496315"/>
              <a:gd name="connsiteX56" fmla="*/ 345546 w 609243"/>
              <a:gd name="connsiteY56" fmla="*/ 136808 h 496315"/>
              <a:gd name="connsiteX57" fmla="*/ 334252 w 609243"/>
              <a:gd name="connsiteY57" fmla="*/ 120601 h 496315"/>
              <a:gd name="connsiteX58" fmla="*/ 436157 w 609243"/>
              <a:gd name="connsiteY58" fmla="*/ 91941 h 496315"/>
              <a:gd name="connsiteX59" fmla="*/ 64943 w 609243"/>
              <a:gd name="connsiteY59" fmla="*/ 98796 h 496315"/>
              <a:gd name="connsiteX60" fmla="*/ 134152 w 609243"/>
              <a:gd name="connsiteY60" fmla="*/ 146734 h 496315"/>
              <a:gd name="connsiteX61" fmla="*/ 133773 w 609243"/>
              <a:gd name="connsiteY61" fmla="*/ 149292 h 496315"/>
              <a:gd name="connsiteX62" fmla="*/ 126842 w 609243"/>
              <a:gd name="connsiteY62" fmla="*/ 159523 h 496315"/>
              <a:gd name="connsiteX63" fmla="*/ 78234 w 609243"/>
              <a:gd name="connsiteY63" fmla="*/ 179892 h 496315"/>
              <a:gd name="connsiteX64" fmla="*/ 64658 w 609243"/>
              <a:gd name="connsiteY64" fmla="*/ 175439 h 496315"/>
              <a:gd name="connsiteX65" fmla="*/ 58392 w 609243"/>
              <a:gd name="connsiteY65" fmla="*/ 166439 h 496315"/>
              <a:gd name="connsiteX66" fmla="*/ 60101 w 609243"/>
              <a:gd name="connsiteY66" fmla="*/ 110638 h 496315"/>
              <a:gd name="connsiteX67" fmla="*/ 60765 w 609243"/>
              <a:gd name="connsiteY67" fmla="*/ 107796 h 496315"/>
              <a:gd name="connsiteX68" fmla="*/ 64943 w 609243"/>
              <a:gd name="connsiteY68" fmla="*/ 98796 h 496315"/>
              <a:gd name="connsiteX69" fmla="*/ 198798 w 609243"/>
              <a:gd name="connsiteY69" fmla="*/ 22403 h 496315"/>
              <a:gd name="connsiteX70" fmla="*/ 27245 w 609243"/>
              <a:gd name="connsiteY70" fmla="*/ 79844 h 496315"/>
              <a:gd name="connsiteX71" fmla="*/ 26012 w 609243"/>
              <a:gd name="connsiteY71" fmla="*/ 387586 h 496315"/>
              <a:gd name="connsiteX72" fmla="*/ 306429 w 609243"/>
              <a:gd name="connsiteY72" fmla="*/ 408620 h 496315"/>
              <a:gd name="connsiteX73" fmla="*/ 586847 w 609243"/>
              <a:gd name="connsiteY73" fmla="*/ 387586 h 496315"/>
              <a:gd name="connsiteX74" fmla="*/ 585614 w 609243"/>
              <a:gd name="connsiteY74" fmla="*/ 79844 h 496315"/>
              <a:gd name="connsiteX75" fmla="*/ 315160 w 609243"/>
              <a:gd name="connsiteY75" fmla="*/ 68664 h 496315"/>
              <a:gd name="connsiteX76" fmla="*/ 306429 w 609243"/>
              <a:gd name="connsiteY76" fmla="*/ 71791 h 496315"/>
              <a:gd name="connsiteX77" fmla="*/ 297699 w 609243"/>
              <a:gd name="connsiteY77" fmla="*/ 68664 h 496315"/>
              <a:gd name="connsiteX78" fmla="*/ 198798 w 609243"/>
              <a:gd name="connsiteY78" fmla="*/ 22403 h 496315"/>
              <a:gd name="connsiteX79" fmla="*/ 197678 w 609243"/>
              <a:gd name="connsiteY79" fmla="*/ 346 h 496315"/>
              <a:gd name="connsiteX80" fmla="*/ 306429 w 609243"/>
              <a:gd name="connsiteY80" fmla="*/ 46209 h 496315"/>
              <a:gd name="connsiteX81" fmla="*/ 602505 w 609243"/>
              <a:gd name="connsiteY81" fmla="*/ 64779 h 496315"/>
              <a:gd name="connsiteX82" fmla="*/ 606016 w 609243"/>
              <a:gd name="connsiteY82" fmla="*/ 68948 h 496315"/>
              <a:gd name="connsiteX83" fmla="*/ 608009 w 609243"/>
              <a:gd name="connsiteY83" fmla="*/ 75581 h 496315"/>
              <a:gd name="connsiteX84" fmla="*/ 609243 w 609243"/>
              <a:gd name="connsiteY84" fmla="*/ 396113 h 496315"/>
              <a:gd name="connsiteX85" fmla="*/ 608199 w 609243"/>
              <a:gd name="connsiteY85" fmla="*/ 400945 h 496315"/>
              <a:gd name="connsiteX86" fmla="*/ 595103 w 609243"/>
              <a:gd name="connsiteY86" fmla="*/ 414210 h 496315"/>
              <a:gd name="connsiteX87" fmla="*/ 317437 w 609243"/>
              <a:gd name="connsiteY87" fmla="*/ 428043 h 496315"/>
              <a:gd name="connsiteX88" fmla="*/ 306429 w 609243"/>
              <a:gd name="connsiteY88" fmla="*/ 434675 h 496315"/>
              <a:gd name="connsiteX89" fmla="*/ 295422 w 609243"/>
              <a:gd name="connsiteY89" fmla="*/ 428043 h 496315"/>
              <a:gd name="connsiteX90" fmla="*/ 17756 w 609243"/>
              <a:gd name="connsiteY90" fmla="*/ 414210 h 496315"/>
              <a:gd name="connsiteX91" fmla="*/ 4660 w 609243"/>
              <a:gd name="connsiteY91" fmla="*/ 400945 h 496315"/>
              <a:gd name="connsiteX92" fmla="*/ 3616 w 609243"/>
              <a:gd name="connsiteY92" fmla="*/ 396113 h 496315"/>
              <a:gd name="connsiteX93" fmla="*/ 4850 w 609243"/>
              <a:gd name="connsiteY93" fmla="*/ 75581 h 496315"/>
              <a:gd name="connsiteX94" fmla="*/ 6843 w 609243"/>
              <a:gd name="connsiteY94" fmla="*/ 68948 h 496315"/>
              <a:gd name="connsiteX95" fmla="*/ 10354 w 609243"/>
              <a:gd name="connsiteY95" fmla="*/ 64779 h 496315"/>
              <a:gd name="connsiteX96" fmla="*/ 197678 w 609243"/>
              <a:gd name="connsiteY9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338060 w 609243"/>
              <a:gd name="connsiteY46" fmla="*/ 166448 h 496315"/>
              <a:gd name="connsiteX47" fmla="*/ 534359 w 609243"/>
              <a:gd name="connsiteY47" fmla="*/ 185289 h 496315"/>
              <a:gd name="connsiteX48" fmla="*/ 349445 w 609243"/>
              <a:gd name="connsiteY48" fmla="*/ 182544 h 496315"/>
              <a:gd name="connsiteX49" fmla="*/ 338060 w 609243"/>
              <a:gd name="connsiteY49" fmla="*/ 166448 h 496315"/>
              <a:gd name="connsiteX50" fmla="*/ 114405 w 609243"/>
              <a:gd name="connsiteY50" fmla="*/ 142186 h 496315"/>
              <a:gd name="connsiteX51" fmla="*/ 79658 w 609243"/>
              <a:gd name="connsiteY51" fmla="*/ 112628 h 496315"/>
              <a:gd name="connsiteX52" fmla="*/ 78139 w 609243"/>
              <a:gd name="connsiteY52" fmla="*/ 156871 h 496315"/>
              <a:gd name="connsiteX53" fmla="*/ 114405 w 609243"/>
              <a:gd name="connsiteY53" fmla="*/ 142186 h 496315"/>
              <a:gd name="connsiteX54" fmla="*/ 334252 w 609243"/>
              <a:gd name="connsiteY54" fmla="*/ 120601 h 496315"/>
              <a:gd name="connsiteX55" fmla="*/ 530612 w 609243"/>
              <a:gd name="connsiteY55" fmla="*/ 139462 h 496315"/>
              <a:gd name="connsiteX56" fmla="*/ 345546 w 609243"/>
              <a:gd name="connsiteY56" fmla="*/ 136808 h 496315"/>
              <a:gd name="connsiteX57" fmla="*/ 334252 w 609243"/>
              <a:gd name="connsiteY57" fmla="*/ 120601 h 496315"/>
              <a:gd name="connsiteX58" fmla="*/ 64943 w 609243"/>
              <a:gd name="connsiteY58" fmla="*/ 98796 h 496315"/>
              <a:gd name="connsiteX59" fmla="*/ 134152 w 609243"/>
              <a:gd name="connsiteY59" fmla="*/ 146734 h 496315"/>
              <a:gd name="connsiteX60" fmla="*/ 133773 w 609243"/>
              <a:gd name="connsiteY60" fmla="*/ 149292 h 496315"/>
              <a:gd name="connsiteX61" fmla="*/ 126842 w 609243"/>
              <a:gd name="connsiteY61" fmla="*/ 159523 h 496315"/>
              <a:gd name="connsiteX62" fmla="*/ 78234 w 609243"/>
              <a:gd name="connsiteY62" fmla="*/ 179892 h 496315"/>
              <a:gd name="connsiteX63" fmla="*/ 64658 w 609243"/>
              <a:gd name="connsiteY63" fmla="*/ 175439 h 496315"/>
              <a:gd name="connsiteX64" fmla="*/ 58392 w 609243"/>
              <a:gd name="connsiteY64" fmla="*/ 166439 h 496315"/>
              <a:gd name="connsiteX65" fmla="*/ 60101 w 609243"/>
              <a:gd name="connsiteY65" fmla="*/ 110638 h 496315"/>
              <a:gd name="connsiteX66" fmla="*/ 60765 w 609243"/>
              <a:gd name="connsiteY66" fmla="*/ 107796 h 496315"/>
              <a:gd name="connsiteX67" fmla="*/ 64943 w 609243"/>
              <a:gd name="connsiteY67" fmla="*/ 98796 h 496315"/>
              <a:gd name="connsiteX68" fmla="*/ 198798 w 609243"/>
              <a:gd name="connsiteY68" fmla="*/ 22403 h 496315"/>
              <a:gd name="connsiteX69" fmla="*/ 27245 w 609243"/>
              <a:gd name="connsiteY69" fmla="*/ 79844 h 496315"/>
              <a:gd name="connsiteX70" fmla="*/ 26012 w 609243"/>
              <a:gd name="connsiteY70" fmla="*/ 387586 h 496315"/>
              <a:gd name="connsiteX71" fmla="*/ 306429 w 609243"/>
              <a:gd name="connsiteY71" fmla="*/ 408620 h 496315"/>
              <a:gd name="connsiteX72" fmla="*/ 586847 w 609243"/>
              <a:gd name="connsiteY72" fmla="*/ 387586 h 496315"/>
              <a:gd name="connsiteX73" fmla="*/ 585614 w 609243"/>
              <a:gd name="connsiteY73" fmla="*/ 79844 h 496315"/>
              <a:gd name="connsiteX74" fmla="*/ 315160 w 609243"/>
              <a:gd name="connsiteY74" fmla="*/ 68664 h 496315"/>
              <a:gd name="connsiteX75" fmla="*/ 306429 w 609243"/>
              <a:gd name="connsiteY75" fmla="*/ 71791 h 496315"/>
              <a:gd name="connsiteX76" fmla="*/ 297699 w 609243"/>
              <a:gd name="connsiteY76" fmla="*/ 68664 h 496315"/>
              <a:gd name="connsiteX77" fmla="*/ 198798 w 609243"/>
              <a:gd name="connsiteY77" fmla="*/ 22403 h 496315"/>
              <a:gd name="connsiteX78" fmla="*/ 197678 w 609243"/>
              <a:gd name="connsiteY78" fmla="*/ 346 h 496315"/>
              <a:gd name="connsiteX79" fmla="*/ 306429 w 609243"/>
              <a:gd name="connsiteY79" fmla="*/ 46209 h 496315"/>
              <a:gd name="connsiteX80" fmla="*/ 602505 w 609243"/>
              <a:gd name="connsiteY80" fmla="*/ 64779 h 496315"/>
              <a:gd name="connsiteX81" fmla="*/ 606016 w 609243"/>
              <a:gd name="connsiteY81" fmla="*/ 68948 h 496315"/>
              <a:gd name="connsiteX82" fmla="*/ 608009 w 609243"/>
              <a:gd name="connsiteY82" fmla="*/ 75581 h 496315"/>
              <a:gd name="connsiteX83" fmla="*/ 609243 w 609243"/>
              <a:gd name="connsiteY83" fmla="*/ 396113 h 496315"/>
              <a:gd name="connsiteX84" fmla="*/ 608199 w 609243"/>
              <a:gd name="connsiteY84" fmla="*/ 400945 h 496315"/>
              <a:gd name="connsiteX85" fmla="*/ 595103 w 609243"/>
              <a:gd name="connsiteY85" fmla="*/ 414210 h 496315"/>
              <a:gd name="connsiteX86" fmla="*/ 317437 w 609243"/>
              <a:gd name="connsiteY86" fmla="*/ 428043 h 496315"/>
              <a:gd name="connsiteX87" fmla="*/ 306429 w 609243"/>
              <a:gd name="connsiteY87" fmla="*/ 434675 h 496315"/>
              <a:gd name="connsiteX88" fmla="*/ 295422 w 609243"/>
              <a:gd name="connsiteY88" fmla="*/ 428043 h 496315"/>
              <a:gd name="connsiteX89" fmla="*/ 17756 w 609243"/>
              <a:gd name="connsiteY89" fmla="*/ 414210 h 496315"/>
              <a:gd name="connsiteX90" fmla="*/ 4660 w 609243"/>
              <a:gd name="connsiteY90" fmla="*/ 400945 h 496315"/>
              <a:gd name="connsiteX91" fmla="*/ 3616 w 609243"/>
              <a:gd name="connsiteY91" fmla="*/ 396113 h 496315"/>
              <a:gd name="connsiteX92" fmla="*/ 4850 w 609243"/>
              <a:gd name="connsiteY92" fmla="*/ 75581 h 496315"/>
              <a:gd name="connsiteX93" fmla="*/ 6843 w 609243"/>
              <a:gd name="connsiteY93" fmla="*/ 68948 h 496315"/>
              <a:gd name="connsiteX94" fmla="*/ 10354 w 609243"/>
              <a:gd name="connsiteY94" fmla="*/ 64779 h 496315"/>
              <a:gd name="connsiteX95" fmla="*/ 197678 w 609243"/>
              <a:gd name="connsiteY95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338060 w 609243"/>
              <a:gd name="connsiteY46" fmla="*/ 166448 h 496315"/>
              <a:gd name="connsiteX47" fmla="*/ 534359 w 609243"/>
              <a:gd name="connsiteY47" fmla="*/ 185289 h 496315"/>
              <a:gd name="connsiteX48" fmla="*/ 349445 w 609243"/>
              <a:gd name="connsiteY48" fmla="*/ 182544 h 496315"/>
              <a:gd name="connsiteX49" fmla="*/ 338060 w 609243"/>
              <a:gd name="connsiteY49" fmla="*/ 166448 h 496315"/>
              <a:gd name="connsiteX50" fmla="*/ 114405 w 609243"/>
              <a:gd name="connsiteY50" fmla="*/ 142186 h 496315"/>
              <a:gd name="connsiteX51" fmla="*/ 79658 w 609243"/>
              <a:gd name="connsiteY51" fmla="*/ 112628 h 496315"/>
              <a:gd name="connsiteX52" fmla="*/ 78139 w 609243"/>
              <a:gd name="connsiteY52" fmla="*/ 156871 h 496315"/>
              <a:gd name="connsiteX53" fmla="*/ 114405 w 609243"/>
              <a:gd name="connsiteY53" fmla="*/ 142186 h 496315"/>
              <a:gd name="connsiteX54" fmla="*/ 345546 w 609243"/>
              <a:gd name="connsiteY54" fmla="*/ 136808 h 496315"/>
              <a:gd name="connsiteX55" fmla="*/ 530612 w 609243"/>
              <a:gd name="connsiteY55" fmla="*/ 139462 h 496315"/>
              <a:gd name="connsiteX56" fmla="*/ 345546 w 609243"/>
              <a:gd name="connsiteY56" fmla="*/ 136808 h 496315"/>
              <a:gd name="connsiteX57" fmla="*/ 64943 w 609243"/>
              <a:gd name="connsiteY57" fmla="*/ 98796 h 496315"/>
              <a:gd name="connsiteX58" fmla="*/ 134152 w 609243"/>
              <a:gd name="connsiteY58" fmla="*/ 146734 h 496315"/>
              <a:gd name="connsiteX59" fmla="*/ 133773 w 609243"/>
              <a:gd name="connsiteY59" fmla="*/ 149292 h 496315"/>
              <a:gd name="connsiteX60" fmla="*/ 126842 w 609243"/>
              <a:gd name="connsiteY60" fmla="*/ 159523 h 496315"/>
              <a:gd name="connsiteX61" fmla="*/ 78234 w 609243"/>
              <a:gd name="connsiteY61" fmla="*/ 179892 h 496315"/>
              <a:gd name="connsiteX62" fmla="*/ 64658 w 609243"/>
              <a:gd name="connsiteY62" fmla="*/ 175439 h 496315"/>
              <a:gd name="connsiteX63" fmla="*/ 58392 w 609243"/>
              <a:gd name="connsiteY63" fmla="*/ 166439 h 496315"/>
              <a:gd name="connsiteX64" fmla="*/ 60101 w 609243"/>
              <a:gd name="connsiteY64" fmla="*/ 110638 h 496315"/>
              <a:gd name="connsiteX65" fmla="*/ 60765 w 609243"/>
              <a:gd name="connsiteY65" fmla="*/ 107796 h 496315"/>
              <a:gd name="connsiteX66" fmla="*/ 64943 w 609243"/>
              <a:gd name="connsiteY66" fmla="*/ 98796 h 496315"/>
              <a:gd name="connsiteX67" fmla="*/ 198798 w 609243"/>
              <a:gd name="connsiteY67" fmla="*/ 22403 h 496315"/>
              <a:gd name="connsiteX68" fmla="*/ 27245 w 609243"/>
              <a:gd name="connsiteY68" fmla="*/ 79844 h 496315"/>
              <a:gd name="connsiteX69" fmla="*/ 26012 w 609243"/>
              <a:gd name="connsiteY69" fmla="*/ 387586 h 496315"/>
              <a:gd name="connsiteX70" fmla="*/ 306429 w 609243"/>
              <a:gd name="connsiteY70" fmla="*/ 408620 h 496315"/>
              <a:gd name="connsiteX71" fmla="*/ 586847 w 609243"/>
              <a:gd name="connsiteY71" fmla="*/ 387586 h 496315"/>
              <a:gd name="connsiteX72" fmla="*/ 585614 w 609243"/>
              <a:gd name="connsiteY72" fmla="*/ 79844 h 496315"/>
              <a:gd name="connsiteX73" fmla="*/ 315160 w 609243"/>
              <a:gd name="connsiteY73" fmla="*/ 68664 h 496315"/>
              <a:gd name="connsiteX74" fmla="*/ 306429 w 609243"/>
              <a:gd name="connsiteY74" fmla="*/ 71791 h 496315"/>
              <a:gd name="connsiteX75" fmla="*/ 297699 w 609243"/>
              <a:gd name="connsiteY75" fmla="*/ 68664 h 496315"/>
              <a:gd name="connsiteX76" fmla="*/ 198798 w 609243"/>
              <a:gd name="connsiteY76" fmla="*/ 22403 h 496315"/>
              <a:gd name="connsiteX77" fmla="*/ 197678 w 609243"/>
              <a:gd name="connsiteY77" fmla="*/ 346 h 496315"/>
              <a:gd name="connsiteX78" fmla="*/ 306429 w 609243"/>
              <a:gd name="connsiteY78" fmla="*/ 46209 h 496315"/>
              <a:gd name="connsiteX79" fmla="*/ 602505 w 609243"/>
              <a:gd name="connsiteY79" fmla="*/ 64779 h 496315"/>
              <a:gd name="connsiteX80" fmla="*/ 606016 w 609243"/>
              <a:gd name="connsiteY80" fmla="*/ 68948 h 496315"/>
              <a:gd name="connsiteX81" fmla="*/ 608009 w 609243"/>
              <a:gd name="connsiteY81" fmla="*/ 75581 h 496315"/>
              <a:gd name="connsiteX82" fmla="*/ 609243 w 609243"/>
              <a:gd name="connsiteY82" fmla="*/ 396113 h 496315"/>
              <a:gd name="connsiteX83" fmla="*/ 608199 w 609243"/>
              <a:gd name="connsiteY83" fmla="*/ 400945 h 496315"/>
              <a:gd name="connsiteX84" fmla="*/ 595103 w 609243"/>
              <a:gd name="connsiteY84" fmla="*/ 414210 h 496315"/>
              <a:gd name="connsiteX85" fmla="*/ 317437 w 609243"/>
              <a:gd name="connsiteY85" fmla="*/ 428043 h 496315"/>
              <a:gd name="connsiteX86" fmla="*/ 306429 w 609243"/>
              <a:gd name="connsiteY86" fmla="*/ 434675 h 496315"/>
              <a:gd name="connsiteX87" fmla="*/ 295422 w 609243"/>
              <a:gd name="connsiteY87" fmla="*/ 428043 h 496315"/>
              <a:gd name="connsiteX88" fmla="*/ 17756 w 609243"/>
              <a:gd name="connsiteY88" fmla="*/ 414210 h 496315"/>
              <a:gd name="connsiteX89" fmla="*/ 4660 w 609243"/>
              <a:gd name="connsiteY89" fmla="*/ 400945 h 496315"/>
              <a:gd name="connsiteX90" fmla="*/ 3616 w 609243"/>
              <a:gd name="connsiteY90" fmla="*/ 396113 h 496315"/>
              <a:gd name="connsiteX91" fmla="*/ 4850 w 609243"/>
              <a:gd name="connsiteY91" fmla="*/ 75581 h 496315"/>
              <a:gd name="connsiteX92" fmla="*/ 6843 w 609243"/>
              <a:gd name="connsiteY92" fmla="*/ 68948 h 496315"/>
              <a:gd name="connsiteX93" fmla="*/ 10354 w 609243"/>
              <a:gd name="connsiteY93" fmla="*/ 64779 h 496315"/>
              <a:gd name="connsiteX94" fmla="*/ 197678 w 609243"/>
              <a:gd name="connsiteY94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338060 w 609243"/>
              <a:gd name="connsiteY46" fmla="*/ 166448 h 496315"/>
              <a:gd name="connsiteX47" fmla="*/ 534359 w 609243"/>
              <a:gd name="connsiteY47" fmla="*/ 185289 h 496315"/>
              <a:gd name="connsiteX48" fmla="*/ 349445 w 609243"/>
              <a:gd name="connsiteY48" fmla="*/ 182544 h 496315"/>
              <a:gd name="connsiteX49" fmla="*/ 338060 w 609243"/>
              <a:gd name="connsiteY49" fmla="*/ 166448 h 496315"/>
              <a:gd name="connsiteX50" fmla="*/ 114405 w 609243"/>
              <a:gd name="connsiteY50" fmla="*/ 142186 h 496315"/>
              <a:gd name="connsiteX51" fmla="*/ 79658 w 609243"/>
              <a:gd name="connsiteY51" fmla="*/ 112628 h 496315"/>
              <a:gd name="connsiteX52" fmla="*/ 78139 w 609243"/>
              <a:gd name="connsiteY52" fmla="*/ 156871 h 496315"/>
              <a:gd name="connsiteX53" fmla="*/ 114405 w 609243"/>
              <a:gd name="connsiteY53" fmla="*/ 142186 h 496315"/>
              <a:gd name="connsiteX54" fmla="*/ 64943 w 609243"/>
              <a:gd name="connsiteY54" fmla="*/ 98796 h 496315"/>
              <a:gd name="connsiteX55" fmla="*/ 134152 w 609243"/>
              <a:gd name="connsiteY55" fmla="*/ 146734 h 496315"/>
              <a:gd name="connsiteX56" fmla="*/ 133773 w 609243"/>
              <a:gd name="connsiteY56" fmla="*/ 149292 h 496315"/>
              <a:gd name="connsiteX57" fmla="*/ 126842 w 609243"/>
              <a:gd name="connsiteY57" fmla="*/ 159523 h 496315"/>
              <a:gd name="connsiteX58" fmla="*/ 78234 w 609243"/>
              <a:gd name="connsiteY58" fmla="*/ 179892 h 496315"/>
              <a:gd name="connsiteX59" fmla="*/ 64658 w 609243"/>
              <a:gd name="connsiteY59" fmla="*/ 175439 h 496315"/>
              <a:gd name="connsiteX60" fmla="*/ 58392 w 609243"/>
              <a:gd name="connsiteY60" fmla="*/ 166439 h 496315"/>
              <a:gd name="connsiteX61" fmla="*/ 60101 w 609243"/>
              <a:gd name="connsiteY61" fmla="*/ 110638 h 496315"/>
              <a:gd name="connsiteX62" fmla="*/ 60765 w 609243"/>
              <a:gd name="connsiteY62" fmla="*/ 107796 h 496315"/>
              <a:gd name="connsiteX63" fmla="*/ 64943 w 609243"/>
              <a:gd name="connsiteY63" fmla="*/ 98796 h 496315"/>
              <a:gd name="connsiteX64" fmla="*/ 198798 w 609243"/>
              <a:gd name="connsiteY64" fmla="*/ 22403 h 496315"/>
              <a:gd name="connsiteX65" fmla="*/ 27245 w 609243"/>
              <a:gd name="connsiteY65" fmla="*/ 79844 h 496315"/>
              <a:gd name="connsiteX66" fmla="*/ 26012 w 609243"/>
              <a:gd name="connsiteY66" fmla="*/ 387586 h 496315"/>
              <a:gd name="connsiteX67" fmla="*/ 306429 w 609243"/>
              <a:gd name="connsiteY67" fmla="*/ 408620 h 496315"/>
              <a:gd name="connsiteX68" fmla="*/ 586847 w 609243"/>
              <a:gd name="connsiteY68" fmla="*/ 387586 h 496315"/>
              <a:gd name="connsiteX69" fmla="*/ 585614 w 609243"/>
              <a:gd name="connsiteY69" fmla="*/ 79844 h 496315"/>
              <a:gd name="connsiteX70" fmla="*/ 315160 w 609243"/>
              <a:gd name="connsiteY70" fmla="*/ 68664 h 496315"/>
              <a:gd name="connsiteX71" fmla="*/ 306429 w 609243"/>
              <a:gd name="connsiteY71" fmla="*/ 71791 h 496315"/>
              <a:gd name="connsiteX72" fmla="*/ 297699 w 609243"/>
              <a:gd name="connsiteY72" fmla="*/ 68664 h 496315"/>
              <a:gd name="connsiteX73" fmla="*/ 198798 w 609243"/>
              <a:gd name="connsiteY73" fmla="*/ 22403 h 496315"/>
              <a:gd name="connsiteX74" fmla="*/ 197678 w 609243"/>
              <a:gd name="connsiteY74" fmla="*/ 346 h 496315"/>
              <a:gd name="connsiteX75" fmla="*/ 306429 w 609243"/>
              <a:gd name="connsiteY75" fmla="*/ 46209 h 496315"/>
              <a:gd name="connsiteX76" fmla="*/ 602505 w 609243"/>
              <a:gd name="connsiteY76" fmla="*/ 64779 h 496315"/>
              <a:gd name="connsiteX77" fmla="*/ 606016 w 609243"/>
              <a:gd name="connsiteY77" fmla="*/ 68948 h 496315"/>
              <a:gd name="connsiteX78" fmla="*/ 608009 w 609243"/>
              <a:gd name="connsiteY78" fmla="*/ 75581 h 496315"/>
              <a:gd name="connsiteX79" fmla="*/ 609243 w 609243"/>
              <a:gd name="connsiteY79" fmla="*/ 396113 h 496315"/>
              <a:gd name="connsiteX80" fmla="*/ 608199 w 609243"/>
              <a:gd name="connsiteY80" fmla="*/ 400945 h 496315"/>
              <a:gd name="connsiteX81" fmla="*/ 595103 w 609243"/>
              <a:gd name="connsiteY81" fmla="*/ 414210 h 496315"/>
              <a:gd name="connsiteX82" fmla="*/ 317437 w 609243"/>
              <a:gd name="connsiteY82" fmla="*/ 428043 h 496315"/>
              <a:gd name="connsiteX83" fmla="*/ 306429 w 609243"/>
              <a:gd name="connsiteY83" fmla="*/ 434675 h 496315"/>
              <a:gd name="connsiteX84" fmla="*/ 295422 w 609243"/>
              <a:gd name="connsiteY84" fmla="*/ 428043 h 496315"/>
              <a:gd name="connsiteX85" fmla="*/ 17756 w 609243"/>
              <a:gd name="connsiteY85" fmla="*/ 414210 h 496315"/>
              <a:gd name="connsiteX86" fmla="*/ 4660 w 609243"/>
              <a:gd name="connsiteY86" fmla="*/ 400945 h 496315"/>
              <a:gd name="connsiteX87" fmla="*/ 3616 w 609243"/>
              <a:gd name="connsiteY87" fmla="*/ 396113 h 496315"/>
              <a:gd name="connsiteX88" fmla="*/ 4850 w 609243"/>
              <a:gd name="connsiteY88" fmla="*/ 75581 h 496315"/>
              <a:gd name="connsiteX89" fmla="*/ 6843 w 609243"/>
              <a:gd name="connsiteY89" fmla="*/ 68948 h 496315"/>
              <a:gd name="connsiteX90" fmla="*/ 10354 w 609243"/>
              <a:gd name="connsiteY90" fmla="*/ 64779 h 496315"/>
              <a:gd name="connsiteX91" fmla="*/ 197678 w 609243"/>
              <a:gd name="connsiteY91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349445 w 609243"/>
              <a:gd name="connsiteY46" fmla="*/ 182544 h 496315"/>
              <a:gd name="connsiteX47" fmla="*/ 534359 w 609243"/>
              <a:gd name="connsiteY47" fmla="*/ 185289 h 496315"/>
              <a:gd name="connsiteX48" fmla="*/ 349445 w 609243"/>
              <a:gd name="connsiteY48" fmla="*/ 182544 h 496315"/>
              <a:gd name="connsiteX49" fmla="*/ 114405 w 609243"/>
              <a:gd name="connsiteY49" fmla="*/ 142186 h 496315"/>
              <a:gd name="connsiteX50" fmla="*/ 79658 w 609243"/>
              <a:gd name="connsiteY50" fmla="*/ 112628 h 496315"/>
              <a:gd name="connsiteX51" fmla="*/ 78139 w 609243"/>
              <a:gd name="connsiteY51" fmla="*/ 156871 h 496315"/>
              <a:gd name="connsiteX52" fmla="*/ 114405 w 609243"/>
              <a:gd name="connsiteY52" fmla="*/ 142186 h 496315"/>
              <a:gd name="connsiteX53" fmla="*/ 64943 w 609243"/>
              <a:gd name="connsiteY53" fmla="*/ 98796 h 496315"/>
              <a:gd name="connsiteX54" fmla="*/ 134152 w 609243"/>
              <a:gd name="connsiteY54" fmla="*/ 146734 h 496315"/>
              <a:gd name="connsiteX55" fmla="*/ 133773 w 609243"/>
              <a:gd name="connsiteY55" fmla="*/ 149292 h 496315"/>
              <a:gd name="connsiteX56" fmla="*/ 126842 w 609243"/>
              <a:gd name="connsiteY56" fmla="*/ 159523 h 496315"/>
              <a:gd name="connsiteX57" fmla="*/ 78234 w 609243"/>
              <a:gd name="connsiteY57" fmla="*/ 179892 h 496315"/>
              <a:gd name="connsiteX58" fmla="*/ 64658 w 609243"/>
              <a:gd name="connsiteY58" fmla="*/ 175439 h 496315"/>
              <a:gd name="connsiteX59" fmla="*/ 58392 w 609243"/>
              <a:gd name="connsiteY59" fmla="*/ 166439 h 496315"/>
              <a:gd name="connsiteX60" fmla="*/ 60101 w 609243"/>
              <a:gd name="connsiteY60" fmla="*/ 110638 h 496315"/>
              <a:gd name="connsiteX61" fmla="*/ 60765 w 609243"/>
              <a:gd name="connsiteY61" fmla="*/ 107796 h 496315"/>
              <a:gd name="connsiteX62" fmla="*/ 64943 w 609243"/>
              <a:gd name="connsiteY62" fmla="*/ 98796 h 496315"/>
              <a:gd name="connsiteX63" fmla="*/ 198798 w 609243"/>
              <a:gd name="connsiteY63" fmla="*/ 22403 h 496315"/>
              <a:gd name="connsiteX64" fmla="*/ 27245 w 609243"/>
              <a:gd name="connsiteY64" fmla="*/ 79844 h 496315"/>
              <a:gd name="connsiteX65" fmla="*/ 26012 w 609243"/>
              <a:gd name="connsiteY65" fmla="*/ 387586 h 496315"/>
              <a:gd name="connsiteX66" fmla="*/ 306429 w 609243"/>
              <a:gd name="connsiteY66" fmla="*/ 408620 h 496315"/>
              <a:gd name="connsiteX67" fmla="*/ 586847 w 609243"/>
              <a:gd name="connsiteY67" fmla="*/ 387586 h 496315"/>
              <a:gd name="connsiteX68" fmla="*/ 585614 w 609243"/>
              <a:gd name="connsiteY68" fmla="*/ 79844 h 496315"/>
              <a:gd name="connsiteX69" fmla="*/ 315160 w 609243"/>
              <a:gd name="connsiteY69" fmla="*/ 68664 h 496315"/>
              <a:gd name="connsiteX70" fmla="*/ 306429 w 609243"/>
              <a:gd name="connsiteY70" fmla="*/ 71791 h 496315"/>
              <a:gd name="connsiteX71" fmla="*/ 297699 w 609243"/>
              <a:gd name="connsiteY71" fmla="*/ 68664 h 496315"/>
              <a:gd name="connsiteX72" fmla="*/ 198798 w 609243"/>
              <a:gd name="connsiteY72" fmla="*/ 22403 h 496315"/>
              <a:gd name="connsiteX73" fmla="*/ 197678 w 609243"/>
              <a:gd name="connsiteY73" fmla="*/ 346 h 496315"/>
              <a:gd name="connsiteX74" fmla="*/ 306429 w 609243"/>
              <a:gd name="connsiteY74" fmla="*/ 46209 h 496315"/>
              <a:gd name="connsiteX75" fmla="*/ 602505 w 609243"/>
              <a:gd name="connsiteY75" fmla="*/ 64779 h 496315"/>
              <a:gd name="connsiteX76" fmla="*/ 606016 w 609243"/>
              <a:gd name="connsiteY76" fmla="*/ 68948 h 496315"/>
              <a:gd name="connsiteX77" fmla="*/ 608009 w 609243"/>
              <a:gd name="connsiteY77" fmla="*/ 75581 h 496315"/>
              <a:gd name="connsiteX78" fmla="*/ 609243 w 609243"/>
              <a:gd name="connsiteY78" fmla="*/ 396113 h 496315"/>
              <a:gd name="connsiteX79" fmla="*/ 608199 w 609243"/>
              <a:gd name="connsiteY79" fmla="*/ 400945 h 496315"/>
              <a:gd name="connsiteX80" fmla="*/ 595103 w 609243"/>
              <a:gd name="connsiteY80" fmla="*/ 414210 h 496315"/>
              <a:gd name="connsiteX81" fmla="*/ 317437 w 609243"/>
              <a:gd name="connsiteY81" fmla="*/ 428043 h 496315"/>
              <a:gd name="connsiteX82" fmla="*/ 306429 w 609243"/>
              <a:gd name="connsiteY82" fmla="*/ 434675 h 496315"/>
              <a:gd name="connsiteX83" fmla="*/ 295422 w 609243"/>
              <a:gd name="connsiteY83" fmla="*/ 428043 h 496315"/>
              <a:gd name="connsiteX84" fmla="*/ 17756 w 609243"/>
              <a:gd name="connsiteY84" fmla="*/ 414210 h 496315"/>
              <a:gd name="connsiteX85" fmla="*/ 4660 w 609243"/>
              <a:gd name="connsiteY85" fmla="*/ 400945 h 496315"/>
              <a:gd name="connsiteX86" fmla="*/ 3616 w 609243"/>
              <a:gd name="connsiteY86" fmla="*/ 396113 h 496315"/>
              <a:gd name="connsiteX87" fmla="*/ 4850 w 609243"/>
              <a:gd name="connsiteY87" fmla="*/ 75581 h 496315"/>
              <a:gd name="connsiteX88" fmla="*/ 6843 w 609243"/>
              <a:gd name="connsiteY88" fmla="*/ 68948 h 496315"/>
              <a:gd name="connsiteX89" fmla="*/ 10354 w 609243"/>
              <a:gd name="connsiteY89" fmla="*/ 64779 h 496315"/>
              <a:gd name="connsiteX90" fmla="*/ 197678 w 609243"/>
              <a:gd name="connsiteY9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114405 w 609243"/>
              <a:gd name="connsiteY46" fmla="*/ 142186 h 496315"/>
              <a:gd name="connsiteX47" fmla="*/ 79658 w 609243"/>
              <a:gd name="connsiteY47" fmla="*/ 112628 h 496315"/>
              <a:gd name="connsiteX48" fmla="*/ 78139 w 609243"/>
              <a:gd name="connsiteY48" fmla="*/ 156871 h 496315"/>
              <a:gd name="connsiteX49" fmla="*/ 114405 w 609243"/>
              <a:gd name="connsiteY49" fmla="*/ 142186 h 496315"/>
              <a:gd name="connsiteX50" fmla="*/ 64943 w 609243"/>
              <a:gd name="connsiteY50" fmla="*/ 98796 h 496315"/>
              <a:gd name="connsiteX51" fmla="*/ 134152 w 609243"/>
              <a:gd name="connsiteY51" fmla="*/ 146734 h 496315"/>
              <a:gd name="connsiteX52" fmla="*/ 133773 w 609243"/>
              <a:gd name="connsiteY52" fmla="*/ 149292 h 496315"/>
              <a:gd name="connsiteX53" fmla="*/ 126842 w 609243"/>
              <a:gd name="connsiteY53" fmla="*/ 159523 h 496315"/>
              <a:gd name="connsiteX54" fmla="*/ 78234 w 609243"/>
              <a:gd name="connsiteY54" fmla="*/ 179892 h 496315"/>
              <a:gd name="connsiteX55" fmla="*/ 64658 w 609243"/>
              <a:gd name="connsiteY55" fmla="*/ 175439 h 496315"/>
              <a:gd name="connsiteX56" fmla="*/ 58392 w 609243"/>
              <a:gd name="connsiteY56" fmla="*/ 166439 h 496315"/>
              <a:gd name="connsiteX57" fmla="*/ 60101 w 609243"/>
              <a:gd name="connsiteY57" fmla="*/ 110638 h 496315"/>
              <a:gd name="connsiteX58" fmla="*/ 60765 w 609243"/>
              <a:gd name="connsiteY58" fmla="*/ 107796 h 496315"/>
              <a:gd name="connsiteX59" fmla="*/ 64943 w 609243"/>
              <a:gd name="connsiteY59" fmla="*/ 98796 h 496315"/>
              <a:gd name="connsiteX60" fmla="*/ 198798 w 609243"/>
              <a:gd name="connsiteY60" fmla="*/ 22403 h 496315"/>
              <a:gd name="connsiteX61" fmla="*/ 27245 w 609243"/>
              <a:gd name="connsiteY61" fmla="*/ 79844 h 496315"/>
              <a:gd name="connsiteX62" fmla="*/ 26012 w 609243"/>
              <a:gd name="connsiteY62" fmla="*/ 387586 h 496315"/>
              <a:gd name="connsiteX63" fmla="*/ 306429 w 609243"/>
              <a:gd name="connsiteY63" fmla="*/ 408620 h 496315"/>
              <a:gd name="connsiteX64" fmla="*/ 586847 w 609243"/>
              <a:gd name="connsiteY64" fmla="*/ 387586 h 496315"/>
              <a:gd name="connsiteX65" fmla="*/ 585614 w 609243"/>
              <a:gd name="connsiteY65" fmla="*/ 79844 h 496315"/>
              <a:gd name="connsiteX66" fmla="*/ 315160 w 609243"/>
              <a:gd name="connsiteY66" fmla="*/ 68664 h 496315"/>
              <a:gd name="connsiteX67" fmla="*/ 306429 w 609243"/>
              <a:gd name="connsiteY67" fmla="*/ 71791 h 496315"/>
              <a:gd name="connsiteX68" fmla="*/ 297699 w 609243"/>
              <a:gd name="connsiteY68" fmla="*/ 68664 h 496315"/>
              <a:gd name="connsiteX69" fmla="*/ 198798 w 609243"/>
              <a:gd name="connsiteY69" fmla="*/ 22403 h 496315"/>
              <a:gd name="connsiteX70" fmla="*/ 197678 w 609243"/>
              <a:gd name="connsiteY70" fmla="*/ 346 h 496315"/>
              <a:gd name="connsiteX71" fmla="*/ 306429 w 609243"/>
              <a:gd name="connsiteY71" fmla="*/ 46209 h 496315"/>
              <a:gd name="connsiteX72" fmla="*/ 602505 w 609243"/>
              <a:gd name="connsiteY72" fmla="*/ 64779 h 496315"/>
              <a:gd name="connsiteX73" fmla="*/ 606016 w 609243"/>
              <a:gd name="connsiteY73" fmla="*/ 68948 h 496315"/>
              <a:gd name="connsiteX74" fmla="*/ 608009 w 609243"/>
              <a:gd name="connsiteY74" fmla="*/ 75581 h 496315"/>
              <a:gd name="connsiteX75" fmla="*/ 609243 w 609243"/>
              <a:gd name="connsiteY75" fmla="*/ 396113 h 496315"/>
              <a:gd name="connsiteX76" fmla="*/ 608199 w 609243"/>
              <a:gd name="connsiteY76" fmla="*/ 400945 h 496315"/>
              <a:gd name="connsiteX77" fmla="*/ 595103 w 609243"/>
              <a:gd name="connsiteY77" fmla="*/ 414210 h 496315"/>
              <a:gd name="connsiteX78" fmla="*/ 317437 w 609243"/>
              <a:gd name="connsiteY78" fmla="*/ 428043 h 496315"/>
              <a:gd name="connsiteX79" fmla="*/ 306429 w 609243"/>
              <a:gd name="connsiteY79" fmla="*/ 434675 h 496315"/>
              <a:gd name="connsiteX80" fmla="*/ 295422 w 609243"/>
              <a:gd name="connsiteY80" fmla="*/ 428043 h 496315"/>
              <a:gd name="connsiteX81" fmla="*/ 17756 w 609243"/>
              <a:gd name="connsiteY81" fmla="*/ 414210 h 496315"/>
              <a:gd name="connsiteX82" fmla="*/ 4660 w 609243"/>
              <a:gd name="connsiteY82" fmla="*/ 400945 h 496315"/>
              <a:gd name="connsiteX83" fmla="*/ 3616 w 609243"/>
              <a:gd name="connsiteY83" fmla="*/ 396113 h 496315"/>
              <a:gd name="connsiteX84" fmla="*/ 4850 w 609243"/>
              <a:gd name="connsiteY84" fmla="*/ 75581 h 496315"/>
              <a:gd name="connsiteX85" fmla="*/ 6843 w 609243"/>
              <a:gd name="connsiteY85" fmla="*/ 68948 h 496315"/>
              <a:gd name="connsiteX86" fmla="*/ 10354 w 609243"/>
              <a:gd name="connsiteY86" fmla="*/ 64779 h 496315"/>
              <a:gd name="connsiteX87" fmla="*/ 197678 w 609243"/>
              <a:gd name="connsiteY87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436157 w 609243"/>
              <a:gd name="connsiteY38" fmla="*/ 183933 h 496315"/>
              <a:gd name="connsiteX39" fmla="*/ 155189 w 609243"/>
              <a:gd name="connsiteY39" fmla="*/ 183880 h 496315"/>
              <a:gd name="connsiteX40" fmla="*/ 259126 w 609243"/>
              <a:gd name="connsiteY40" fmla="*/ 203976 h 496315"/>
              <a:gd name="connsiteX41" fmla="*/ 249162 w 609243"/>
              <a:gd name="connsiteY41" fmla="*/ 220933 h 496315"/>
              <a:gd name="connsiteX42" fmla="*/ 65059 w 609243"/>
              <a:gd name="connsiteY42" fmla="*/ 239028 h 496315"/>
              <a:gd name="connsiteX43" fmla="*/ 55095 w 609243"/>
              <a:gd name="connsiteY43" fmla="*/ 221975 h 496315"/>
              <a:gd name="connsiteX44" fmla="*/ 155189 w 609243"/>
              <a:gd name="connsiteY44" fmla="*/ 183880 h 496315"/>
              <a:gd name="connsiteX45" fmla="*/ 114405 w 609243"/>
              <a:gd name="connsiteY45" fmla="*/ 142186 h 496315"/>
              <a:gd name="connsiteX46" fmla="*/ 79658 w 609243"/>
              <a:gd name="connsiteY46" fmla="*/ 112628 h 496315"/>
              <a:gd name="connsiteX47" fmla="*/ 78139 w 609243"/>
              <a:gd name="connsiteY47" fmla="*/ 156871 h 496315"/>
              <a:gd name="connsiteX48" fmla="*/ 114405 w 609243"/>
              <a:gd name="connsiteY48" fmla="*/ 142186 h 496315"/>
              <a:gd name="connsiteX49" fmla="*/ 64943 w 609243"/>
              <a:gd name="connsiteY49" fmla="*/ 98796 h 496315"/>
              <a:gd name="connsiteX50" fmla="*/ 134152 w 609243"/>
              <a:gd name="connsiteY50" fmla="*/ 146734 h 496315"/>
              <a:gd name="connsiteX51" fmla="*/ 133773 w 609243"/>
              <a:gd name="connsiteY51" fmla="*/ 149292 h 496315"/>
              <a:gd name="connsiteX52" fmla="*/ 126842 w 609243"/>
              <a:gd name="connsiteY52" fmla="*/ 159523 h 496315"/>
              <a:gd name="connsiteX53" fmla="*/ 78234 w 609243"/>
              <a:gd name="connsiteY53" fmla="*/ 179892 h 496315"/>
              <a:gd name="connsiteX54" fmla="*/ 64658 w 609243"/>
              <a:gd name="connsiteY54" fmla="*/ 175439 h 496315"/>
              <a:gd name="connsiteX55" fmla="*/ 58392 w 609243"/>
              <a:gd name="connsiteY55" fmla="*/ 166439 h 496315"/>
              <a:gd name="connsiteX56" fmla="*/ 60101 w 609243"/>
              <a:gd name="connsiteY56" fmla="*/ 110638 h 496315"/>
              <a:gd name="connsiteX57" fmla="*/ 60765 w 609243"/>
              <a:gd name="connsiteY57" fmla="*/ 107796 h 496315"/>
              <a:gd name="connsiteX58" fmla="*/ 64943 w 609243"/>
              <a:gd name="connsiteY58" fmla="*/ 98796 h 496315"/>
              <a:gd name="connsiteX59" fmla="*/ 198798 w 609243"/>
              <a:gd name="connsiteY59" fmla="*/ 22403 h 496315"/>
              <a:gd name="connsiteX60" fmla="*/ 27245 w 609243"/>
              <a:gd name="connsiteY60" fmla="*/ 79844 h 496315"/>
              <a:gd name="connsiteX61" fmla="*/ 26012 w 609243"/>
              <a:gd name="connsiteY61" fmla="*/ 387586 h 496315"/>
              <a:gd name="connsiteX62" fmla="*/ 306429 w 609243"/>
              <a:gd name="connsiteY62" fmla="*/ 408620 h 496315"/>
              <a:gd name="connsiteX63" fmla="*/ 586847 w 609243"/>
              <a:gd name="connsiteY63" fmla="*/ 387586 h 496315"/>
              <a:gd name="connsiteX64" fmla="*/ 585614 w 609243"/>
              <a:gd name="connsiteY64" fmla="*/ 79844 h 496315"/>
              <a:gd name="connsiteX65" fmla="*/ 315160 w 609243"/>
              <a:gd name="connsiteY65" fmla="*/ 68664 h 496315"/>
              <a:gd name="connsiteX66" fmla="*/ 306429 w 609243"/>
              <a:gd name="connsiteY66" fmla="*/ 71791 h 496315"/>
              <a:gd name="connsiteX67" fmla="*/ 297699 w 609243"/>
              <a:gd name="connsiteY67" fmla="*/ 68664 h 496315"/>
              <a:gd name="connsiteX68" fmla="*/ 198798 w 609243"/>
              <a:gd name="connsiteY68" fmla="*/ 22403 h 496315"/>
              <a:gd name="connsiteX69" fmla="*/ 197678 w 609243"/>
              <a:gd name="connsiteY69" fmla="*/ 346 h 496315"/>
              <a:gd name="connsiteX70" fmla="*/ 306429 w 609243"/>
              <a:gd name="connsiteY70" fmla="*/ 46209 h 496315"/>
              <a:gd name="connsiteX71" fmla="*/ 602505 w 609243"/>
              <a:gd name="connsiteY71" fmla="*/ 64779 h 496315"/>
              <a:gd name="connsiteX72" fmla="*/ 606016 w 609243"/>
              <a:gd name="connsiteY72" fmla="*/ 68948 h 496315"/>
              <a:gd name="connsiteX73" fmla="*/ 608009 w 609243"/>
              <a:gd name="connsiteY73" fmla="*/ 75581 h 496315"/>
              <a:gd name="connsiteX74" fmla="*/ 609243 w 609243"/>
              <a:gd name="connsiteY74" fmla="*/ 396113 h 496315"/>
              <a:gd name="connsiteX75" fmla="*/ 608199 w 609243"/>
              <a:gd name="connsiteY75" fmla="*/ 400945 h 496315"/>
              <a:gd name="connsiteX76" fmla="*/ 595103 w 609243"/>
              <a:gd name="connsiteY76" fmla="*/ 414210 h 496315"/>
              <a:gd name="connsiteX77" fmla="*/ 317437 w 609243"/>
              <a:gd name="connsiteY77" fmla="*/ 428043 h 496315"/>
              <a:gd name="connsiteX78" fmla="*/ 306429 w 609243"/>
              <a:gd name="connsiteY78" fmla="*/ 434675 h 496315"/>
              <a:gd name="connsiteX79" fmla="*/ 295422 w 609243"/>
              <a:gd name="connsiteY79" fmla="*/ 428043 h 496315"/>
              <a:gd name="connsiteX80" fmla="*/ 17756 w 609243"/>
              <a:gd name="connsiteY80" fmla="*/ 414210 h 496315"/>
              <a:gd name="connsiteX81" fmla="*/ 4660 w 609243"/>
              <a:gd name="connsiteY81" fmla="*/ 400945 h 496315"/>
              <a:gd name="connsiteX82" fmla="*/ 3616 w 609243"/>
              <a:gd name="connsiteY82" fmla="*/ 396113 h 496315"/>
              <a:gd name="connsiteX83" fmla="*/ 4850 w 609243"/>
              <a:gd name="connsiteY83" fmla="*/ 75581 h 496315"/>
              <a:gd name="connsiteX84" fmla="*/ 6843 w 609243"/>
              <a:gd name="connsiteY84" fmla="*/ 68948 h 496315"/>
              <a:gd name="connsiteX85" fmla="*/ 10354 w 609243"/>
              <a:gd name="connsiteY85" fmla="*/ 64779 h 496315"/>
              <a:gd name="connsiteX86" fmla="*/ 197678 w 609243"/>
              <a:gd name="connsiteY8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9658 w 609243"/>
              <a:gd name="connsiteY45" fmla="*/ 112628 h 496315"/>
              <a:gd name="connsiteX46" fmla="*/ 78139 w 609243"/>
              <a:gd name="connsiteY46" fmla="*/ 156871 h 496315"/>
              <a:gd name="connsiteX47" fmla="*/ 114405 w 609243"/>
              <a:gd name="connsiteY47" fmla="*/ 142186 h 496315"/>
              <a:gd name="connsiteX48" fmla="*/ 64943 w 609243"/>
              <a:gd name="connsiteY48" fmla="*/ 98796 h 496315"/>
              <a:gd name="connsiteX49" fmla="*/ 134152 w 609243"/>
              <a:gd name="connsiteY49" fmla="*/ 146734 h 496315"/>
              <a:gd name="connsiteX50" fmla="*/ 133773 w 609243"/>
              <a:gd name="connsiteY50" fmla="*/ 149292 h 496315"/>
              <a:gd name="connsiteX51" fmla="*/ 126842 w 609243"/>
              <a:gd name="connsiteY51" fmla="*/ 159523 h 496315"/>
              <a:gd name="connsiteX52" fmla="*/ 78234 w 609243"/>
              <a:gd name="connsiteY52" fmla="*/ 179892 h 496315"/>
              <a:gd name="connsiteX53" fmla="*/ 64658 w 609243"/>
              <a:gd name="connsiteY53" fmla="*/ 175439 h 496315"/>
              <a:gd name="connsiteX54" fmla="*/ 58392 w 609243"/>
              <a:gd name="connsiteY54" fmla="*/ 166439 h 496315"/>
              <a:gd name="connsiteX55" fmla="*/ 60101 w 609243"/>
              <a:gd name="connsiteY55" fmla="*/ 110638 h 496315"/>
              <a:gd name="connsiteX56" fmla="*/ 60765 w 609243"/>
              <a:gd name="connsiteY56" fmla="*/ 107796 h 496315"/>
              <a:gd name="connsiteX57" fmla="*/ 64943 w 609243"/>
              <a:gd name="connsiteY57" fmla="*/ 98796 h 496315"/>
              <a:gd name="connsiteX58" fmla="*/ 198798 w 609243"/>
              <a:gd name="connsiteY58" fmla="*/ 22403 h 496315"/>
              <a:gd name="connsiteX59" fmla="*/ 27245 w 609243"/>
              <a:gd name="connsiteY59" fmla="*/ 79844 h 496315"/>
              <a:gd name="connsiteX60" fmla="*/ 26012 w 609243"/>
              <a:gd name="connsiteY60" fmla="*/ 387586 h 496315"/>
              <a:gd name="connsiteX61" fmla="*/ 306429 w 609243"/>
              <a:gd name="connsiteY61" fmla="*/ 408620 h 496315"/>
              <a:gd name="connsiteX62" fmla="*/ 586847 w 609243"/>
              <a:gd name="connsiteY62" fmla="*/ 387586 h 496315"/>
              <a:gd name="connsiteX63" fmla="*/ 585614 w 609243"/>
              <a:gd name="connsiteY63" fmla="*/ 79844 h 496315"/>
              <a:gd name="connsiteX64" fmla="*/ 315160 w 609243"/>
              <a:gd name="connsiteY64" fmla="*/ 68664 h 496315"/>
              <a:gd name="connsiteX65" fmla="*/ 306429 w 609243"/>
              <a:gd name="connsiteY65" fmla="*/ 71791 h 496315"/>
              <a:gd name="connsiteX66" fmla="*/ 297699 w 609243"/>
              <a:gd name="connsiteY66" fmla="*/ 68664 h 496315"/>
              <a:gd name="connsiteX67" fmla="*/ 198798 w 609243"/>
              <a:gd name="connsiteY67" fmla="*/ 22403 h 496315"/>
              <a:gd name="connsiteX68" fmla="*/ 197678 w 609243"/>
              <a:gd name="connsiteY68" fmla="*/ 346 h 496315"/>
              <a:gd name="connsiteX69" fmla="*/ 306429 w 609243"/>
              <a:gd name="connsiteY69" fmla="*/ 46209 h 496315"/>
              <a:gd name="connsiteX70" fmla="*/ 602505 w 609243"/>
              <a:gd name="connsiteY70" fmla="*/ 64779 h 496315"/>
              <a:gd name="connsiteX71" fmla="*/ 606016 w 609243"/>
              <a:gd name="connsiteY71" fmla="*/ 68948 h 496315"/>
              <a:gd name="connsiteX72" fmla="*/ 608009 w 609243"/>
              <a:gd name="connsiteY72" fmla="*/ 75581 h 496315"/>
              <a:gd name="connsiteX73" fmla="*/ 609243 w 609243"/>
              <a:gd name="connsiteY73" fmla="*/ 396113 h 496315"/>
              <a:gd name="connsiteX74" fmla="*/ 608199 w 609243"/>
              <a:gd name="connsiteY74" fmla="*/ 400945 h 496315"/>
              <a:gd name="connsiteX75" fmla="*/ 595103 w 609243"/>
              <a:gd name="connsiteY75" fmla="*/ 414210 h 496315"/>
              <a:gd name="connsiteX76" fmla="*/ 317437 w 609243"/>
              <a:gd name="connsiteY76" fmla="*/ 428043 h 496315"/>
              <a:gd name="connsiteX77" fmla="*/ 306429 w 609243"/>
              <a:gd name="connsiteY77" fmla="*/ 434675 h 496315"/>
              <a:gd name="connsiteX78" fmla="*/ 295422 w 609243"/>
              <a:gd name="connsiteY78" fmla="*/ 428043 h 496315"/>
              <a:gd name="connsiteX79" fmla="*/ 17756 w 609243"/>
              <a:gd name="connsiteY79" fmla="*/ 414210 h 496315"/>
              <a:gd name="connsiteX80" fmla="*/ 4660 w 609243"/>
              <a:gd name="connsiteY80" fmla="*/ 400945 h 496315"/>
              <a:gd name="connsiteX81" fmla="*/ 3616 w 609243"/>
              <a:gd name="connsiteY81" fmla="*/ 396113 h 496315"/>
              <a:gd name="connsiteX82" fmla="*/ 4850 w 609243"/>
              <a:gd name="connsiteY82" fmla="*/ 75581 h 496315"/>
              <a:gd name="connsiteX83" fmla="*/ 6843 w 609243"/>
              <a:gd name="connsiteY83" fmla="*/ 68948 h 496315"/>
              <a:gd name="connsiteX84" fmla="*/ 10354 w 609243"/>
              <a:gd name="connsiteY84" fmla="*/ 64779 h 496315"/>
              <a:gd name="connsiteX85" fmla="*/ 197678 w 609243"/>
              <a:gd name="connsiteY85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9658 w 609243"/>
              <a:gd name="connsiteY45" fmla="*/ 112628 h 496315"/>
              <a:gd name="connsiteX46" fmla="*/ 78139 w 609243"/>
              <a:gd name="connsiteY46" fmla="*/ 156871 h 496315"/>
              <a:gd name="connsiteX47" fmla="*/ 114405 w 609243"/>
              <a:gd name="connsiteY47" fmla="*/ 142186 h 496315"/>
              <a:gd name="connsiteX48" fmla="*/ 60765 w 609243"/>
              <a:gd name="connsiteY48" fmla="*/ 107796 h 496315"/>
              <a:gd name="connsiteX49" fmla="*/ 134152 w 609243"/>
              <a:gd name="connsiteY49" fmla="*/ 146734 h 496315"/>
              <a:gd name="connsiteX50" fmla="*/ 133773 w 609243"/>
              <a:gd name="connsiteY50" fmla="*/ 149292 h 496315"/>
              <a:gd name="connsiteX51" fmla="*/ 126842 w 609243"/>
              <a:gd name="connsiteY51" fmla="*/ 159523 h 496315"/>
              <a:gd name="connsiteX52" fmla="*/ 78234 w 609243"/>
              <a:gd name="connsiteY52" fmla="*/ 179892 h 496315"/>
              <a:gd name="connsiteX53" fmla="*/ 64658 w 609243"/>
              <a:gd name="connsiteY53" fmla="*/ 175439 h 496315"/>
              <a:gd name="connsiteX54" fmla="*/ 58392 w 609243"/>
              <a:gd name="connsiteY54" fmla="*/ 166439 h 496315"/>
              <a:gd name="connsiteX55" fmla="*/ 60101 w 609243"/>
              <a:gd name="connsiteY55" fmla="*/ 110638 h 496315"/>
              <a:gd name="connsiteX56" fmla="*/ 60765 w 609243"/>
              <a:gd name="connsiteY56" fmla="*/ 107796 h 496315"/>
              <a:gd name="connsiteX57" fmla="*/ 198798 w 609243"/>
              <a:gd name="connsiteY57" fmla="*/ 22403 h 496315"/>
              <a:gd name="connsiteX58" fmla="*/ 27245 w 609243"/>
              <a:gd name="connsiteY58" fmla="*/ 79844 h 496315"/>
              <a:gd name="connsiteX59" fmla="*/ 26012 w 609243"/>
              <a:gd name="connsiteY59" fmla="*/ 387586 h 496315"/>
              <a:gd name="connsiteX60" fmla="*/ 306429 w 609243"/>
              <a:gd name="connsiteY60" fmla="*/ 408620 h 496315"/>
              <a:gd name="connsiteX61" fmla="*/ 586847 w 609243"/>
              <a:gd name="connsiteY61" fmla="*/ 387586 h 496315"/>
              <a:gd name="connsiteX62" fmla="*/ 585614 w 609243"/>
              <a:gd name="connsiteY62" fmla="*/ 79844 h 496315"/>
              <a:gd name="connsiteX63" fmla="*/ 315160 w 609243"/>
              <a:gd name="connsiteY63" fmla="*/ 68664 h 496315"/>
              <a:gd name="connsiteX64" fmla="*/ 306429 w 609243"/>
              <a:gd name="connsiteY64" fmla="*/ 71791 h 496315"/>
              <a:gd name="connsiteX65" fmla="*/ 297699 w 609243"/>
              <a:gd name="connsiteY65" fmla="*/ 68664 h 496315"/>
              <a:gd name="connsiteX66" fmla="*/ 198798 w 609243"/>
              <a:gd name="connsiteY66" fmla="*/ 22403 h 496315"/>
              <a:gd name="connsiteX67" fmla="*/ 197678 w 609243"/>
              <a:gd name="connsiteY67" fmla="*/ 346 h 496315"/>
              <a:gd name="connsiteX68" fmla="*/ 306429 w 609243"/>
              <a:gd name="connsiteY68" fmla="*/ 46209 h 496315"/>
              <a:gd name="connsiteX69" fmla="*/ 602505 w 609243"/>
              <a:gd name="connsiteY69" fmla="*/ 64779 h 496315"/>
              <a:gd name="connsiteX70" fmla="*/ 606016 w 609243"/>
              <a:gd name="connsiteY70" fmla="*/ 68948 h 496315"/>
              <a:gd name="connsiteX71" fmla="*/ 608009 w 609243"/>
              <a:gd name="connsiteY71" fmla="*/ 75581 h 496315"/>
              <a:gd name="connsiteX72" fmla="*/ 609243 w 609243"/>
              <a:gd name="connsiteY72" fmla="*/ 396113 h 496315"/>
              <a:gd name="connsiteX73" fmla="*/ 608199 w 609243"/>
              <a:gd name="connsiteY73" fmla="*/ 400945 h 496315"/>
              <a:gd name="connsiteX74" fmla="*/ 595103 w 609243"/>
              <a:gd name="connsiteY74" fmla="*/ 414210 h 496315"/>
              <a:gd name="connsiteX75" fmla="*/ 317437 w 609243"/>
              <a:gd name="connsiteY75" fmla="*/ 428043 h 496315"/>
              <a:gd name="connsiteX76" fmla="*/ 306429 w 609243"/>
              <a:gd name="connsiteY76" fmla="*/ 434675 h 496315"/>
              <a:gd name="connsiteX77" fmla="*/ 295422 w 609243"/>
              <a:gd name="connsiteY77" fmla="*/ 428043 h 496315"/>
              <a:gd name="connsiteX78" fmla="*/ 17756 w 609243"/>
              <a:gd name="connsiteY78" fmla="*/ 414210 h 496315"/>
              <a:gd name="connsiteX79" fmla="*/ 4660 w 609243"/>
              <a:gd name="connsiteY79" fmla="*/ 400945 h 496315"/>
              <a:gd name="connsiteX80" fmla="*/ 3616 w 609243"/>
              <a:gd name="connsiteY80" fmla="*/ 396113 h 496315"/>
              <a:gd name="connsiteX81" fmla="*/ 4850 w 609243"/>
              <a:gd name="connsiteY81" fmla="*/ 75581 h 496315"/>
              <a:gd name="connsiteX82" fmla="*/ 6843 w 609243"/>
              <a:gd name="connsiteY82" fmla="*/ 68948 h 496315"/>
              <a:gd name="connsiteX83" fmla="*/ 10354 w 609243"/>
              <a:gd name="connsiteY83" fmla="*/ 64779 h 496315"/>
              <a:gd name="connsiteX84" fmla="*/ 197678 w 609243"/>
              <a:gd name="connsiteY84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9658 w 609243"/>
              <a:gd name="connsiteY45" fmla="*/ 112628 h 496315"/>
              <a:gd name="connsiteX46" fmla="*/ 78139 w 609243"/>
              <a:gd name="connsiteY46" fmla="*/ 156871 h 496315"/>
              <a:gd name="connsiteX47" fmla="*/ 114405 w 609243"/>
              <a:gd name="connsiteY47" fmla="*/ 142186 h 496315"/>
              <a:gd name="connsiteX48" fmla="*/ 60101 w 609243"/>
              <a:gd name="connsiteY48" fmla="*/ 110638 h 496315"/>
              <a:gd name="connsiteX49" fmla="*/ 134152 w 609243"/>
              <a:gd name="connsiteY49" fmla="*/ 146734 h 496315"/>
              <a:gd name="connsiteX50" fmla="*/ 133773 w 609243"/>
              <a:gd name="connsiteY50" fmla="*/ 149292 h 496315"/>
              <a:gd name="connsiteX51" fmla="*/ 126842 w 609243"/>
              <a:gd name="connsiteY51" fmla="*/ 159523 h 496315"/>
              <a:gd name="connsiteX52" fmla="*/ 78234 w 609243"/>
              <a:gd name="connsiteY52" fmla="*/ 179892 h 496315"/>
              <a:gd name="connsiteX53" fmla="*/ 64658 w 609243"/>
              <a:gd name="connsiteY53" fmla="*/ 175439 h 496315"/>
              <a:gd name="connsiteX54" fmla="*/ 58392 w 609243"/>
              <a:gd name="connsiteY54" fmla="*/ 166439 h 496315"/>
              <a:gd name="connsiteX55" fmla="*/ 60101 w 609243"/>
              <a:gd name="connsiteY55" fmla="*/ 110638 h 496315"/>
              <a:gd name="connsiteX56" fmla="*/ 198798 w 609243"/>
              <a:gd name="connsiteY56" fmla="*/ 22403 h 496315"/>
              <a:gd name="connsiteX57" fmla="*/ 27245 w 609243"/>
              <a:gd name="connsiteY57" fmla="*/ 79844 h 496315"/>
              <a:gd name="connsiteX58" fmla="*/ 26012 w 609243"/>
              <a:gd name="connsiteY58" fmla="*/ 387586 h 496315"/>
              <a:gd name="connsiteX59" fmla="*/ 306429 w 609243"/>
              <a:gd name="connsiteY59" fmla="*/ 408620 h 496315"/>
              <a:gd name="connsiteX60" fmla="*/ 586847 w 609243"/>
              <a:gd name="connsiteY60" fmla="*/ 387586 h 496315"/>
              <a:gd name="connsiteX61" fmla="*/ 585614 w 609243"/>
              <a:gd name="connsiteY61" fmla="*/ 79844 h 496315"/>
              <a:gd name="connsiteX62" fmla="*/ 315160 w 609243"/>
              <a:gd name="connsiteY62" fmla="*/ 68664 h 496315"/>
              <a:gd name="connsiteX63" fmla="*/ 306429 w 609243"/>
              <a:gd name="connsiteY63" fmla="*/ 71791 h 496315"/>
              <a:gd name="connsiteX64" fmla="*/ 297699 w 609243"/>
              <a:gd name="connsiteY64" fmla="*/ 68664 h 496315"/>
              <a:gd name="connsiteX65" fmla="*/ 198798 w 609243"/>
              <a:gd name="connsiteY65" fmla="*/ 22403 h 496315"/>
              <a:gd name="connsiteX66" fmla="*/ 197678 w 609243"/>
              <a:gd name="connsiteY66" fmla="*/ 346 h 496315"/>
              <a:gd name="connsiteX67" fmla="*/ 306429 w 609243"/>
              <a:gd name="connsiteY67" fmla="*/ 46209 h 496315"/>
              <a:gd name="connsiteX68" fmla="*/ 602505 w 609243"/>
              <a:gd name="connsiteY68" fmla="*/ 64779 h 496315"/>
              <a:gd name="connsiteX69" fmla="*/ 606016 w 609243"/>
              <a:gd name="connsiteY69" fmla="*/ 68948 h 496315"/>
              <a:gd name="connsiteX70" fmla="*/ 608009 w 609243"/>
              <a:gd name="connsiteY70" fmla="*/ 75581 h 496315"/>
              <a:gd name="connsiteX71" fmla="*/ 609243 w 609243"/>
              <a:gd name="connsiteY71" fmla="*/ 396113 h 496315"/>
              <a:gd name="connsiteX72" fmla="*/ 608199 w 609243"/>
              <a:gd name="connsiteY72" fmla="*/ 400945 h 496315"/>
              <a:gd name="connsiteX73" fmla="*/ 595103 w 609243"/>
              <a:gd name="connsiteY73" fmla="*/ 414210 h 496315"/>
              <a:gd name="connsiteX74" fmla="*/ 317437 w 609243"/>
              <a:gd name="connsiteY74" fmla="*/ 428043 h 496315"/>
              <a:gd name="connsiteX75" fmla="*/ 306429 w 609243"/>
              <a:gd name="connsiteY75" fmla="*/ 434675 h 496315"/>
              <a:gd name="connsiteX76" fmla="*/ 295422 w 609243"/>
              <a:gd name="connsiteY76" fmla="*/ 428043 h 496315"/>
              <a:gd name="connsiteX77" fmla="*/ 17756 w 609243"/>
              <a:gd name="connsiteY77" fmla="*/ 414210 h 496315"/>
              <a:gd name="connsiteX78" fmla="*/ 4660 w 609243"/>
              <a:gd name="connsiteY78" fmla="*/ 400945 h 496315"/>
              <a:gd name="connsiteX79" fmla="*/ 3616 w 609243"/>
              <a:gd name="connsiteY79" fmla="*/ 396113 h 496315"/>
              <a:gd name="connsiteX80" fmla="*/ 4850 w 609243"/>
              <a:gd name="connsiteY80" fmla="*/ 75581 h 496315"/>
              <a:gd name="connsiteX81" fmla="*/ 6843 w 609243"/>
              <a:gd name="connsiteY81" fmla="*/ 68948 h 496315"/>
              <a:gd name="connsiteX82" fmla="*/ 10354 w 609243"/>
              <a:gd name="connsiteY82" fmla="*/ 64779 h 496315"/>
              <a:gd name="connsiteX83" fmla="*/ 197678 w 609243"/>
              <a:gd name="connsiteY83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8139 w 609243"/>
              <a:gd name="connsiteY45" fmla="*/ 156871 h 496315"/>
              <a:gd name="connsiteX46" fmla="*/ 114405 w 609243"/>
              <a:gd name="connsiteY46" fmla="*/ 142186 h 496315"/>
              <a:gd name="connsiteX47" fmla="*/ 60101 w 609243"/>
              <a:gd name="connsiteY47" fmla="*/ 110638 h 496315"/>
              <a:gd name="connsiteX48" fmla="*/ 134152 w 609243"/>
              <a:gd name="connsiteY48" fmla="*/ 146734 h 496315"/>
              <a:gd name="connsiteX49" fmla="*/ 133773 w 609243"/>
              <a:gd name="connsiteY49" fmla="*/ 149292 h 496315"/>
              <a:gd name="connsiteX50" fmla="*/ 126842 w 609243"/>
              <a:gd name="connsiteY50" fmla="*/ 159523 h 496315"/>
              <a:gd name="connsiteX51" fmla="*/ 78234 w 609243"/>
              <a:gd name="connsiteY51" fmla="*/ 179892 h 496315"/>
              <a:gd name="connsiteX52" fmla="*/ 64658 w 609243"/>
              <a:gd name="connsiteY52" fmla="*/ 175439 h 496315"/>
              <a:gd name="connsiteX53" fmla="*/ 58392 w 609243"/>
              <a:gd name="connsiteY53" fmla="*/ 166439 h 496315"/>
              <a:gd name="connsiteX54" fmla="*/ 60101 w 609243"/>
              <a:gd name="connsiteY54" fmla="*/ 110638 h 496315"/>
              <a:gd name="connsiteX55" fmla="*/ 198798 w 609243"/>
              <a:gd name="connsiteY55" fmla="*/ 22403 h 496315"/>
              <a:gd name="connsiteX56" fmla="*/ 27245 w 609243"/>
              <a:gd name="connsiteY56" fmla="*/ 79844 h 496315"/>
              <a:gd name="connsiteX57" fmla="*/ 26012 w 609243"/>
              <a:gd name="connsiteY57" fmla="*/ 387586 h 496315"/>
              <a:gd name="connsiteX58" fmla="*/ 306429 w 609243"/>
              <a:gd name="connsiteY58" fmla="*/ 408620 h 496315"/>
              <a:gd name="connsiteX59" fmla="*/ 586847 w 609243"/>
              <a:gd name="connsiteY59" fmla="*/ 387586 h 496315"/>
              <a:gd name="connsiteX60" fmla="*/ 585614 w 609243"/>
              <a:gd name="connsiteY60" fmla="*/ 79844 h 496315"/>
              <a:gd name="connsiteX61" fmla="*/ 315160 w 609243"/>
              <a:gd name="connsiteY61" fmla="*/ 68664 h 496315"/>
              <a:gd name="connsiteX62" fmla="*/ 306429 w 609243"/>
              <a:gd name="connsiteY62" fmla="*/ 71791 h 496315"/>
              <a:gd name="connsiteX63" fmla="*/ 297699 w 609243"/>
              <a:gd name="connsiteY63" fmla="*/ 68664 h 496315"/>
              <a:gd name="connsiteX64" fmla="*/ 198798 w 609243"/>
              <a:gd name="connsiteY64" fmla="*/ 22403 h 496315"/>
              <a:gd name="connsiteX65" fmla="*/ 197678 w 609243"/>
              <a:gd name="connsiteY65" fmla="*/ 346 h 496315"/>
              <a:gd name="connsiteX66" fmla="*/ 306429 w 609243"/>
              <a:gd name="connsiteY66" fmla="*/ 46209 h 496315"/>
              <a:gd name="connsiteX67" fmla="*/ 602505 w 609243"/>
              <a:gd name="connsiteY67" fmla="*/ 64779 h 496315"/>
              <a:gd name="connsiteX68" fmla="*/ 606016 w 609243"/>
              <a:gd name="connsiteY68" fmla="*/ 68948 h 496315"/>
              <a:gd name="connsiteX69" fmla="*/ 608009 w 609243"/>
              <a:gd name="connsiteY69" fmla="*/ 75581 h 496315"/>
              <a:gd name="connsiteX70" fmla="*/ 609243 w 609243"/>
              <a:gd name="connsiteY70" fmla="*/ 396113 h 496315"/>
              <a:gd name="connsiteX71" fmla="*/ 608199 w 609243"/>
              <a:gd name="connsiteY71" fmla="*/ 400945 h 496315"/>
              <a:gd name="connsiteX72" fmla="*/ 595103 w 609243"/>
              <a:gd name="connsiteY72" fmla="*/ 414210 h 496315"/>
              <a:gd name="connsiteX73" fmla="*/ 317437 w 609243"/>
              <a:gd name="connsiteY73" fmla="*/ 428043 h 496315"/>
              <a:gd name="connsiteX74" fmla="*/ 306429 w 609243"/>
              <a:gd name="connsiteY74" fmla="*/ 434675 h 496315"/>
              <a:gd name="connsiteX75" fmla="*/ 295422 w 609243"/>
              <a:gd name="connsiteY75" fmla="*/ 428043 h 496315"/>
              <a:gd name="connsiteX76" fmla="*/ 17756 w 609243"/>
              <a:gd name="connsiteY76" fmla="*/ 414210 h 496315"/>
              <a:gd name="connsiteX77" fmla="*/ 4660 w 609243"/>
              <a:gd name="connsiteY77" fmla="*/ 400945 h 496315"/>
              <a:gd name="connsiteX78" fmla="*/ 3616 w 609243"/>
              <a:gd name="connsiteY78" fmla="*/ 396113 h 496315"/>
              <a:gd name="connsiteX79" fmla="*/ 4850 w 609243"/>
              <a:gd name="connsiteY79" fmla="*/ 75581 h 496315"/>
              <a:gd name="connsiteX80" fmla="*/ 6843 w 609243"/>
              <a:gd name="connsiteY80" fmla="*/ 68948 h 496315"/>
              <a:gd name="connsiteX81" fmla="*/ 10354 w 609243"/>
              <a:gd name="connsiteY81" fmla="*/ 64779 h 496315"/>
              <a:gd name="connsiteX82" fmla="*/ 197678 w 609243"/>
              <a:gd name="connsiteY82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8139 w 609243"/>
              <a:gd name="connsiteY45" fmla="*/ 156871 h 496315"/>
              <a:gd name="connsiteX46" fmla="*/ 114405 w 609243"/>
              <a:gd name="connsiteY46" fmla="*/ 142186 h 496315"/>
              <a:gd name="connsiteX47" fmla="*/ 58392 w 609243"/>
              <a:gd name="connsiteY47" fmla="*/ 166439 h 496315"/>
              <a:gd name="connsiteX48" fmla="*/ 134152 w 609243"/>
              <a:gd name="connsiteY48" fmla="*/ 146734 h 496315"/>
              <a:gd name="connsiteX49" fmla="*/ 133773 w 609243"/>
              <a:gd name="connsiteY49" fmla="*/ 149292 h 496315"/>
              <a:gd name="connsiteX50" fmla="*/ 126842 w 609243"/>
              <a:gd name="connsiteY50" fmla="*/ 159523 h 496315"/>
              <a:gd name="connsiteX51" fmla="*/ 78234 w 609243"/>
              <a:gd name="connsiteY51" fmla="*/ 179892 h 496315"/>
              <a:gd name="connsiteX52" fmla="*/ 64658 w 609243"/>
              <a:gd name="connsiteY52" fmla="*/ 175439 h 496315"/>
              <a:gd name="connsiteX53" fmla="*/ 58392 w 609243"/>
              <a:gd name="connsiteY53" fmla="*/ 166439 h 496315"/>
              <a:gd name="connsiteX54" fmla="*/ 198798 w 609243"/>
              <a:gd name="connsiteY54" fmla="*/ 22403 h 496315"/>
              <a:gd name="connsiteX55" fmla="*/ 27245 w 609243"/>
              <a:gd name="connsiteY55" fmla="*/ 79844 h 496315"/>
              <a:gd name="connsiteX56" fmla="*/ 26012 w 609243"/>
              <a:gd name="connsiteY56" fmla="*/ 387586 h 496315"/>
              <a:gd name="connsiteX57" fmla="*/ 306429 w 609243"/>
              <a:gd name="connsiteY57" fmla="*/ 408620 h 496315"/>
              <a:gd name="connsiteX58" fmla="*/ 586847 w 609243"/>
              <a:gd name="connsiteY58" fmla="*/ 387586 h 496315"/>
              <a:gd name="connsiteX59" fmla="*/ 585614 w 609243"/>
              <a:gd name="connsiteY59" fmla="*/ 79844 h 496315"/>
              <a:gd name="connsiteX60" fmla="*/ 315160 w 609243"/>
              <a:gd name="connsiteY60" fmla="*/ 68664 h 496315"/>
              <a:gd name="connsiteX61" fmla="*/ 306429 w 609243"/>
              <a:gd name="connsiteY61" fmla="*/ 71791 h 496315"/>
              <a:gd name="connsiteX62" fmla="*/ 297699 w 609243"/>
              <a:gd name="connsiteY62" fmla="*/ 68664 h 496315"/>
              <a:gd name="connsiteX63" fmla="*/ 198798 w 609243"/>
              <a:gd name="connsiteY63" fmla="*/ 22403 h 496315"/>
              <a:gd name="connsiteX64" fmla="*/ 197678 w 609243"/>
              <a:gd name="connsiteY64" fmla="*/ 346 h 496315"/>
              <a:gd name="connsiteX65" fmla="*/ 306429 w 609243"/>
              <a:gd name="connsiteY65" fmla="*/ 46209 h 496315"/>
              <a:gd name="connsiteX66" fmla="*/ 602505 w 609243"/>
              <a:gd name="connsiteY66" fmla="*/ 64779 h 496315"/>
              <a:gd name="connsiteX67" fmla="*/ 606016 w 609243"/>
              <a:gd name="connsiteY67" fmla="*/ 68948 h 496315"/>
              <a:gd name="connsiteX68" fmla="*/ 608009 w 609243"/>
              <a:gd name="connsiteY68" fmla="*/ 75581 h 496315"/>
              <a:gd name="connsiteX69" fmla="*/ 609243 w 609243"/>
              <a:gd name="connsiteY69" fmla="*/ 396113 h 496315"/>
              <a:gd name="connsiteX70" fmla="*/ 608199 w 609243"/>
              <a:gd name="connsiteY70" fmla="*/ 400945 h 496315"/>
              <a:gd name="connsiteX71" fmla="*/ 595103 w 609243"/>
              <a:gd name="connsiteY71" fmla="*/ 414210 h 496315"/>
              <a:gd name="connsiteX72" fmla="*/ 317437 w 609243"/>
              <a:gd name="connsiteY72" fmla="*/ 428043 h 496315"/>
              <a:gd name="connsiteX73" fmla="*/ 306429 w 609243"/>
              <a:gd name="connsiteY73" fmla="*/ 434675 h 496315"/>
              <a:gd name="connsiteX74" fmla="*/ 295422 w 609243"/>
              <a:gd name="connsiteY74" fmla="*/ 428043 h 496315"/>
              <a:gd name="connsiteX75" fmla="*/ 17756 w 609243"/>
              <a:gd name="connsiteY75" fmla="*/ 414210 h 496315"/>
              <a:gd name="connsiteX76" fmla="*/ 4660 w 609243"/>
              <a:gd name="connsiteY76" fmla="*/ 400945 h 496315"/>
              <a:gd name="connsiteX77" fmla="*/ 3616 w 609243"/>
              <a:gd name="connsiteY77" fmla="*/ 396113 h 496315"/>
              <a:gd name="connsiteX78" fmla="*/ 4850 w 609243"/>
              <a:gd name="connsiteY78" fmla="*/ 75581 h 496315"/>
              <a:gd name="connsiteX79" fmla="*/ 6843 w 609243"/>
              <a:gd name="connsiteY79" fmla="*/ 68948 h 496315"/>
              <a:gd name="connsiteX80" fmla="*/ 10354 w 609243"/>
              <a:gd name="connsiteY80" fmla="*/ 64779 h 496315"/>
              <a:gd name="connsiteX81" fmla="*/ 197678 w 609243"/>
              <a:gd name="connsiteY81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8139 w 609243"/>
              <a:gd name="connsiteY45" fmla="*/ 156871 h 496315"/>
              <a:gd name="connsiteX46" fmla="*/ 114405 w 609243"/>
              <a:gd name="connsiteY46" fmla="*/ 142186 h 496315"/>
              <a:gd name="connsiteX47" fmla="*/ 64658 w 609243"/>
              <a:gd name="connsiteY47" fmla="*/ 175439 h 496315"/>
              <a:gd name="connsiteX48" fmla="*/ 134152 w 609243"/>
              <a:gd name="connsiteY48" fmla="*/ 146734 h 496315"/>
              <a:gd name="connsiteX49" fmla="*/ 133773 w 609243"/>
              <a:gd name="connsiteY49" fmla="*/ 149292 h 496315"/>
              <a:gd name="connsiteX50" fmla="*/ 126842 w 609243"/>
              <a:gd name="connsiteY50" fmla="*/ 159523 h 496315"/>
              <a:gd name="connsiteX51" fmla="*/ 78234 w 609243"/>
              <a:gd name="connsiteY51" fmla="*/ 179892 h 496315"/>
              <a:gd name="connsiteX52" fmla="*/ 64658 w 609243"/>
              <a:gd name="connsiteY52" fmla="*/ 175439 h 496315"/>
              <a:gd name="connsiteX53" fmla="*/ 198798 w 609243"/>
              <a:gd name="connsiteY53" fmla="*/ 22403 h 496315"/>
              <a:gd name="connsiteX54" fmla="*/ 27245 w 609243"/>
              <a:gd name="connsiteY54" fmla="*/ 79844 h 496315"/>
              <a:gd name="connsiteX55" fmla="*/ 26012 w 609243"/>
              <a:gd name="connsiteY55" fmla="*/ 387586 h 496315"/>
              <a:gd name="connsiteX56" fmla="*/ 306429 w 609243"/>
              <a:gd name="connsiteY56" fmla="*/ 408620 h 496315"/>
              <a:gd name="connsiteX57" fmla="*/ 586847 w 609243"/>
              <a:gd name="connsiteY57" fmla="*/ 387586 h 496315"/>
              <a:gd name="connsiteX58" fmla="*/ 585614 w 609243"/>
              <a:gd name="connsiteY58" fmla="*/ 79844 h 496315"/>
              <a:gd name="connsiteX59" fmla="*/ 315160 w 609243"/>
              <a:gd name="connsiteY59" fmla="*/ 68664 h 496315"/>
              <a:gd name="connsiteX60" fmla="*/ 306429 w 609243"/>
              <a:gd name="connsiteY60" fmla="*/ 71791 h 496315"/>
              <a:gd name="connsiteX61" fmla="*/ 297699 w 609243"/>
              <a:gd name="connsiteY61" fmla="*/ 68664 h 496315"/>
              <a:gd name="connsiteX62" fmla="*/ 198798 w 609243"/>
              <a:gd name="connsiteY62" fmla="*/ 22403 h 496315"/>
              <a:gd name="connsiteX63" fmla="*/ 197678 w 609243"/>
              <a:gd name="connsiteY63" fmla="*/ 346 h 496315"/>
              <a:gd name="connsiteX64" fmla="*/ 306429 w 609243"/>
              <a:gd name="connsiteY64" fmla="*/ 46209 h 496315"/>
              <a:gd name="connsiteX65" fmla="*/ 602505 w 609243"/>
              <a:gd name="connsiteY65" fmla="*/ 64779 h 496315"/>
              <a:gd name="connsiteX66" fmla="*/ 606016 w 609243"/>
              <a:gd name="connsiteY66" fmla="*/ 68948 h 496315"/>
              <a:gd name="connsiteX67" fmla="*/ 608009 w 609243"/>
              <a:gd name="connsiteY67" fmla="*/ 75581 h 496315"/>
              <a:gd name="connsiteX68" fmla="*/ 609243 w 609243"/>
              <a:gd name="connsiteY68" fmla="*/ 396113 h 496315"/>
              <a:gd name="connsiteX69" fmla="*/ 608199 w 609243"/>
              <a:gd name="connsiteY69" fmla="*/ 400945 h 496315"/>
              <a:gd name="connsiteX70" fmla="*/ 595103 w 609243"/>
              <a:gd name="connsiteY70" fmla="*/ 414210 h 496315"/>
              <a:gd name="connsiteX71" fmla="*/ 317437 w 609243"/>
              <a:gd name="connsiteY71" fmla="*/ 428043 h 496315"/>
              <a:gd name="connsiteX72" fmla="*/ 306429 w 609243"/>
              <a:gd name="connsiteY72" fmla="*/ 434675 h 496315"/>
              <a:gd name="connsiteX73" fmla="*/ 295422 w 609243"/>
              <a:gd name="connsiteY73" fmla="*/ 428043 h 496315"/>
              <a:gd name="connsiteX74" fmla="*/ 17756 w 609243"/>
              <a:gd name="connsiteY74" fmla="*/ 414210 h 496315"/>
              <a:gd name="connsiteX75" fmla="*/ 4660 w 609243"/>
              <a:gd name="connsiteY75" fmla="*/ 400945 h 496315"/>
              <a:gd name="connsiteX76" fmla="*/ 3616 w 609243"/>
              <a:gd name="connsiteY76" fmla="*/ 396113 h 496315"/>
              <a:gd name="connsiteX77" fmla="*/ 4850 w 609243"/>
              <a:gd name="connsiteY77" fmla="*/ 75581 h 496315"/>
              <a:gd name="connsiteX78" fmla="*/ 6843 w 609243"/>
              <a:gd name="connsiteY78" fmla="*/ 68948 h 496315"/>
              <a:gd name="connsiteX79" fmla="*/ 10354 w 609243"/>
              <a:gd name="connsiteY79" fmla="*/ 64779 h 496315"/>
              <a:gd name="connsiteX80" fmla="*/ 197678 w 609243"/>
              <a:gd name="connsiteY8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8139 w 609243"/>
              <a:gd name="connsiteY45" fmla="*/ 156871 h 496315"/>
              <a:gd name="connsiteX46" fmla="*/ 114405 w 609243"/>
              <a:gd name="connsiteY46" fmla="*/ 142186 h 496315"/>
              <a:gd name="connsiteX47" fmla="*/ 78234 w 609243"/>
              <a:gd name="connsiteY47" fmla="*/ 179892 h 496315"/>
              <a:gd name="connsiteX48" fmla="*/ 134152 w 609243"/>
              <a:gd name="connsiteY48" fmla="*/ 146734 h 496315"/>
              <a:gd name="connsiteX49" fmla="*/ 133773 w 609243"/>
              <a:gd name="connsiteY49" fmla="*/ 149292 h 496315"/>
              <a:gd name="connsiteX50" fmla="*/ 126842 w 609243"/>
              <a:gd name="connsiteY50" fmla="*/ 159523 h 496315"/>
              <a:gd name="connsiteX51" fmla="*/ 78234 w 609243"/>
              <a:gd name="connsiteY51" fmla="*/ 179892 h 496315"/>
              <a:gd name="connsiteX52" fmla="*/ 198798 w 609243"/>
              <a:gd name="connsiteY52" fmla="*/ 22403 h 496315"/>
              <a:gd name="connsiteX53" fmla="*/ 27245 w 609243"/>
              <a:gd name="connsiteY53" fmla="*/ 79844 h 496315"/>
              <a:gd name="connsiteX54" fmla="*/ 26012 w 609243"/>
              <a:gd name="connsiteY54" fmla="*/ 387586 h 496315"/>
              <a:gd name="connsiteX55" fmla="*/ 306429 w 609243"/>
              <a:gd name="connsiteY55" fmla="*/ 408620 h 496315"/>
              <a:gd name="connsiteX56" fmla="*/ 586847 w 609243"/>
              <a:gd name="connsiteY56" fmla="*/ 387586 h 496315"/>
              <a:gd name="connsiteX57" fmla="*/ 585614 w 609243"/>
              <a:gd name="connsiteY57" fmla="*/ 79844 h 496315"/>
              <a:gd name="connsiteX58" fmla="*/ 315160 w 609243"/>
              <a:gd name="connsiteY58" fmla="*/ 68664 h 496315"/>
              <a:gd name="connsiteX59" fmla="*/ 306429 w 609243"/>
              <a:gd name="connsiteY59" fmla="*/ 71791 h 496315"/>
              <a:gd name="connsiteX60" fmla="*/ 297699 w 609243"/>
              <a:gd name="connsiteY60" fmla="*/ 68664 h 496315"/>
              <a:gd name="connsiteX61" fmla="*/ 198798 w 609243"/>
              <a:gd name="connsiteY61" fmla="*/ 22403 h 496315"/>
              <a:gd name="connsiteX62" fmla="*/ 197678 w 609243"/>
              <a:gd name="connsiteY62" fmla="*/ 346 h 496315"/>
              <a:gd name="connsiteX63" fmla="*/ 306429 w 609243"/>
              <a:gd name="connsiteY63" fmla="*/ 46209 h 496315"/>
              <a:gd name="connsiteX64" fmla="*/ 602505 w 609243"/>
              <a:gd name="connsiteY64" fmla="*/ 64779 h 496315"/>
              <a:gd name="connsiteX65" fmla="*/ 606016 w 609243"/>
              <a:gd name="connsiteY65" fmla="*/ 68948 h 496315"/>
              <a:gd name="connsiteX66" fmla="*/ 608009 w 609243"/>
              <a:gd name="connsiteY66" fmla="*/ 75581 h 496315"/>
              <a:gd name="connsiteX67" fmla="*/ 609243 w 609243"/>
              <a:gd name="connsiteY67" fmla="*/ 396113 h 496315"/>
              <a:gd name="connsiteX68" fmla="*/ 608199 w 609243"/>
              <a:gd name="connsiteY68" fmla="*/ 400945 h 496315"/>
              <a:gd name="connsiteX69" fmla="*/ 595103 w 609243"/>
              <a:gd name="connsiteY69" fmla="*/ 414210 h 496315"/>
              <a:gd name="connsiteX70" fmla="*/ 317437 w 609243"/>
              <a:gd name="connsiteY70" fmla="*/ 428043 h 496315"/>
              <a:gd name="connsiteX71" fmla="*/ 306429 w 609243"/>
              <a:gd name="connsiteY71" fmla="*/ 434675 h 496315"/>
              <a:gd name="connsiteX72" fmla="*/ 295422 w 609243"/>
              <a:gd name="connsiteY72" fmla="*/ 428043 h 496315"/>
              <a:gd name="connsiteX73" fmla="*/ 17756 w 609243"/>
              <a:gd name="connsiteY73" fmla="*/ 414210 h 496315"/>
              <a:gd name="connsiteX74" fmla="*/ 4660 w 609243"/>
              <a:gd name="connsiteY74" fmla="*/ 400945 h 496315"/>
              <a:gd name="connsiteX75" fmla="*/ 3616 w 609243"/>
              <a:gd name="connsiteY75" fmla="*/ 396113 h 496315"/>
              <a:gd name="connsiteX76" fmla="*/ 4850 w 609243"/>
              <a:gd name="connsiteY76" fmla="*/ 75581 h 496315"/>
              <a:gd name="connsiteX77" fmla="*/ 6843 w 609243"/>
              <a:gd name="connsiteY77" fmla="*/ 68948 h 496315"/>
              <a:gd name="connsiteX78" fmla="*/ 10354 w 609243"/>
              <a:gd name="connsiteY78" fmla="*/ 64779 h 496315"/>
              <a:gd name="connsiteX79" fmla="*/ 197678 w 609243"/>
              <a:gd name="connsiteY79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78234 w 609243"/>
              <a:gd name="connsiteY44" fmla="*/ 179892 h 496315"/>
              <a:gd name="connsiteX45" fmla="*/ 134152 w 609243"/>
              <a:gd name="connsiteY45" fmla="*/ 146734 h 496315"/>
              <a:gd name="connsiteX46" fmla="*/ 133773 w 609243"/>
              <a:gd name="connsiteY46" fmla="*/ 149292 h 496315"/>
              <a:gd name="connsiteX47" fmla="*/ 126842 w 609243"/>
              <a:gd name="connsiteY47" fmla="*/ 159523 h 496315"/>
              <a:gd name="connsiteX48" fmla="*/ 78234 w 609243"/>
              <a:gd name="connsiteY48" fmla="*/ 179892 h 496315"/>
              <a:gd name="connsiteX49" fmla="*/ 198798 w 609243"/>
              <a:gd name="connsiteY49" fmla="*/ 22403 h 496315"/>
              <a:gd name="connsiteX50" fmla="*/ 27245 w 609243"/>
              <a:gd name="connsiteY50" fmla="*/ 79844 h 496315"/>
              <a:gd name="connsiteX51" fmla="*/ 26012 w 609243"/>
              <a:gd name="connsiteY51" fmla="*/ 387586 h 496315"/>
              <a:gd name="connsiteX52" fmla="*/ 306429 w 609243"/>
              <a:gd name="connsiteY52" fmla="*/ 408620 h 496315"/>
              <a:gd name="connsiteX53" fmla="*/ 586847 w 609243"/>
              <a:gd name="connsiteY53" fmla="*/ 387586 h 496315"/>
              <a:gd name="connsiteX54" fmla="*/ 585614 w 609243"/>
              <a:gd name="connsiteY54" fmla="*/ 79844 h 496315"/>
              <a:gd name="connsiteX55" fmla="*/ 315160 w 609243"/>
              <a:gd name="connsiteY55" fmla="*/ 68664 h 496315"/>
              <a:gd name="connsiteX56" fmla="*/ 306429 w 609243"/>
              <a:gd name="connsiteY56" fmla="*/ 71791 h 496315"/>
              <a:gd name="connsiteX57" fmla="*/ 297699 w 609243"/>
              <a:gd name="connsiteY57" fmla="*/ 68664 h 496315"/>
              <a:gd name="connsiteX58" fmla="*/ 198798 w 609243"/>
              <a:gd name="connsiteY58" fmla="*/ 22403 h 496315"/>
              <a:gd name="connsiteX59" fmla="*/ 197678 w 609243"/>
              <a:gd name="connsiteY59" fmla="*/ 346 h 496315"/>
              <a:gd name="connsiteX60" fmla="*/ 306429 w 609243"/>
              <a:gd name="connsiteY60" fmla="*/ 46209 h 496315"/>
              <a:gd name="connsiteX61" fmla="*/ 602505 w 609243"/>
              <a:gd name="connsiteY61" fmla="*/ 64779 h 496315"/>
              <a:gd name="connsiteX62" fmla="*/ 606016 w 609243"/>
              <a:gd name="connsiteY62" fmla="*/ 68948 h 496315"/>
              <a:gd name="connsiteX63" fmla="*/ 608009 w 609243"/>
              <a:gd name="connsiteY63" fmla="*/ 75581 h 496315"/>
              <a:gd name="connsiteX64" fmla="*/ 609243 w 609243"/>
              <a:gd name="connsiteY64" fmla="*/ 396113 h 496315"/>
              <a:gd name="connsiteX65" fmla="*/ 608199 w 609243"/>
              <a:gd name="connsiteY65" fmla="*/ 400945 h 496315"/>
              <a:gd name="connsiteX66" fmla="*/ 595103 w 609243"/>
              <a:gd name="connsiteY66" fmla="*/ 414210 h 496315"/>
              <a:gd name="connsiteX67" fmla="*/ 317437 w 609243"/>
              <a:gd name="connsiteY67" fmla="*/ 428043 h 496315"/>
              <a:gd name="connsiteX68" fmla="*/ 306429 w 609243"/>
              <a:gd name="connsiteY68" fmla="*/ 434675 h 496315"/>
              <a:gd name="connsiteX69" fmla="*/ 295422 w 609243"/>
              <a:gd name="connsiteY69" fmla="*/ 428043 h 496315"/>
              <a:gd name="connsiteX70" fmla="*/ 17756 w 609243"/>
              <a:gd name="connsiteY70" fmla="*/ 414210 h 496315"/>
              <a:gd name="connsiteX71" fmla="*/ 4660 w 609243"/>
              <a:gd name="connsiteY71" fmla="*/ 400945 h 496315"/>
              <a:gd name="connsiteX72" fmla="*/ 3616 w 609243"/>
              <a:gd name="connsiteY72" fmla="*/ 396113 h 496315"/>
              <a:gd name="connsiteX73" fmla="*/ 4850 w 609243"/>
              <a:gd name="connsiteY73" fmla="*/ 75581 h 496315"/>
              <a:gd name="connsiteX74" fmla="*/ 6843 w 609243"/>
              <a:gd name="connsiteY74" fmla="*/ 68948 h 496315"/>
              <a:gd name="connsiteX75" fmla="*/ 10354 w 609243"/>
              <a:gd name="connsiteY75" fmla="*/ 64779 h 496315"/>
              <a:gd name="connsiteX76" fmla="*/ 197678 w 609243"/>
              <a:gd name="connsiteY7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78234 w 609243"/>
              <a:gd name="connsiteY44" fmla="*/ 179892 h 496315"/>
              <a:gd name="connsiteX45" fmla="*/ 134152 w 609243"/>
              <a:gd name="connsiteY45" fmla="*/ 146734 h 496315"/>
              <a:gd name="connsiteX46" fmla="*/ 126842 w 609243"/>
              <a:gd name="connsiteY46" fmla="*/ 159523 h 496315"/>
              <a:gd name="connsiteX47" fmla="*/ 78234 w 609243"/>
              <a:gd name="connsiteY47" fmla="*/ 179892 h 496315"/>
              <a:gd name="connsiteX48" fmla="*/ 198798 w 609243"/>
              <a:gd name="connsiteY48" fmla="*/ 22403 h 496315"/>
              <a:gd name="connsiteX49" fmla="*/ 27245 w 609243"/>
              <a:gd name="connsiteY49" fmla="*/ 79844 h 496315"/>
              <a:gd name="connsiteX50" fmla="*/ 26012 w 609243"/>
              <a:gd name="connsiteY50" fmla="*/ 387586 h 496315"/>
              <a:gd name="connsiteX51" fmla="*/ 306429 w 609243"/>
              <a:gd name="connsiteY51" fmla="*/ 408620 h 496315"/>
              <a:gd name="connsiteX52" fmla="*/ 586847 w 609243"/>
              <a:gd name="connsiteY52" fmla="*/ 387586 h 496315"/>
              <a:gd name="connsiteX53" fmla="*/ 585614 w 609243"/>
              <a:gd name="connsiteY53" fmla="*/ 79844 h 496315"/>
              <a:gd name="connsiteX54" fmla="*/ 315160 w 609243"/>
              <a:gd name="connsiteY54" fmla="*/ 68664 h 496315"/>
              <a:gd name="connsiteX55" fmla="*/ 306429 w 609243"/>
              <a:gd name="connsiteY55" fmla="*/ 71791 h 496315"/>
              <a:gd name="connsiteX56" fmla="*/ 297699 w 609243"/>
              <a:gd name="connsiteY56" fmla="*/ 68664 h 496315"/>
              <a:gd name="connsiteX57" fmla="*/ 198798 w 609243"/>
              <a:gd name="connsiteY57" fmla="*/ 22403 h 496315"/>
              <a:gd name="connsiteX58" fmla="*/ 197678 w 609243"/>
              <a:gd name="connsiteY58" fmla="*/ 346 h 496315"/>
              <a:gd name="connsiteX59" fmla="*/ 306429 w 609243"/>
              <a:gd name="connsiteY59" fmla="*/ 46209 h 496315"/>
              <a:gd name="connsiteX60" fmla="*/ 602505 w 609243"/>
              <a:gd name="connsiteY60" fmla="*/ 64779 h 496315"/>
              <a:gd name="connsiteX61" fmla="*/ 606016 w 609243"/>
              <a:gd name="connsiteY61" fmla="*/ 68948 h 496315"/>
              <a:gd name="connsiteX62" fmla="*/ 608009 w 609243"/>
              <a:gd name="connsiteY62" fmla="*/ 75581 h 496315"/>
              <a:gd name="connsiteX63" fmla="*/ 609243 w 609243"/>
              <a:gd name="connsiteY63" fmla="*/ 396113 h 496315"/>
              <a:gd name="connsiteX64" fmla="*/ 608199 w 609243"/>
              <a:gd name="connsiteY64" fmla="*/ 400945 h 496315"/>
              <a:gd name="connsiteX65" fmla="*/ 595103 w 609243"/>
              <a:gd name="connsiteY65" fmla="*/ 414210 h 496315"/>
              <a:gd name="connsiteX66" fmla="*/ 317437 w 609243"/>
              <a:gd name="connsiteY66" fmla="*/ 428043 h 496315"/>
              <a:gd name="connsiteX67" fmla="*/ 306429 w 609243"/>
              <a:gd name="connsiteY67" fmla="*/ 434675 h 496315"/>
              <a:gd name="connsiteX68" fmla="*/ 295422 w 609243"/>
              <a:gd name="connsiteY68" fmla="*/ 428043 h 496315"/>
              <a:gd name="connsiteX69" fmla="*/ 17756 w 609243"/>
              <a:gd name="connsiteY69" fmla="*/ 414210 h 496315"/>
              <a:gd name="connsiteX70" fmla="*/ 4660 w 609243"/>
              <a:gd name="connsiteY70" fmla="*/ 400945 h 496315"/>
              <a:gd name="connsiteX71" fmla="*/ 3616 w 609243"/>
              <a:gd name="connsiteY71" fmla="*/ 396113 h 496315"/>
              <a:gd name="connsiteX72" fmla="*/ 4850 w 609243"/>
              <a:gd name="connsiteY72" fmla="*/ 75581 h 496315"/>
              <a:gd name="connsiteX73" fmla="*/ 6843 w 609243"/>
              <a:gd name="connsiteY73" fmla="*/ 68948 h 496315"/>
              <a:gd name="connsiteX74" fmla="*/ 10354 w 609243"/>
              <a:gd name="connsiteY74" fmla="*/ 64779 h 496315"/>
              <a:gd name="connsiteX75" fmla="*/ 197678 w 609243"/>
              <a:gd name="connsiteY75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78234 w 609243"/>
              <a:gd name="connsiteY44" fmla="*/ 179892 h 496315"/>
              <a:gd name="connsiteX45" fmla="*/ 126842 w 609243"/>
              <a:gd name="connsiteY45" fmla="*/ 159523 h 496315"/>
              <a:gd name="connsiteX46" fmla="*/ 78234 w 609243"/>
              <a:gd name="connsiteY46" fmla="*/ 179892 h 496315"/>
              <a:gd name="connsiteX47" fmla="*/ 198798 w 609243"/>
              <a:gd name="connsiteY47" fmla="*/ 22403 h 496315"/>
              <a:gd name="connsiteX48" fmla="*/ 27245 w 609243"/>
              <a:gd name="connsiteY48" fmla="*/ 79844 h 496315"/>
              <a:gd name="connsiteX49" fmla="*/ 26012 w 609243"/>
              <a:gd name="connsiteY49" fmla="*/ 387586 h 496315"/>
              <a:gd name="connsiteX50" fmla="*/ 306429 w 609243"/>
              <a:gd name="connsiteY50" fmla="*/ 408620 h 496315"/>
              <a:gd name="connsiteX51" fmla="*/ 586847 w 609243"/>
              <a:gd name="connsiteY51" fmla="*/ 387586 h 496315"/>
              <a:gd name="connsiteX52" fmla="*/ 585614 w 609243"/>
              <a:gd name="connsiteY52" fmla="*/ 79844 h 496315"/>
              <a:gd name="connsiteX53" fmla="*/ 315160 w 609243"/>
              <a:gd name="connsiteY53" fmla="*/ 68664 h 496315"/>
              <a:gd name="connsiteX54" fmla="*/ 306429 w 609243"/>
              <a:gd name="connsiteY54" fmla="*/ 71791 h 496315"/>
              <a:gd name="connsiteX55" fmla="*/ 297699 w 609243"/>
              <a:gd name="connsiteY55" fmla="*/ 68664 h 496315"/>
              <a:gd name="connsiteX56" fmla="*/ 198798 w 609243"/>
              <a:gd name="connsiteY56" fmla="*/ 22403 h 496315"/>
              <a:gd name="connsiteX57" fmla="*/ 197678 w 609243"/>
              <a:gd name="connsiteY57" fmla="*/ 346 h 496315"/>
              <a:gd name="connsiteX58" fmla="*/ 306429 w 609243"/>
              <a:gd name="connsiteY58" fmla="*/ 46209 h 496315"/>
              <a:gd name="connsiteX59" fmla="*/ 602505 w 609243"/>
              <a:gd name="connsiteY59" fmla="*/ 64779 h 496315"/>
              <a:gd name="connsiteX60" fmla="*/ 606016 w 609243"/>
              <a:gd name="connsiteY60" fmla="*/ 68948 h 496315"/>
              <a:gd name="connsiteX61" fmla="*/ 608009 w 609243"/>
              <a:gd name="connsiteY61" fmla="*/ 75581 h 496315"/>
              <a:gd name="connsiteX62" fmla="*/ 609243 w 609243"/>
              <a:gd name="connsiteY62" fmla="*/ 396113 h 496315"/>
              <a:gd name="connsiteX63" fmla="*/ 608199 w 609243"/>
              <a:gd name="connsiteY63" fmla="*/ 400945 h 496315"/>
              <a:gd name="connsiteX64" fmla="*/ 595103 w 609243"/>
              <a:gd name="connsiteY64" fmla="*/ 414210 h 496315"/>
              <a:gd name="connsiteX65" fmla="*/ 317437 w 609243"/>
              <a:gd name="connsiteY65" fmla="*/ 428043 h 496315"/>
              <a:gd name="connsiteX66" fmla="*/ 306429 w 609243"/>
              <a:gd name="connsiteY66" fmla="*/ 434675 h 496315"/>
              <a:gd name="connsiteX67" fmla="*/ 295422 w 609243"/>
              <a:gd name="connsiteY67" fmla="*/ 428043 h 496315"/>
              <a:gd name="connsiteX68" fmla="*/ 17756 w 609243"/>
              <a:gd name="connsiteY68" fmla="*/ 414210 h 496315"/>
              <a:gd name="connsiteX69" fmla="*/ 4660 w 609243"/>
              <a:gd name="connsiteY69" fmla="*/ 400945 h 496315"/>
              <a:gd name="connsiteX70" fmla="*/ 3616 w 609243"/>
              <a:gd name="connsiteY70" fmla="*/ 396113 h 496315"/>
              <a:gd name="connsiteX71" fmla="*/ 4850 w 609243"/>
              <a:gd name="connsiteY71" fmla="*/ 75581 h 496315"/>
              <a:gd name="connsiteX72" fmla="*/ 6843 w 609243"/>
              <a:gd name="connsiteY72" fmla="*/ 68948 h 496315"/>
              <a:gd name="connsiteX73" fmla="*/ 10354 w 609243"/>
              <a:gd name="connsiteY73" fmla="*/ 64779 h 496315"/>
              <a:gd name="connsiteX74" fmla="*/ 197678 w 609243"/>
              <a:gd name="connsiteY74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98798 w 609243"/>
              <a:gd name="connsiteY44" fmla="*/ 22403 h 496315"/>
              <a:gd name="connsiteX45" fmla="*/ 27245 w 609243"/>
              <a:gd name="connsiteY45" fmla="*/ 79844 h 496315"/>
              <a:gd name="connsiteX46" fmla="*/ 26012 w 609243"/>
              <a:gd name="connsiteY46" fmla="*/ 387586 h 496315"/>
              <a:gd name="connsiteX47" fmla="*/ 306429 w 609243"/>
              <a:gd name="connsiteY47" fmla="*/ 408620 h 496315"/>
              <a:gd name="connsiteX48" fmla="*/ 586847 w 609243"/>
              <a:gd name="connsiteY48" fmla="*/ 387586 h 496315"/>
              <a:gd name="connsiteX49" fmla="*/ 585614 w 609243"/>
              <a:gd name="connsiteY49" fmla="*/ 79844 h 496315"/>
              <a:gd name="connsiteX50" fmla="*/ 315160 w 609243"/>
              <a:gd name="connsiteY50" fmla="*/ 68664 h 496315"/>
              <a:gd name="connsiteX51" fmla="*/ 306429 w 609243"/>
              <a:gd name="connsiteY51" fmla="*/ 71791 h 496315"/>
              <a:gd name="connsiteX52" fmla="*/ 297699 w 609243"/>
              <a:gd name="connsiteY52" fmla="*/ 68664 h 496315"/>
              <a:gd name="connsiteX53" fmla="*/ 198798 w 609243"/>
              <a:gd name="connsiteY53" fmla="*/ 22403 h 496315"/>
              <a:gd name="connsiteX54" fmla="*/ 197678 w 609243"/>
              <a:gd name="connsiteY54" fmla="*/ 346 h 496315"/>
              <a:gd name="connsiteX55" fmla="*/ 306429 w 609243"/>
              <a:gd name="connsiteY55" fmla="*/ 46209 h 496315"/>
              <a:gd name="connsiteX56" fmla="*/ 602505 w 609243"/>
              <a:gd name="connsiteY56" fmla="*/ 64779 h 496315"/>
              <a:gd name="connsiteX57" fmla="*/ 606016 w 609243"/>
              <a:gd name="connsiteY57" fmla="*/ 68948 h 496315"/>
              <a:gd name="connsiteX58" fmla="*/ 608009 w 609243"/>
              <a:gd name="connsiteY58" fmla="*/ 75581 h 496315"/>
              <a:gd name="connsiteX59" fmla="*/ 609243 w 609243"/>
              <a:gd name="connsiteY59" fmla="*/ 396113 h 496315"/>
              <a:gd name="connsiteX60" fmla="*/ 608199 w 609243"/>
              <a:gd name="connsiteY60" fmla="*/ 400945 h 496315"/>
              <a:gd name="connsiteX61" fmla="*/ 595103 w 609243"/>
              <a:gd name="connsiteY61" fmla="*/ 414210 h 496315"/>
              <a:gd name="connsiteX62" fmla="*/ 317437 w 609243"/>
              <a:gd name="connsiteY62" fmla="*/ 428043 h 496315"/>
              <a:gd name="connsiteX63" fmla="*/ 306429 w 609243"/>
              <a:gd name="connsiteY63" fmla="*/ 434675 h 496315"/>
              <a:gd name="connsiteX64" fmla="*/ 295422 w 609243"/>
              <a:gd name="connsiteY64" fmla="*/ 428043 h 496315"/>
              <a:gd name="connsiteX65" fmla="*/ 17756 w 609243"/>
              <a:gd name="connsiteY65" fmla="*/ 414210 h 496315"/>
              <a:gd name="connsiteX66" fmla="*/ 4660 w 609243"/>
              <a:gd name="connsiteY66" fmla="*/ 400945 h 496315"/>
              <a:gd name="connsiteX67" fmla="*/ 3616 w 609243"/>
              <a:gd name="connsiteY67" fmla="*/ 396113 h 496315"/>
              <a:gd name="connsiteX68" fmla="*/ 4850 w 609243"/>
              <a:gd name="connsiteY68" fmla="*/ 75581 h 496315"/>
              <a:gd name="connsiteX69" fmla="*/ 6843 w 609243"/>
              <a:gd name="connsiteY69" fmla="*/ 68948 h 496315"/>
              <a:gd name="connsiteX70" fmla="*/ 10354 w 609243"/>
              <a:gd name="connsiteY70" fmla="*/ 64779 h 496315"/>
              <a:gd name="connsiteX71" fmla="*/ 197678 w 609243"/>
              <a:gd name="connsiteY71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155189 w 609243"/>
              <a:gd name="connsiteY42" fmla="*/ 183880 h 496315"/>
              <a:gd name="connsiteX43" fmla="*/ 198798 w 609243"/>
              <a:gd name="connsiteY43" fmla="*/ 22403 h 496315"/>
              <a:gd name="connsiteX44" fmla="*/ 27245 w 609243"/>
              <a:gd name="connsiteY44" fmla="*/ 79844 h 496315"/>
              <a:gd name="connsiteX45" fmla="*/ 26012 w 609243"/>
              <a:gd name="connsiteY45" fmla="*/ 387586 h 496315"/>
              <a:gd name="connsiteX46" fmla="*/ 306429 w 609243"/>
              <a:gd name="connsiteY46" fmla="*/ 408620 h 496315"/>
              <a:gd name="connsiteX47" fmla="*/ 586847 w 609243"/>
              <a:gd name="connsiteY47" fmla="*/ 387586 h 496315"/>
              <a:gd name="connsiteX48" fmla="*/ 585614 w 609243"/>
              <a:gd name="connsiteY48" fmla="*/ 79844 h 496315"/>
              <a:gd name="connsiteX49" fmla="*/ 315160 w 609243"/>
              <a:gd name="connsiteY49" fmla="*/ 68664 h 496315"/>
              <a:gd name="connsiteX50" fmla="*/ 306429 w 609243"/>
              <a:gd name="connsiteY50" fmla="*/ 71791 h 496315"/>
              <a:gd name="connsiteX51" fmla="*/ 297699 w 609243"/>
              <a:gd name="connsiteY51" fmla="*/ 68664 h 496315"/>
              <a:gd name="connsiteX52" fmla="*/ 198798 w 609243"/>
              <a:gd name="connsiteY52" fmla="*/ 22403 h 496315"/>
              <a:gd name="connsiteX53" fmla="*/ 197678 w 609243"/>
              <a:gd name="connsiteY53" fmla="*/ 346 h 496315"/>
              <a:gd name="connsiteX54" fmla="*/ 306429 w 609243"/>
              <a:gd name="connsiteY54" fmla="*/ 46209 h 496315"/>
              <a:gd name="connsiteX55" fmla="*/ 602505 w 609243"/>
              <a:gd name="connsiteY55" fmla="*/ 64779 h 496315"/>
              <a:gd name="connsiteX56" fmla="*/ 606016 w 609243"/>
              <a:gd name="connsiteY56" fmla="*/ 68948 h 496315"/>
              <a:gd name="connsiteX57" fmla="*/ 608009 w 609243"/>
              <a:gd name="connsiteY57" fmla="*/ 75581 h 496315"/>
              <a:gd name="connsiteX58" fmla="*/ 609243 w 609243"/>
              <a:gd name="connsiteY58" fmla="*/ 396113 h 496315"/>
              <a:gd name="connsiteX59" fmla="*/ 608199 w 609243"/>
              <a:gd name="connsiteY59" fmla="*/ 400945 h 496315"/>
              <a:gd name="connsiteX60" fmla="*/ 595103 w 609243"/>
              <a:gd name="connsiteY60" fmla="*/ 414210 h 496315"/>
              <a:gd name="connsiteX61" fmla="*/ 317437 w 609243"/>
              <a:gd name="connsiteY61" fmla="*/ 428043 h 496315"/>
              <a:gd name="connsiteX62" fmla="*/ 306429 w 609243"/>
              <a:gd name="connsiteY62" fmla="*/ 434675 h 496315"/>
              <a:gd name="connsiteX63" fmla="*/ 295422 w 609243"/>
              <a:gd name="connsiteY63" fmla="*/ 428043 h 496315"/>
              <a:gd name="connsiteX64" fmla="*/ 17756 w 609243"/>
              <a:gd name="connsiteY64" fmla="*/ 414210 h 496315"/>
              <a:gd name="connsiteX65" fmla="*/ 4660 w 609243"/>
              <a:gd name="connsiteY65" fmla="*/ 400945 h 496315"/>
              <a:gd name="connsiteX66" fmla="*/ 3616 w 609243"/>
              <a:gd name="connsiteY66" fmla="*/ 396113 h 496315"/>
              <a:gd name="connsiteX67" fmla="*/ 4850 w 609243"/>
              <a:gd name="connsiteY67" fmla="*/ 75581 h 496315"/>
              <a:gd name="connsiteX68" fmla="*/ 6843 w 609243"/>
              <a:gd name="connsiteY68" fmla="*/ 68948 h 496315"/>
              <a:gd name="connsiteX69" fmla="*/ 10354 w 609243"/>
              <a:gd name="connsiteY69" fmla="*/ 64779 h 496315"/>
              <a:gd name="connsiteX70" fmla="*/ 197678 w 609243"/>
              <a:gd name="connsiteY7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155189 w 609243"/>
              <a:gd name="connsiteY41" fmla="*/ 183880 h 496315"/>
              <a:gd name="connsiteX42" fmla="*/ 198798 w 609243"/>
              <a:gd name="connsiteY42" fmla="*/ 22403 h 496315"/>
              <a:gd name="connsiteX43" fmla="*/ 27245 w 609243"/>
              <a:gd name="connsiteY43" fmla="*/ 79844 h 496315"/>
              <a:gd name="connsiteX44" fmla="*/ 26012 w 609243"/>
              <a:gd name="connsiteY44" fmla="*/ 387586 h 496315"/>
              <a:gd name="connsiteX45" fmla="*/ 306429 w 609243"/>
              <a:gd name="connsiteY45" fmla="*/ 408620 h 496315"/>
              <a:gd name="connsiteX46" fmla="*/ 586847 w 609243"/>
              <a:gd name="connsiteY46" fmla="*/ 387586 h 496315"/>
              <a:gd name="connsiteX47" fmla="*/ 585614 w 609243"/>
              <a:gd name="connsiteY47" fmla="*/ 79844 h 496315"/>
              <a:gd name="connsiteX48" fmla="*/ 315160 w 609243"/>
              <a:gd name="connsiteY48" fmla="*/ 68664 h 496315"/>
              <a:gd name="connsiteX49" fmla="*/ 306429 w 609243"/>
              <a:gd name="connsiteY49" fmla="*/ 71791 h 496315"/>
              <a:gd name="connsiteX50" fmla="*/ 297699 w 609243"/>
              <a:gd name="connsiteY50" fmla="*/ 68664 h 496315"/>
              <a:gd name="connsiteX51" fmla="*/ 198798 w 609243"/>
              <a:gd name="connsiteY51" fmla="*/ 22403 h 496315"/>
              <a:gd name="connsiteX52" fmla="*/ 197678 w 609243"/>
              <a:gd name="connsiteY52" fmla="*/ 346 h 496315"/>
              <a:gd name="connsiteX53" fmla="*/ 306429 w 609243"/>
              <a:gd name="connsiteY53" fmla="*/ 46209 h 496315"/>
              <a:gd name="connsiteX54" fmla="*/ 602505 w 609243"/>
              <a:gd name="connsiteY54" fmla="*/ 64779 h 496315"/>
              <a:gd name="connsiteX55" fmla="*/ 606016 w 609243"/>
              <a:gd name="connsiteY55" fmla="*/ 68948 h 496315"/>
              <a:gd name="connsiteX56" fmla="*/ 608009 w 609243"/>
              <a:gd name="connsiteY56" fmla="*/ 75581 h 496315"/>
              <a:gd name="connsiteX57" fmla="*/ 609243 w 609243"/>
              <a:gd name="connsiteY57" fmla="*/ 396113 h 496315"/>
              <a:gd name="connsiteX58" fmla="*/ 608199 w 609243"/>
              <a:gd name="connsiteY58" fmla="*/ 400945 h 496315"/>
              <a:gd name="connsiteX59" fmla="*/ 595103 w 609243"/>
              <a:gd name="connsiteY59" fmla="*/ 414210 h 496315"/>
              <a:gd name="connsiteX60" fmla="*/ 317437 w 609243"/>
              <a:gd name="connsiteY60" fmla="*/ 428043 h 496315"/>
              <a:gd name="connsiteX61" fmla="*/ 306429 w 609243"/>
              <a:gd name="connsiteY61" fmla="*/ 434675 h 496315"/>
              <a:gd name="connsiteX62" fmla="*/ 295422 w 609243"/>
              <a:gd name="connsiteY62" fmla="*/ 428043 h 496315"/>
              <a:gd name="connsiteX63" fmla="*/ 17756 w 609243"/>
              <a:gd name="connsiteY63" fmla="*/ 414210 h 496315"/>
              <a:gd name="connsiteX64" fmla="*/ 4660 w 609243"/>
              <a:gd name="connsiteY64" fmla="*/ 400945 h 496315"/>
              <a:gd name="connsiteX65" fmla="*/ 3616 w 609243"/>
              <a:gd name="connsiteY65" fmla="*/ 396113 h 496315"/>
              <a:gd name="connsiteX66" fmla="*/ 4850 w 609243"/>
              <a:gd name="connsiteY66" fmla="*/ 75581 h 496315"/>
              <a:gd name="connsiteX67" fmla="*/ 6843 w 609243"/>
              <a:gd name="connsiteY67" fmla="*/ 68948 h 496315"/>
              <a:gd name="connsiteX68" fmla="*/ 10354 w 609243"/>
              <a:gd name="connsiteY68" fmla="*/ 64779 h 496315"/>
              <a:gd name="connsiteX69" fmla="*/ 197678 w 609243"/>
              <a:gd name="connsiteY69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155189 w 609243"/>
              <a:gd name="connsiteY26" fmla="*/ 229830 h 496315"/>
              <a:gd name="connsiteX27" fmla="*/ 439981 w 609243"/>
              <a:gd name="connsiteY27" fmla="*/ 229743 h 496315"/>
              <a:gd name="connsiteX28" fmla="*/ 542897 w 609243"/>
              <a:gd name="connsiteY28" fmla="*/ 259481 h 496315"/>
              <a:gd name="connsiteX29" fmla="*/ 534359 w 609243"/>
              <a:gd name="connsiteY29" fmla="*/ 277206 h 496315"/>
              <a:gd name="connsiteX30" fmla="*/ 349445 w 609243"/>
              <a:gd name="connsiteY30" fmla="*/ 274552 h 496315"/>
              <a:gd name="connsiteX31" fmla="*/ 338060 w 609243"/>
              <a:gd name="connsiteY31" fmla="*/ 258438 h 496315"/>
              <a:gd name="connsiteX32" fmla="*/ 439981 w 609243"/>
              <a:gd name="connsiteY32" fmla="*/ 229743 h 496315"/>
              <a:gd name="connsiteX33" fmla="*/ 436157 w 609243"/>
              <a:gd name="connsiteY33" fmla="*/ 183933 h 496315"/>
              <a:gd name="connsiteX34" fmla="*/ 539058 w 609243"/>
              <a:gd name="connsiteY34" fmla="*/ 213639 h 496315"/>
              <a:gd name="connsiteX35" fmla="*/ 530612 w 609243"/>
              <a:gd name="connsiteY35" fmla="*/ 231439 h 496315"/>
              <a:gd name="connsiteX36" fmla="*/ 436157 w 609243"/>
              <a:gd name="connsiteY36" fmla="*/ 183933 h 496315"/>
              <a:gd name="connsiteX37" fmla="*/ 155189 w 609243"/>
              <a:gd name="connsiteY37" fmla="*/ 183880 h 496315"/>
              <a:gd name="connsiteX38" fmla="*/ 259126 w 609243"/>
              <a:gd name="connsiteY38" fmla="*/ 203976 h 496315"/>
              <a:gd name="connsiteX39" fmla="*/ 249162 w 609243"/>
              <a:gd name="connsiteY39" fmla="*/ 220933 h 496315"/>
              <a:gd name="connsiteX40" fmla="*/ 155189 w 609243"/>
              <a:gd name="connsiteY40" fmla="*/ 183880 h 496315"/>
              <a:gd name="connsiteX41" fmla="*/ 198798 w 609243"/>
              <a:gd name="connsiteY41" fmla="*/ 22403 h 496315"/>
              <a:gd name="connsiteX42" fmla="*/ 27245 w 609243"/>
              <a:gd name="connsiteY42" fmla="*/ 79844 h 496315"/>
              <a:gd name="connsiteX43" fmla="*/ 26012 w 609243"/>
              <a:gd name="connsiteY43" fmla="*/ 387586 h 496315"/>
              <a:gd name="connsiteX44" fmla="*/ 306429 w 609243"/>
              <a:gd name="connsiteY44" fmla="*/ 408620 h 496315"/>
              <a:gd name="connsiteX45" fmla="*/ 586847 w 609243"/>
              <a:gd name="connsiteY45" fmla="*/ 387586 h 496315"/>
              <a:gd name="connsiteX46" fmla="*/ 585614 w 609243"/>
              <a:gd name="connsiteY46" fmla="*/ 79844 h 496315"/>
              <a:gd name="connsiteX47" fmla="*/ 315160 w 609243"/>
              <a:gd name="connsiteY47" fmla="*/ 68664 h 496315"/>
              <a:gd name="connsiteX48" fmla="*/ 306429 w 609243"/>
              <a:gd name="connsiteY48" fmla="*/ 71791 h 496315"/>
              <a:gd name="connsiteX49" fmla="*/ 297699 w 609243"/>
              <a:gd name="connsiteY49" fmla="*/ 68664 h 496315"/>
              <a:gd name="connsiteX50" fmla="*/ 198798 w 609243"/>
              <a:gd name="connsiteY50" fmla="*/ 22403 h 496315"/>
              <a:gd name="connsiteX51" fmla="*/ 197678 w 609243"/>
              <a:gd name="connsiteY51" fmla="*/ 346 h 496315"/>
              <a:gd name="connsiteX52" fmla="*/ 306429 w 609243"/>
              <a:gd name="connsiteY52" fmla="*/ 46209 h 496315"/>
              <a:gd name="connsiteX53" fmla="*/ 602505 w 609243"/>
              <a:gd name="connsiteY53" fmla="*/ 64779 h 496315"/>
              <a:gd name="connsiteX54" fmla="*/ 606016 w 609243"/>
              <a:gd name="connsiteY54" fmla="*/ 68948 h 496315"/>
              <a:gd name="connsiteX55" fmla="*/ 608009 w 609243"/>
              <a:gd name="connsiteY55" fmla="*/ 75581 h 496315"/>
              <a:gd name="connsiteX56" fmla="*/ 609243 w 609243"/>
              <a:gd name="connsiteY56" fmla="*/ 396113 h 496315"/>
              <a:gd name="connsiteX57" fmla="*/ 608199 w 609243"/>
              <a:gd name="connsiteY57" fmla="*/ 400945 h 496315"/>
              <a:gd name="connsiteX58" fmla="*/ 595103 w 609243"/>
              <a:gd name="connsiteY58" fmla="*/ 414210 h 496315"/>
              <a:gd name="connsiteX59" fmla="*/ 317437 w 609243"/>
              <a:gd name="connsiteY59" fmla="*/ 428043 h 496315"/>
              <a:gd name="connsiteX60" fmla="*/ 306429 w 609243"/>
              <a:gd name="connsiteY60" fmla="*/ 434675 h 496315"/>
              <a:gd name="connsiteX61" fmla="*/ 295422 w 609243"/>
              <a:gd name="connsiteY61" fmla="*/ 428043 h 496315"/>
              <a:gd name="connsiteX62" fmla="*/ 17756 w 609243"/>
              <a:gd name="connsiteY62" fmla="*/ 414210 h 496315"/>
              <a:gd name="connsiteX63" fmla="*/ 4660 w 609243"/>
              <a:gd name="connsiteY63" fmla="*/ 400945 h 496315"/>
              <a:gd name="connsiteX64" fmla="*/ 3616 w 609243"/>
              <a:gd name="connsiteY64" fmla="*/ 396113 h 496315"/>
              <a:gd name="connsiteX65" fmla="*/ 4850 w 609243"/>
              <a:gd name="connsiteY65" fmla="*/ 75581 h 496315"/>
              <a:gd name="connsiteX66" fmla="*/ 6843 w 609243"/>
              <a:gd name="connsiteY66" fmla="*/ 68948 h 496315"/>
              <a:gd name="connsiteX67" fmla="*/ 10354 w 609243"/>
              <a:gd name="connsiteY67" fmla="*/ 64779 h 496315"/>
              <a:gd name="connsiteX68" fmla="*/ 197678 w 609243"/>
              <a:gd name="connsiteY68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65059 w 609243"/>
              <a:gd name="connsiteY22" fmla="*/ 284966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439981 w 609243"/>
              <a:gd name="connsiteY26" fmla="*/ 229743 h 496315"/>
              <a:gd name="connsiteX27" fmla="*/ 542897 w 609243"/>
              <a:gd name="connsiteY27" fmla="*/ 259481 h 496315"/>
              <a:gd name="connsiteX28" fmla="*/ 534359 w 609243"/>
              <a:gd name="connsiteY28" fmla="*/ 277206 h 496315"/>
              <a:gd name="connsiteX29" fmla="*/ 349445 w 609243"/>
              <a:gd name="connsiteY29" fmla="*/ 274552 h 496315"/>
              <a:gd name="connsiteX30" fmla="*/ 338060 w 609243"/>
              <a:gd name="connsiteY30" fmla="*/ 258438 h 496315"/>
              <a:gd name="connsiteX31" fmla="*/ 439981 w 609243"/>
              <a:gd name="connsiteY31" fmla="*/ 229743 h 496315"/>
              <a:gd name="connsiteX32" fmla="*/ 436157 w 609243"/>
              <a:gd name="connsiteY32" fmla="*/ 183933 h 496315"/>
              <a:gd name="connsiteX33" fmla="*/ 539058 w 609243"/>
              <a:gd name="connsiteY33" fmla="*/ 213639 h 496315"/>
              <a:gd name="connsiteX34" fmla="*/ 530612 w 609243"/>
              <a:gd name="connsiteY34" fmla="*/ 231439 h 496315"/>
              <a:gd name="connsiteX35" fmla="*/ 436157 w 609243"/>
              <a:gd name="connsiteY35" fmla="*/ 183933 h 496315"/>
              <a:gd name="connsiteX36" fmla="*/ 155189 w 609243"/>
              <a:gd name="connsiteY36" fmla="*/ 183880 h 496315"/>
              <a:gd name="connsiteX37" fmla="*/ 259126 w 609243"/>
              <a:gd name="connsiteY37" fmla="*/ 203976 h 496315"/>
              <a:gd name="connsiteX38" fmla="*/ 249162 w 609243"/>
              <a:gd name="connsiteY38" fmla="*/ 220933 h 496315"/>
              <a:gd name="connsiteX39" fmla="*/ 155189 w 609243"/>
              <a:gd name="connsiteY39" fmla="*/ 183880 h 496315"/>
              <a:gd name="connsiteX40" fmla="*/ 198798 w 609243"/>
              <a:gd name="connsiteY40" fmla="*/ 22403 h 496315"/>
              <a:gd name="connsiteX41" fmla="*/ 27245 w 609243"/>
              <a:gd name="connsiteY41" fmla="*/ 79844 h 496315"/>
              <a:gd name="connsiteX42" fmla="*/ 26012 w 609243"/>
              <a:gd name="connsiteY42" fmla="*/ 387586 h 496315"/>
              <a:gd name="connsiteX43" fmla="*/ 306429 w 609243"/>
              <a:gd name="connsiteY43" fmla="*/ 408620 h 496315"/>
              <a:gd name="connsiteX44" fmla="*/ 586847 w 609243"/>
              <a:gd name="connsiteY44" fmla="*/ 387586 h 496315"/>
              <a:gd name="connsiteX45" fmla="*/ 585614 w 609243"/>
              <a:gd name="connsiteY45" fmla="*/ 79844 h 496315"/>
              <a:gd name="connsiteX46" fmla="*/ 315160 w 609243"/>
              <a:gd name="connsiteY46" fmla="*/ 68664 h 496315"/>
              <a:gd name="connsiteX47" fmla="*/ 306429 w 609243"/>
              <a:gd name="connsiteY47" fmla="*/ 71791 h 496315"/>
              <a:gd name="connsiteX48" fmla="*/ 297699 w 609243"/>
              <a:gd name="connsiteY48" fmla="*/ 68664 h 496315"/>
              <a:gd name="connsiteX49" fmla="*/ 198798 w 609243"/>
              <a:gd name="connsiteY49" fmla="*/ 22403 h 496315"/>
              <a:gd name="connsiteX50" fmla="*/ 197678 w 609243"/>
              <a:gd name="connsiteY50" fmla="*/ 346 h 496315"/>
              <a:gd name="connsiteX51" fmla="*/ 306429 w 609243"/>
              <a:gd name="connsiteY51" fmla="*/ 46209 h 496315"/>
              <a:gd name="connsiteX52" fmla="*/ 602505 w 609243"/>
              <a:gd name="connsiteY52" fmla="*/ 64779 h 496315"/>
              <a:gd name="connsiteX53" fmla="*/ 606016 w 609243"/>
              <a:gd name="connsiteY53" fmla="*/ 68948 h 496315"/>
              <a:gd name="connsiteX54" fmla="*/ 608009 w 609243"/>
              <a:gd name="connsiteY54" fmla="*/ 75581 h 496315"/>
              <a:gd name="connsiteX55" fmla="*/ 609243 w 609243"/>
              <a:gd name="connsiteY55" fmla="*/ 396113 h 496315"/>
              <a:gd name="connsiteX56" fmla="*/ 608199 w 609243"/>
              <a:gd name="connsiteY56" fmla="*/ 400945 h 496315"/>
              <a:gd name="connsiteX57" fmla="*/ 595103 w 609243"/>
              <a:gd name="connsiteY57" fmla="*/ 414210 h 496315"/>
              <a:gd name="connsiteX58" fmla="*/ 317437 w 609243"/>
              <a:gd name="connsiteY58" fmla="*/ 428043 h 496315"/>
              <a:gd name="connsiteX59" fmla="*/ 306429 w 609243"/>
              <a:gd name="connsiteY59" fmla="*/ 434675 h 496315"/>
              <a:gd name="connsiteX60" fmla="*/ 295422 w 609243"/>
              <a:gd name="connsiteY60" fmla="*/ 428043 h 496315"/>
              <a:gd name="connsiteX61" fmla="*/ 17756 w 609243"/>
              <a:gd name="connsiteY61" fmla="*/ 414210 h 496315"/>
              <a:gd name="connsiteX62" fmla="*/ 4660 w 609243"/>
              <a:gd name="connsiteY62" fmla="*/ 400945 h 496315"/>
              <a:gd name="connsiteX63" fmla="*/ 3616 w 609243"/>
              <a:gd name="connsiteY63" fmla="*/ 396113 h 496315"/>
              <a:gd name="connsiteX64" fmla="*/ 4850 w 609243"/>
              <a:gd name="connsiteY64" fmla="*/ 75581 h 496315"/>
              <a:gd name="connsiteX65" fmla="*/ 6843 w 609243"/>
              <a:gd name="connsiteY65" fmla="*/ 68948 h 496315"/>
              <a:gd name="connsiteX66" fmla="*/ 10354 w 609243"/>
              <a:gd name="connsiteY66" fmla="*/ 64779 h 496315"/>
              <a:gd name="connsiteX67" fmla="*/ 197678 w 609243"/>
              <a:gd name="connsiteY67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65059 w 609243"/>
              <a:gd name="connsiteY22" fmla="*/ 284966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439981 w 609243"/>
              <a:gd name="connsiteY26" fmla="*/ 229743 h 496315"/>
              <a:gd name="connsiteX27" fmla="*/ 542897 w 609243"/>
              <a:gd name="connsiteY27" fmla="*/ 259481 h 496315"/>
              <a:gd name="connsiteX28" fmla="*/ 534359 w 609243"/>
              <a:gd name="connsiteY28" fmla="*/ 277206 h 496315"/>
              <a:gd name="connsiteX29" fmla="*/ 349445 w 609243"/>
              <a:gd name="connsiteY29" fmla="*/ 274552 h 496315"/>
              <a:gd name="connsiteX30" fmla="*/ 338060 w 609243"/>
              <a:gd name="connsiteY30" fmla="*/ 258438 h 496315"/>
              <a:gd name="connsiteX31" fmla="*/ 439981 w 609243"/>
              <a:gd name="connsiteY31" fmla="*/ 229743 h 496315"/>
              <a:gd name="connsiteX32" fmla="*/ 436157 w 609243"/>
              <a:gd name="connsiteY32" fmla="*/ 183933 h 496315"/>
              <a:gd name="connsiteX33" fmla="*/ 539058 w 609243"/>
              <a:gd name="connsiteY33" fmla="*/ 213639 h 496315"/>
              <a:gd name="connsiteX34" fmla="*/ 530612 w 609243"/>
              <a:gd name="connsiteY34" fmla="*/ 231439 h 496315"/>
              <a:gd name="connsiteX35" fmla="*/ 436157 w 609243"/>
              <a:gd name="connsiteY35" fmla="*/ 183933 h 496315"/>
              <a:gd name="connsiteX36" fmla="*/ 155189 w 609243"/>
              <a:gd name="connsiteY36" fmla="*/ 183880 h 496315"/>
              <a:gd name="connsiteX37" fmla="*/ 249162 w 609243"/>
              <a:gd name="connsiteY37" fmla="*/ 220933 h 496315"/>
              <a:gd name="connsiteX38" fmla="*/ 155189 w 609243"/>
              <a:gd name="connsiteY38" fmla="*/ 183880 h 496315"/>
              <a:gd name="connsiteX39" fmla="*/ 198798 w 609243"/>
              <a:gd name="connsiteY39" fmla="*/ 22403 h 496315"/>
              <a:gd name="connsiteX40" fmla="*/ 27245 w 609243"/>
              <a:gd name="connsiteY40" fmla="*/ 79844 h 496315"/>
              <a:gd name="connsiteX41" fmla="*/ 26012 w 609243"/>
              <a:gd name="connsiteY41" fmla="*/ 387586 h 496315"/>
              <a:gd name="connsiteX42" fmla="*/ 306429 w 609243"/>
              <a:gd name="connsiteY42" fmla="*/ 408620 h 496315"/>
              <a:gd name="connsiteX43" fmla="*/ 586847 w 609243"/>
              <a:gd name="connsiteY43" fmla="*/ 387586 h 496315"/>
              <a:gd name="connsiteX44" fmla="*/ 585614 w 609243"/>
              <a:gd name="connsiteY44" fmla="*/ 79844 h 496315"/>
              <a:gd name="connsiteX45" fmla="*/ 315160 w 609243"/>
              <a:gd name="connsiteY45" fmla="*/ 68664 h 496315"/>
              <a:gd name="connsiteX46" fmla="*/ 306429 w 609243"/>
              <a:gd name="connsiteY46" fmla="*/ 71791 h 496315"/>
              <a:gd name="connsiteX47" fmla="*/ 297699 w 609243"/>
              <a:gd name="connsiteY47" fmla="*/ 68664 h 496315"/>
              <a:gd name="connsiteX48" fmla="*/ 198798 w 609243"/>
              <a:gd name="connsiteY48" fmla="*/ 22403 h 496315"/>
              <a:gd name="connsiteX49" fmla="*/ 197678 w 609243"/>
              <a:gd name="connsiteY49" fmla="*/ 346 h 496315"/>
              <a:gd name="connsiteX50" fmla="*/ 306429 w 609243"/>
              <a:gd name="connsiteY50" fmla="*/ 46209 h 496315"/>
              <a:gd name="connsiteX51" fmla="*/ 602505 w 609243"/>
              <a:gd name="connsiteY51" fmla="*/ 64779 h 496315"/>
              <a:gd name="connsiteX52" fmla="*/ 606016 w 609243"/>
              <a:gd name="connsiteY52" fmla="*/ 68948 h 496315"/>
              <a:gd name="connsiteX53" fmla="*/ 608009 w 609243"/>
              <a:gd name="connsiteY53" fmla="*/ 75581 h 496315"/>
              <a:gd name="connsiteX54" fmla="*/ 609243 w 609243"/>
              <a:gd name="connsiteY54" fmla="*/ 396113 h 496315"/>
              <a:gd name="connsiteX55" fmla="*/ 608199 w 609243"/>
              <a:gd name="connsiteY55" fmla="*/ 400945 h 496315"/>
              <a:gd name="connsiteX56" fmla="*/ 595103 w 609243"/>
              <a:gd name="connsiteY56" fmla="*/ 414210 h 496315"/>
              <a:gd name="connsiteX57" fmla="*/ 317437 w 609243"/>
              <a:gd name="connsiteY57" fmla="*/ 428043 h 496315"/>
              <a:gd name="connsiteX58" fmla="*/ 306429 w 609243"/>
              <a:gd name="connsiteY58" fmla="*/ 434675 h 496315"/>
              <a:gd name="connsiteX59" fmla="*/ 295422 w 609243"/>
              <a:gd name="connsiteY59" fmla="*/ 428043 h 496315"/>
              <a:gd name="connsiteX60" fmla="*/ 17756 w 609243"/>
              <a:gd name="connsiteY60" fmla="*/ 414210 h 496315"/>
              <a:gd name="connsiteX61" fmla="*/ 4660 w 609243"/>
              <a:gd name="connsiteY61" fmla="*/ 400945 h 496315"/>
              <a:gd name="connsiteX62" fmla="*/ 3616 w 609243"/>
              <a:gd name="connsiteY62" fmla="*/ 396113 h 496315"/>
              <a:gd name="connsiteX63" fmla="*/ 4850 w 609243"/>
              <a:gd name="connsiteY63" fmla="*/ 75581 h 496315"/>
              <a:gd name="connsiteX64" fmla="*/ 6843 w 609243"/>
              <a:gd name="connsiteY64" fmla="*/ 68948 h 496315"/>
              <a:gd name="connsiteX65" fmla="*/ 10354 w 609243"/>
              <a:gd name="connsiteY65" fmla="*/ 64779 h 496315"/>
              <a:gd name="connsiteX66" fmla="*/ 197678 w 609243"/>
              <a:gd name="connsiteY6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65059 w 609243"/>
              <a:gd name="connsiteY22" fmla="*/ 284966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439981 w 609243"/>
              <a:gd name="connsiteY26" fmla="*/ 229743 h 496315"/>
              <a:gd name="connsiteX27" fmla="*/ 542897 w 609243"/>
              <a:gd name="connsiteY27" fmla="*/ 259481 h 496315"/>
              <a:gd name="connsiteX28" fmla="*/ 534359 w 609243"/>
              <a:gd name="connsiteY28" fmla="*/ 277206 h 496315"/>
              <a:gd name="connsiteX29" fmla="*/ 349445 w 609243"/>
              <a:gd name="connsiteY29" fmla="*/ 274552 h 496315"/>
              <a:gd name="connsiteX30" fmla="*/ 338060 w 609243"/>
              <a:gd name="connsiteY30" fmla="*/ 258438 h 496315"/>
              <a:gd name="connsiteX31" fmla="*/ 439981 w 609243"/>
              <a:gd name="connsiteY31" fmla="*/ 229743 h 496315"/>
              <a:gd name="connsiteX32" fmla="*/ 436157 w 609243"/>
              <a:gd name="connsiteY32" fmla="*/ 183933 h 496315"/>
              <a:gd name="connsiteX33" fmla="*/ 539058 w 609243"/>
              <a:gd name="connsiteY33" fmla="*/ 213639 h 496315"/>
              <a:gd name="connsiteX34" fmla="*/ 530612 w 609243"/>
              <a:gd name="connsiteY34" fmla="*/ 231439 h 496315"/>
              <a:gd name="connsiteX35" fmla="*/ 436157 w 609243"/>
              <a:gd name="connsiteY35" fmla="*/ 183933 h 496315"/>
              <a:gd name="connsiteX36" fmla="*/ 198798 w 609243"/>
              <a:gd name="connsiteY36" fmla="*/ 22403 h 496315"/>
              <a:gd name="connsiteX37" fmla="*/ 27245 w 609243"/>
              <a:gd name="connsiteY37" fmla="*/ 79844 h 496315"/>
              <a:gd name="connsiteX38" fmla="*/ 26012 w 609243"/>
              <a:gd name="connsiteY38" fmla="*/ 387586 h 496315"/>
              <a:gd name="connsiteX39" fmla="*/ 306429 w 609243"/>
              <a:gd name="connsiteY39" fmla="*/ 408620 h 496315"/>
              <a:gd name="connsiteX40" fmla="*/ 586847 w 609243"/>
              <a:gd name="connsiteY40" fmla="*/ 387586 h 496315"/>
              <a:gd name="connsiteX41" fmla="*/ 585614 w 609243"/>
              <a:gd name="connsiteY41" fmla="*/ 79844 h 496315"/>
              <a:gd name="connsiteX42" fmla="*/ 315160 w 609243"/>
              <a:gd name="connsiteY42" fmla="*/ 68664 h 496315"/>
              <a:gd name="connsiteX43" fmla="*/ 306429 w 609243"/>
              <a:gd name="connsiteY43" fmla="*/ 71791 h 496315"/>
              <a:gd name="connsiteX44" fmla="*/ 297699 w 609243"/>
              <a:gd name="connsiteY44" fmla="*/ 68664 h 496315"/>
              <a:gd name="connsiteX45" fmla="*/ 198798 w 609243"/>
              <a:gd name="connsiteY45" fmla="*/ 22403 h 496315"/>
              <a:gd name="connsiteX46" fmla="*/ 197678 w 609243"/>
              <a:gd name="connsiteY46" fmla="*/ 346 h 496315"/>
              <a:gd name="connsiteX47" fmla="*/ 306429 w 609243"/>
              <a:gd name="connsiteY47" fmla="*/ 46209 h 496315"/>
              <a:gd name="connsiteX48" fmla="*/ 602505 w 609243"/>
              <a:gd name="connsiteY48" fmla="*/ 64779 h 496315"/>
              <a:gd name="connsiteX49" fmla="*/ 606016 w 609243"/>
              <a:gd name="connsiteY49" fmla="*/ 68948 h 496315"/>
              <a:gd name="connsiteX50" fmla="*/ 608009 w 609243"/>
              <a:gd name="connsiteY50" fmla="*/ 75581 h 496315"/>
              <a:gd name="connsiteX51" fmla="*/ 609243 w 609243"/>
              <a:gd name="connsiteY51" fmla="*/ 396113 h 496315"/>
              <a:gd name="connsiteX52" fmla="*/ 608199 w 609243"/>
              <a:gd name="connsiteY52" fmla="*/ 400945 h 496315"/>
              <a:gd name="connsiteX53" fmla="*/ 595103 w 609243"/>
              <a:gd name="connsiteY53" fmla="*/ 414210 h 496315"/>
              <a:gd name="connsiteX54" fmla="*/ 317437 w 609243"/>
              <a:gd name="connsiteY54" fmla="*/ 428043 h 496315"/>
              <a:gd name="connsiteX55" fmla="*/ 306429 w 609243"/>
              <a:gd name="connsiteY55" fmla="*/ 434675 h 496315"/>
              <a:gd name="connsiteX56" fmla="*/ 295422 w 609243"/>
              <a:gd name="connsiteY56" fmla="*/ 428043 h 496315"/>
              <a:gd name="connsiteX57" fmla="*/ 17756 w 609243"/>
              <a:gd name="connsiteY57" fmla="*/ 414210 h 496315"/>
              <a:gd name="connsiteX58" fmla="*/ 4660 w 609243"/>
              <a:gd name="connsiteY58" fmla="*/ 400945 h 496315"/>
              <a:gd name="connsiteX59" fmla="*/ 3616 w 609243"/>
              <a:gd name="connsiteY59" fmla="*/ 396113 h 496315"/>
              <a:gd name="connsiteX60" fmla="*/ 4850 w 609243"/>
              <a:gd name="connsiteY60" fmla="*/ 75581 h 496315"/>
              <a:gd name="connsiteX61" fmla="*/ 6843 w 609243"/>
              <a:gd name="connsiteY61" fmla="*/ 68948 h 496315"/>
              <a:gd name="connsiteX62" fmla="*/ 10354 w 609243"/>
              <a:gd name="connsiteY62" fmla="*/ 64779 h 496315"/>
              <a:gd name="connsiteX63" fmla="*/ 197678 w 609243"/>
              <a:gd name="connsiteY63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65059 w 609243"/>
              <a:gd name="connsiteY22" fmla="*/ 284966 h 496315"/>
              <a:gd name="connsiteX23" fmla="*/ 249162 w 609243"/>
              <a:gd name="connsiteY23" fmla="*/ 266966 h 496315"/>
              <a:gd name="connsiteX24" fmla="*/ 65059 w 609243"/>
              <a:gd name="connsiteY24" fmla="*/ 284966 h 496315"/>
              <a:gd name="connsiteX25" fmla="*/ 439981 w 609243"/>
              <a:gd name="connsiteY25" fmla="*/ 229743 h 496315"/>
              <a:gd name="connsiteX26" fmla="*/ 542897 w 609243"/>
              <a:gd name="connsiteY26" fmla="*/ 259481 h 496315"/>
              <a:gd name="connsiteX27" fmla="*/ 534359 w 609243"/>
              <a:gd name="connsiteY27" fmla="*/ 277206 h 496315"/>
              <a:gd name="connsiteX28" fmla="*/ 349445 w 609243"/>
              <a:gd name="connsiteY28" fmla="*/ 274552 h 496315"/>
              <a:gd name="connsiteX29" fmla="*/ 338060 w 609243"/>
              <a:gd name="connsiteY29" fmla="*/ 258438 h 496315"/>
              <a:gd name="connsiteX30" fmla="*/ 439981 w 609243"/>
              <a:gd name="connsiteY30" fmla="*/ 229743 h 496315"/>
              <a:gd name="connsiteX31" fmla="*/ 436157 w 609243"/>
              <a:gd name="connsiteY31" fmla="*/ 183933 h 496315"/>
              <a:gd name="connsiteX32" fmla="*/ 539058 w 609243"/>
              <a:gd name="connsiteY32" fmla="*/ 213639 h 496315"/>
              <a:gd name="connsiteX33" fmla="*/ 530612 w 609243"/>
              <a:gd name="connsiteY33" fmla="*/ 231439 h 496315"/>
              <a:gd name="connsiteX34" fmla="*/ 436157 w 609243"/>
              <a:gd name="connsiteY34" fmla="*/ 183933 h 496315"/>
              <a:gd name="connsiteX35" fmla="*/ 198798 w 609243"/>
              <a:gd name="connsiteY35" fmla="*/ 22403 h 496315"/>
              <a:gd name="connsiteX36" fmla="*/ 27245 w 609243"/>
              <a:gd name="connsiteY36" fmla="*/ 79844 h 496315"/>
              <a:gd name="connsiteX37" fmla="*/ 26012 w 609243"/>
              <a:gd name="connsiteY37" fmla="*/ 387586 h 496315"/>
              <a:gd name="connsiteX38" fmla="*/ 306429 w 609243"/>
              <a:gd name="connsiteY38" fmla="*/ 408620 h 496315"/>
              <a:gd name="connsiteX39" fmla="*/ 586847 w 609243"/>
              <a:gd name="connsiteY39" fmla="*/ 387586 h 496315"/>
              <a:gd name="connsiteX40" fmla="*/ 585614 w 609243"/>
              <a:gd name="connsiteY40" fmla="*/ 79844 h 496315"/>
              <a:gd name="connsiteX41" fmla="*/ 315160 w 609243"/>
              <a:gd name="connsiteY41" fmla="*/ 68664 h 496315"/>
              <a:gd name="connsiteX42" fmla="*/ 306429 w 609243"/>
              <a:gd name="connsiteY42" fmla="*/ 71791 h 496315"/>
              <a:gd name="connsiteX43" fmla="*/ 297699 w 609243"/>
              <a:gd name="connsiteY43" fmla="*/ 68664 h 496315"/>
              <a:gd name="connsiteX44" fmla="*/ 198798 w 609243"/>
              <a:gd name="connsiteY44" fmla="*/ 22403 h 496315"/>
              <a:gd name="connsiteX45" fmla="*/ 197678 w 609243"/>
              <a:gd name="connsiteY45" fmla="*/ 346 h 496315"/>
              <a:gd name="connsiteX46" fmla="*/ 306429 w 609243"/>
              <a:gd name="connsiteY46" fmla="*/ 46209 h 496315"/>
              <a:gd name="connsiteX47" fmla="*/ 602505 w 609243"/>
              <a:gd name="connsiteY47" fmla="*/ 64779 h 496315"/>
              <a:gd name="connsiteX48" fmla="*/ 606016 w 609243"/>
              <a:gd name="connsiteY48" fmla="*/ 68948 h 496315"/>
              <a:gd name="connsiteX49" fmla="*/ 608009 w 609243"/>
              <a:gd name="connsiteY49" fmla="*/ 75581 h 496315"/>
              <a:gd name="connsiteX50" fmla="*/ 609243 w 609243"/>
              <a:gd name="connsiteY50" fmla="*/ 396113 h 496315"/>
              <a:gd name="connsiteX51" fmla="*/ 608199 w 609243"/>
              <a:gd name="connsiteY51" fmla="*/ 400945 h 496315"/>
              <a:gd name="connsiteX52" fmla="*/ 595103 w 609243"/>
              <a:gd name="connsiteY52" fmla="*/ 414210 h 496315"/>
              <a:gd name="connsiteX53" fmla="*/ 317437 w 609243"/>
              <a:gd name="connsiteY53" fmla="*/ 428043 h 496315"/>
              <a:gd name="connsiteX54" fmla="*/ 306429 w 609243"/>
              <a:gd name="connsiteY54" fmla="*/ 434675 h 496315"/>
              <a:gd name="connsiteX55" fmla="*/ 295422 w 609243"/>
              <a:gd name="connsiteY55" fmla="*/ 428043 h 496315"/>
              <a:gd name="connsiteX56" fmla="*/ 17756 w 609243"/>
              <a:gd name="connsiteY56" fmla="*/ 414210 h 496315"/>
              <a:gd name="connsiteX57" fmla="*/ 4660 w 609243"/>
              <a:gd name="connsiteY57" fmla="*/ 400945 h 496315"/>
              <a:gd name="connsiteX58" fmla="*/ 3616 w 609243"/>
              <a:gd name="connsiteY58" fmla="*/ 396113 h 496315"/>
              <a:gd name="connsiteX59" fmla="*/ 4850 w 609243"/>
              <a:gd name="connsiteY59" fmla="*/ 75581 h 496315"/>
              <a:gd name="connsiteX60" fmla="*/ 6843 w 609243"/>
              <a:gd name="connsiteY60" fmla="*/ 68948 h 496315"/>
              <a:gd name="connsiteX61" fmla="*/ 10354 w 609243"/>
              <a:gd name="connsiteY61" fmla="*/ 64779 h 496315"/>
              <a:gd name="connsiteX62" fmla="*/ 197678 w 609243"/>
              <a:gd name="connsiteY62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439981 w 609243"/>
              <a:gd name="connsiteY22" fmla="*/ 229743 h 496315"/>
              <a:gd name="connsiteX23" fmla="*/ 542897 w 609243"/>
              <a:gd name="connsiteY23" fmla="*/ 259481 h 496315"/>
              <a:gd name="connsiteX24" fmla="*/ 534359 w 609243"/>
              <a:gd name="connsiteY24" fmla="*/ 277206 h 496315"/>
              <a:gd name="connsiteX25" fmla="*/ 349445 w 609243"/>
              <a:gd name="connsiteY25" fmla="*/ 274552 h 496315"/>
              <a:gd name="connsiteX26" fmla="*/ 338060 w 609243"/>
              <a:gd name="connsiteY26" fmla="*/ 258438 h 496315"/>
              <a:gd name="connsiteX27" fmla="*/ 439981 w 609243"/>
              <a:gd name="connsiteY27" fmla="*/ 229743 h 496315"/>
              <a:gd name="connsiteX28" fmla="*/ 436157 w 609243"/>
              <a:gd name="connsiteY28" fmla="*/ 183933 h 496315"/>
              <a:gd name="connsiteX29" fmla="*/ 539058 w 609243"/>
              <a:gd name="connsiteY29" fmla="*/ 213639 h 496315"/>
              <a:gd name="connsiteX30" fmla="*/ 530612 w 609243"/>
              <a:gd name="connsiteY30" fmla="*/ 231439 h 496315"/>
              <a:gd name="connsiteX31" fmla="*/ 436157 w 609243"/>
              <a:gd name="connsiteY31" fmla="*/ 183933 h 496315"/>
              <a:gd name="connsiteX32" fmla="*/ 198798 w 609243"/>
              <a:gd name="connsiteY32" fmla="*/ 22403 h 496315"/>
              <a:gd name="connsiteX33" fmla="*/ 27245 w 609243"/>
              <a:gd name="connsiteY33" fmla="*/ 79844 h 496315"/>
              <a:gd name="connsiteX34" fmla="*/ 26012 w 609243"/>
              <a:gd name="connsiteY34" fmla="*/ 387586 h 496315"/>
              <a:gd name="connsiteX35" fmla="*/ 306429 w 609243"/>
              <a:gd name="connsiteY35" fmla="*/ 408620 h 496315"/>
              <a:gd name="connsiteX36" fmla="*/ 586847 w 609243"/>
              <a:gd name="connsiteY36" fmla="*/ 387586 h 496315"/>
              <a:gd name="connsiteX37" fmla="*/ 585614 w 609243"/>
              <a:gd name="connsiteY37" fmla="*/ 79844 h 496315"/>
              <a:gd name="connsiteX38" fmla="*/ 315160 w 609243"/>
              <a:gd name="connsiteY38" fmla="*/ 68664 h 496315"/>
              <a:gd name="connsiteX39" fmla="*/ 306429 w 609243"/>
              <a:gd name="connsiteY39" fmla="*/ 71791 h 496315"/>
              <a:gd name="connsiteX40" fmla="*/ 297699 w 609243"/>
              <a:gd name="connsiteY40" fmla="*/ 68664 h 496315"/>
              <a:gd name="connsiteX41" fmla="*/ 198798 w 609243"/>
              <a:gd name="connsiteY41" fmla="*/ 22403 h 496315"/>
              <a:gd name="connsiteX42" fmla="*/ 197678 w 609243"/>
              <a:gd name="connsiteY42" fmla="*/ 346 h 496315"/>
              <a:gd name="connsiteX43" fmla="*/ 306429 w 609243"/>
              <a:gd name="connsiteY43" fmla="*/ 46209 h 496315"/>
              <a:gd name="connsiteX44" fmla="*/ 602505 w 609243"/>
              <a:gd name="connsiteY44" fmla="*/ 64779 h 496315"/>
              <a:gd name="connsiteX45" fmla="*/ 606016 w 609243"/>
              <a:gd name="connsiteY45" fmla="*/ 68948 h 496315"/>
              <a:gd name="connsiteX46" fmla="*/ 608009 w 609243"/>
              <a:gd name="connsiteY46" fmla="*/ 75581 h 496315"/>
              <a:gd name="connsiteX47" fmla="*/ 609243 w 609243"/>
              <a:gd name="connsiteY47" fmla="*/ 396113 h 496315"/>
              <a:gd name="connsiteX48" fmla="*/ 608199 w 609243"/>
              <a:gd name="connsiteY48" fmla="*/ 400945 h 496315"/>
              <a:gd name="connsiteX49" fmla="*/ 595103 w 609243"/>
              <a:gd name="connsiteY49" fmla="*/ 414210 h 496315"/>
              <a:gd name="connsiteX50" fmla="*/ 317437 w 609243"/>
              <a:gd name="connsiteY50" fmla="*/ 428043 h 496315"/>
              <a:gd name="connsiteX51" fmla="*/ 306429 w 609243"/>
              <a:gd name="connsiteY51" fmla="*/ 434675 h 496315"/>
              <a:gd name="connsiteX52" fmla="*/ 295422 w 609243"/>
              <a:gd name="connsiteY52" fmla="*/ 428043 h 496315"/>
              <a:gd name="connsiteX53" fmla="*/ 17756 w 609243"/>
              <a:gd name="connsiteY53" fmla="*/ 414210 h 496315"/>
              <a:gd name="connsiteX54" fmla="*/ 4660 w 609243"/>
              <a:gd name="connsiteY54" fmla="*/ 400945 h 496315"/>
              <a:gd name="connsiteX55" fmla="*/ 3616 w 609243"/>
              <a:gd name="connsiteY55" fmla="*/ 396113 h 496315"/>
              <a:gd name="connsiteX56" fmla="*/ 4850 w 609243"/>
              <a:gd name="connsiteY56" fmla="*/ 75581 h 496315"/>
              <a:gd name="connsiteX57" fmla="*/ 6843 w 609243"/>
              <a:gd name="connsiteY57" fmla="*/ 68948 h 496315"/>
              <a:gd name="connsiteX58" fmla="*/ 10354 w 609243"/>
              <a:gd name="connsiteY58" fmla="*/ 64779 h 496315"/>
              <a:gd name="connsiteX59" fmla="*/ 197678 w 609243"/>
              <a:gd name="connsiteY59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49162 w 609243"/>
              <a:gd name="connsiteY11" fmla="*/ 312936 h 496315"/>
              <a:gd name="connsiteX12" fmla="*/ 65059 w 609243"/>
              <a:gd name="connsiteY12" fmla="*/ 331041 h 496315"/>
              <a:gd name="connsiteX13" fmla="*/ 55095 w 609243"/>
              <a:gd name="connsiteY13" fmla="*/ 313979 h 496315"/>
              <a:gd name="connsiteX14" fmla="*/ 155189 w 609243"/>
              <a:gd name="connsiteY14" fmla="*/ 275778 h 496315"/>
              <a:gd name="connsiteX15" fmla="*/ 443849 w 609243"/>
              <a:gd name="connsiteY15" fmla="*/ 275552 h 496315"/>
              <a:gd name="connsiteX16" fmla="*/ 546751 w 609243"/>
              <a:gd name="connsiteY16" fmla="*/ 305255 h 496315"/>
              <a:gd name="connsiteX17" fmla="*/ 538211 w 609243"/>
              <a:gd name="connsiteY17" fmla="*/ 323074 h 496315"/>
              <a:gd name="connsiteX18" fmla="*/ 353260 w 609243"/>
              <a:gd name="connsiteY18" fmla="*/ 320420 h 496315"/>
              <a:gd name="connsiteX19" fmla="*/ 341872 w 609243"/>
              <a:gd name="connsiteY19" fmla="*/ 304212 h 496315"/>
              <a:gd name="connsiteX20" fmla="*/ 443849 w 609243"/>
              <a:gd name="connsiteY20" fmla="*/ 275552 h 496315"/>
              <a:gd name="connsiteX21" fmla="*/ 439981 w 609243"/>
              <a:gd name="connsiteY21" fmla="*/ 229743 h 496315"/>
              <a:gd name="connsiteX22" fmla="*/ 542897 w 609243"/>
              <a:gd name="connsiteY22" fmla="*/ 259481 h 496315"/>
              <a:gd name="connsiteX23" fmla="*/ 534359 w 609243"/>
              <a:gd name="connsiteY23" fmla="*/ 277206 h 496315"/>
              <a:gd name="connsiteX24" fmla="*/ 349445 w 609243"/>
              <a:gd name="connsiteY24" fmla="*/ 274552 h 496315"/>
              <a:gd name="connsiteX25" fmla="*/ 338060 w 609243"/>
              <a:gd name="connsiteY25" fmla="*/ 258438 h 496315"/>
              <a:gd name="connsiteX26" fmla="*/ 439981 w 609243"/>
              <a:gd name="connsiteY26" fmla="*/ 229743 h 496315"/>
              <a:gd name="connsiteX27" fmla="*/ 436157 w 609243"/>
              <a:gd name="connsiteY27" fmla="*/ 183933 h 496315"/>
              <a:gd name="connsiteX28" fmla="*/ 539058 w 609243"/>
              <a:gd name="connsiteY28" fmla="*/ 213639 h 496315"/>
              <a:gd name="connsiteX29" fmla="*/ 530612 w 609243"/>
              <a:gd name="connsiteY29" fmla="*/ 231439 h 496315"/>
              <a:gd name="connsiteX30" fmla="*/ 436157 w 609243"/>
              <a:gd name="connsiteY30" fmla="*/ 183933 h 496315"/>
              <a:gd name="connsiteX31" fmla="*/ 198798 w 609243"/>
              <a:gd name="connsiteY31" fmla="*/ 22403 h 496315"/>
              <a:gd name="connsiteX32" fmla="*/ 27245 w 609243"/>
              <a:gd name="connsiteY32" fmla="*/ 79844 h 496315"/>
              <a:gd name="connsiteX33" fmla="*/ 26012 w 609243"/>
              <a:gd name="connsiteY33" fmla="*/ 387586 h 496315"/>
              <a:gd name="connsiteX34" fmla="*/ 306429 w 609243"/>
              <a:gd name="connsiteY34" fmla="*/ 408620 h 496315"/>
              <a:gd name="connsiteX35" fmla="*/ 586847 w 609243"/>
              <a:gd name="connsiteY35" fmla="*/ 387586 h 496315"/>
              <a:gd name="connsiteX36" fmla="*/ 585614 w 609243"/>
              <a:gd name="connsiteY36" fmla="*/ 79844 h 496315"/>
              <a:gd name="connsiteX37" fmla="*/ 315160 w 609243"/>
              <a:gd name="connsiteY37" fmla="*/ 68664 h 496315"/>
              <a:gd name="connsiteX38" fmla="*/ 306429 w 609243"/>
              <a:gd name="connsiteY38" fmla="*/ 71791 h 496315"/>
              <a:gd name="connsiteX39" fmla="*/ 297699 w 609243"/>
              <a:gd name="connsiteY39" fmla="*/ 68664 h 496315"/>
              <a:gd name="connsiteX40" fmla="*/ 198798 w 609243"/>
              <a:gd name="connsiteY40" fmla="*/ 22403 h 496315"/>
              <a:gd name="connsiteX41" fmla="*/ 197678 w 609243"/>
              <a:gd name="connsiteY41" fmla="*/ 346 h 496315"/>
              <a:gd name="connsiteX42" fmla="*/ 306429 w 609243"/>
              <a:gd name="connsiteY42" fmla="*/ 46209 h 496315"/>
              <a:gd name="connsiteX43" fmla="*/ 602505 w 609243"/>
              <a:gd name="connsiteY43" fmla="*/ 64779 h 496315"/>
              <a:gd name="connsiteX44" fmla="*/ 606016 w 609243"/>
              <a:gd name="connsiteY44" fmla="*/ 68948 h 496315"/>
              <a:gd name="connsiteX45" fmla="*/ 608009 w 609243"/>
              <a:gd name="connsiteY45" fmla="*/ 75581 h 496315"/>
              <a:gd name="connsiteX46" fmla="*/ 609243 w 609243"/>
              <a:gd name="connsiteY46" fmla="*/ 396113 h 496315"/>
              <a:gd name="connsiteX47" fmla="*/ 608199 w 609243"/>
              <a:gd name="connsiteY47" fmla="*/ 400945 h 496315"/>
              <a:gd name="connsiteX48" fmla="*/ 595103 w 609243"/>
              <a:gd name="connsiteY48" fmla="*/ 414210 h 496315"/>
              <a:gd name="connsiteX49" fmla="*/ 317437 w 609243"/>
              <a:gd name="connsiteY49" fmla="*/ 428043 h 496315"/>
              <a:gd name="connsiteX50" fmla="*/ 306429 w 609243"/>
              <a:gd name="connsiteY50" fmla="*/ 434675 h 496315"/>
              <a:gd name="connsiteX51" fmla="*/ 295422 w 609243"/>
              <a:gd name="connsiteY51" fmla="*/ 428043 h 496315"/>
              <a:gd name="connsiteX52" fmla="*/ 17756 w 609243"/>
              <a:gd name="connsiteY52" fmla="*/ 414210 h 496315"/>
              <a:gd name="connsiteX53" fmla="*/ 4660 w 609243"/>
              <a:gd name="connsiteY53" fmla="*/ 400945 h 496315"/>
              <a:gd name="connsiteX54" fmla="*/ 3616 w 609243"/>
              <a:gd name="connsiteY54" fmla="*/ 396113 h 496315"/>
              <a:gd name="connsiteX55" fmla="*/ 4850 w 609243"/>
              <a:gd name="connsiteY55" fmla="*/ 75581 h 496315"/>
              <a:gd name="connsiteX56" fmla="*/ 6843 w 609243"/>
              <a:gd name="connsiteY56" fmla="*/ 68948 h 496315"/>
              <a:gd name="connsiteX57" fmla="*/ 10354 w 609243"/>
              <a:gd name="connsiteY57" fmla="*/ 64779 h 496315"/>
              <a:gd name="connsiteX58" fmla="*/ 197678 w 609243"/>
              <a:gd name="connsiteY58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55095 w 609243"/>
              <a:gd name="connsiteY10" fmla="*/ 313979 h 496315"/>
              <a:gd name="connsiteX11" fmla="*/ 249162 w 609243"/>
              <a:gd name="connsiteY11" fmla="*/ 312936 h 496315"/>
              <a:gd name="connsiteX12" fmla="*/ 65059 w 609243"/>
              <a:gd name="connsiteY12" fmla="*/ 331041 h 496315"/>
              <a:gd name="connsiteX13" fmla="*/ 55095 w 609243"/>
              <a:gd name="connsiteY13" fmla="*/ 313979 h 496315"/>
              <a:gd name="connsiteX14" fmla="*/ 443849 w 609243"/>
              <a:gd name="connsiteY14" fmla="*/ 275552 h 496315"/>
              <a:gd name="connsiteX15" fmla="*/ 546751 w 609243"/>
              <a:gd name="connsiteY15" fmla="*/ 305255 h 496315"/>
              <a:gd name="connsiteX16" fmla="*/ 538211 w 609243"/>
              <a:gd name="connsiteY16" fmla="*/ 323074 h 496315"/>
              <a:gd name="connsiteX17" fmla="*/ 353260 w 609243"/>
              <a:gd name="connsiteY17" fmla="*/ 320420 h 496315"/>
              <a:gd name="connsiteX18" fmla="*/ 341872 w 609243"/>
              <a:gd name="connsiteY18" fmla="*/ 304212 h 496315"/>
              <a:gd name="connsiteX19" fmla="*/ 443849 w 609243"/>
              <a:gd name="connsiteY19" fmla="*/ 275552 h 496315"/>
              <a:gd name="connsiteX20" fmla="*/ 439981 w 609243"/>
              <a:gd name="connsiteY20" fmla="*/ 229743 h 496315"/>
              <a:gd name="connsiteX21" fmla="*/ 542897 w 609243"/>
              <a:gd name="connsiteY21" fmla="*/ 259481 h 496315"/>
              <a:gd name="connsiteX22" fmla="*/ 534359 w 609243"/>
              <a:gd name="connsiteY22" fmla="*/ 277206 h 496315"/>
              <a:gd name="connsiteX23" fmla="*/ 349445 w 609243"/>
              <a:gd name="connsiteY23" fmla="*/ 274552 h 496315"/>
              <a:gd name="connsiteX24" fmla="*/ 338060 w 609243"/>
              <a:gd name="connsiteY24" fmla="*/ 258438 h 496315"/>
              <a:gd name="connsiteX25" fmla="*/ 439981 w 609243"/>
              <a:gd name="connsiteY25" fmla="*/ 229743 h 496315"/>
              <a:gd name="connsiteX26" fmla="*/ 436157 w 609243"/>
              <a:gd name="connsiteY26" fmla="*/ 183933 h 496315"/>
              <a:gd name="connsiteX27" fmla="*/ 539058 w 609243"/>
              <a:gd name="connsiteY27" fmla="*/ 213639 h 496315"/>
              <a:gd name="connsiteX28" fmla="*/ 530612 w 609243"/>
              <a:gd name="connsiteY28" fmla="*/ 231439 h 496315"/>
              <a:gd name="connsiteX29" fmla="*/ 436157 w 609243"/>
              <a:gd name="connsiteY29" fmla="*/ 183933 h 496315"/>
              <a:gd name="connsiteX30" fmla="*/ 198798 w 609243"/>
              <a:gd name="connsiteY30" fmla="*/ 22403 h 496315"/>
              <a:gd name="connsiteX31" fmla="*/ 27245 w 609243"/>
              <a:gd name="connsiteY31" fmla="*/ 79844 h 496315"/>
              <a:gd name="connsiteX32" fmla="*/ 26012 w 609243"/>
              <a:gd name="connsiteY32" fmla="*/ 387586 h 496315"/>
              <a:gd name="connsiteX33" fmla="*/ 306429 w 609243"/>
              <a:gd name="connsiteY33" fmla="*/ 408620 h 496315"/>
              <a:gd name="connsiteX34" fmla="*/ 586847 w 609243"/>
              <a:gd name="connsiteY34" fmla="*/ 387586 h 496315"/>
              <a:gd name="connsiteX35" fmla="*/ 585614 w 609243"/>
              <a:gd name="connsiteY35" fmla="*/ 79844 h 496315"/>
              <a:gd name="connsiteX36" fmla="*/ 315160 w 609243"/>
              <a:gd name="connsiteY36" fmla="*/ 68664 h 496315"/>
              <a:gd name="connsiteX37" fmla="*/ 306429 w 609243"/>
              <a:gd name="connsiteY37" fmla="*/ 71791 h 496315"/>
              <a:gd name="connsiteX38" fmla="*/ 297699 w 609243"/>
              <a:gd name="connsiteY38" fmla="*/ 68664 h 496315"/>
              <a:gd name="connsiteX39" fmla="*/ 198798 w 609243"/>
              <a:gd name="connsiteY39" fmla="*/ 22403 h 496315"/>
              <a:gd name="connsiteX40" fmla="*/ 197678 w 609243"/>
              <a:gd name="connsiteY40" fmla="*/ 346 h 496315"/>
              <a:gd name="connsiteX41" fmla="*/ 306429 w 609243"/>
              <a:gd name="connsiteY41" fmla="*/ 46209 h 496315"/>
              <a:gd name="connsiteX42" fmla="*/ 602505 w 609243"/>
              <a:gd name="connsiteY42" fmla="*/ 64779 h 496315"/>
              <a:gd name="connsiteX43" fmla="*/ 606016 w 609243"/>
              <a:gd name="connsiteY43" fmla="*/ 68948 h 496315"/>
              <a:gd name="connsiteX44" fmla="*/ 608009 w 609243"/>
              <a:gd name="connsiteY44" fmla="*/ 75581 h 496315"/>
              <a:gd name="connsiteX45" fmla="*/ 609243 w 609243"/>
              <a:gd name="connsiteY45" fmla="*/ 396113 h 496315"/>
              <a:gd name="connsiteX46" fmla="*/ 608199 w 609243"/>
              <a:gd name="connsiteY46" fmla="*/ 400945 h 496315"/>
              <a:gd name="connsiteX47" fmla="*/ 595103 w 609243"/>
              <a:gd name="connsiteY47" fmla="*/ 414210 h 496315"/>
              <a:gd name="connsiteX48" fmla="*/ 317437 w 609243"/>
              <a:gd name="connsiteY48" fmla="*/ 428043 h 496315"/>
              <a:gd name="connsiteX49" fmla="*/ 306429 w 609243"/>
              <a:gd name="connsiteY49" fmla="*/ 434675 h 496315"/>
              <a:gd name="connsiteX50" fmla="*/ 295422 w 609243"/>
              <a:gd name="connsiteY50" fmla="*/ 428043 h 496315"/>
              <a:gd name="connsiteX51" fmla="*/ 17756 w 609243"/>
              <a:gd name="connsiteY51" fmla="*/ 414210 h 496315"/>
              <a:gd name="connsiteX52" fmla="*/ 4660 w 609243"/>
              <a:gd name="connsiteY52" fmla="*/ 400945 h 496315"/>
              <a:gd name="connsiteX53" fmla="*/ 3616 w 609243"/>
              <a:gd name="connsiteY53" fmla="*/ 396113 h 496315"/>
              <a:gd name="connsiteX54" fmla="*/ 4850 w 609243"/>
              <a:gd name="connsiteY54" fmla="*/ 75581 h 496315"/>
              <a:gd name="connsiteX55" fmla="*/ 6843 w 609243"/>
              <a:gd name="connsiteY55" fmla="*/ 68948 h 496315"/>
              <a:gd name="connsiteX56" fmla="*/ 10354 w 609243"/>
              <a:gd name="connsiteY56" fmla="*/ 64779 h 496315"/>
              <a:gd name="connsiteX57" fmla="*/ 197678 w 609243"/>
              <a:gd name="connsiteY57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65059 w 609243"/>
              <a:gd name="connsiteY10" fmla="*/ 331041 h 496315"/>
              <a:gd name="connsiteX11" fmla="*/ 249162 w 609243"/>
              <a:gd name="connsiteY11" fmla="*/ 312936 h 496315"/>
              <a:gd name="connsiteX12" fmla="*/ 65059 w 609243"/>
              <a:gd name="connsiteY12" fmla="*/ 331041 h 496315"/>
              <a:gd name="connsiteX13" fmla="*/ 443849 w 609243"/>
              <a:gd name="connsiteY13" fmla="*/ 275552 h 496315"/>
              <a:gd name="connsiteX14" fmla="*/ 546751 w 609243"/>
              <a:gd name="connsiteY14" fmla="*/ 305255 h 496315"/>
              <a:gd name="connsiteX15" fmla="*/ 538211 w 609243"/>
              <a:gd name="connsiteY15" fmla="*/ 323074 h 496315"/>
              <a:gd name="connsiteX16" fmla="*/ 353260 w 609243"/>
              <a:gd name="connsiteY16" fmla="*/ 320420 h 496315"/>
              <a:gd name="connsiteX17" fmla="*/ 341872 w 609243"/>
              <a:gd name="connsiteY17" fmla="*/ 304212 h 496315"/>
              <a:gd name="connsiteX18" fmla="*/ 443849 w 609243"/>
              <a:gd name="connsiteY18" fmla="*/ 275552 h 496315"/>
              <a:gd name="connsiteX19" fmla="*/ 439981 w 609243"/>
              <a:gd name="connsiteY19" fmla="*/ 229743 h 496315"/>
              <a:gd name="connsiteX20" fmla="*/ 542897 w 609243"/>
              <a:gd name="connsiteY20" fmla="*/ 259481 h 496315"/>
              <a:gd name="connsiteX21" fmla="*/ 534359 w 609243"/>
              <a:gd name="connsiteY21" fmla="*/ 277206 h 496315"/>
              <a:gd name="connsiteX22" fmla="*/ 349445 w 609243"/>
              <a:gd name="connsiteY22" fmla="*/ 274552 h 496315"/>
              <a:gd name="connsiteX23" fmla="*/ 338060 w 609243"/>
              <a:gd name="connsiteY23" fmla="*/ 258438 h 496315"/>
              <a:gd name="connsiteX24" fmla="*/ 439981 w 609243"/>
              <a:gd name="connsiteY24" fmla="*/ 229743 h 496315"/>
              <a:gd name="connsiteX25" fmla="*/ 436157 w 609243"/>
              <a:gd name="connsiteY25" fmla="*/ 183933 h 496315"/>
              <a:gd name="connsiteX26" fmla="*/ 539058 w 609243"/>
              <a:gd name="connsiteY26" fmla="*/ 213639 h 496315"/>
              <a:gd name="connsiteX27" fmla="*/ 530612 w 609243"/>
              <a:gd name="connsiteY27" fmla="*/ 231439 h 496315"/>
              <a:gd name="connsiteX28" fmla="*/ 436157 w 609243"/>
              <a:gd name="connsiteY28" fmla="*/ 183933 h 496315"/>
              <a:gd name="connsiteX29" fmla="*/ 198798 w 609243"/>
              <a:gd name="connsiteY29" fmla="*/ 22403 h 496315"/>
              <a:gd name="connsiteX30" fmla="*/ 27245 w 609243"/>
              <a:gd name="connsiteY30" fmla="*/ 79844 h 496315"/>
              <a:gd name="connsiteX31" fmla="*/ 26012 w 609243"/>
              <a:gd name="connsiteY31" fmla="*/ 387586 h 496315"/>
              <a:gd name="connsiteX32" fmla="*/ 306429 w 609243"/>
              <a:gd name="connsiteY32" fmla="*/ 408620 h 496315"/>
              <a:gd name="connsiteX33" fmla="*/ 586847 w 609243"/>
              <a:gd name="connsiteY33" fmla="*/ 387586 h 496315"/>
              <a:gd name="connsiteX34" fmla="*/ 585614 w 609243"/>
              <a:gd name="connsiteY34" fmla="*/ 79844 h 496315"/>
              <a:gd name="connsiteX35" fmla="*/ 315160 w 609243"/>
              <a:gd name="connsiteY35" fmla="*/ 68664 h 496315"/>
              <a:gd name="connsiteX36" fmla="*/ 306429 w 609243"/>
              <a:gd name="connsiteY36" fmla="*/ 71791 h 496315"/>
              <a:gd name="connsiteX37" fmla="*/ 297699 w 609243"/>
              <a:gd name="connsiteY37" fmla="*/ 68664 h 496315"/>
              <a:gd name="connsiteX38" fmla="*/ 198798 w 609243"/>
              <a:gd name="connsiteY38" fmla="*/ 22403 h 496315"/>
              <a:gd name="connsiteX39" fmla="*/ 197678 w 609243"/>
              <a:gd name="connsiteY39" fmla="*/ 346 h 496315"/>
              <a:gd name="connsiteX40" fmla="*/ 306429 w 609243"/>
              <a:gd name="connsiteY40" fmla="*/ 46209 h 496315"/>
              <a:gd name="connsiteX41" fmla="*/ 602505 w 609243"/>
              <a:gd name="connsiteY41" fmla="*/ 64779 h 496315"/>
              <a:gd name="connsiteX42" fmla="*/ 606016 w 609243"/>
              <a:gd name="connsiteY42" fmla="*/ 68948 h 496315"/>
              <a:gd name="connsiteX43" fmla="*/ 608009 w 609243"/>
              <a:gd name="connsiteY43" fmla="*/ 75581 h 496315"/>
              <a:gd name="connsiteX44" fmla="*/ 609243 w 609243"/>
              <a:gd name="connsiteY44" fmla="*/ 396113 h 496315"/>
              <a:gd name="connsiteX45" fmla="*/ 608199 w 609243"/>
              <a:gd name="connsiteY45" fmla="*/ 400945 h 496315"/>
              <a:gd name="connsiteX46" fmla="*/ 595103 w 609243"/>
              <a:gd name="connsiteY46" fmla="*/ 414210 h 496315"/>
              <a:gd name="connsiteX47" fmla="*/ 317437 w 609243"/>
              <a:gd name="connsiteY47" fmla="*/ 428043 h 496315"/>
              <a:gd name="connsiteX48" fmla="*/ 306429 w 609243"/>
              <a:gd name="connsiteY48" fmla="*/ 434675 h 496315"/>
              <a:gd name="connsiteX49" fmla="*/ 295422 w 609243"/>
              <a:gd name="connsiteY49" fmla="*/ 428043 h 496315"/>
              <a:gd name="connsiteX50" fmla="*/ 17756 w 609243"/>
              <a:gd name="connsiteY50" fmla="*/ 414210 h 496315"/>
              <a:gd name="connsiteX51" fmla="*/ 4660 w 609243"/>
              <a:gd name="connsiteY51" fmla="*/ 400945 h 496315"/>
              <a:gd name="connsiteX52" fmla="*/ 3616 w 609243"/>
              <a:gd name="connsiteY52" fmla="*/ 396113 h 496315"/>
              <a:gd name="connsiteX53" fmla="*/ 4850 w 609243"/>
              <a:gd name="connsiteY53" fmla="*/ 75581 h 496315"/>
              <a:gd name="connsiteX54" fmla="*/ 6843 w 609243"/>
              <a:gd name="connsiteY54" fmla="*/ 68948 h 496315"/>
              <a:gd name="connsiteX55" fmla="*/ 10354 w 609243"/>
              <a:gd name="connsiteY55" fmla="*/ 64779 h 496315"/>
              <a:gd name="connsiteX56" fmla="*/ 197678 w 609243"/>
              <a:gd name="connsiteY5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443849 w 609243"/>
              <a:gd name="connsiteY10" fmla="*/ 275552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353260 w 609243"/>
              <a:gd name="connsiteY13" fmla="*/ 320420 h 496315"/>
              <a:gd name="connsiteX14" fmla="*/ 341872 w 609243"/>
              <a:gd name="connsiteY14" fmla="*/ 304212 h 496315"/>
              <a:gd name="connsiteX15" fmla="*/ 443849 w 609243"/>
              <a:gd name="connsiteY15" fmla="*/ 275552 h 496315"/>
              <a:gd name="connsiteX16" fmla="*/ 439981 w 609243"/>
              <a:gd name="connsiteY16" fmla="*/ 229743 h 496315"/>
              <a:gd name="connsiteX17" fmla="*/ 542897 w 609243"/>
              <a:gd name="connsiteY17" fmla="*/ 259481 h 496315"/>
              <a:gd name="connsiteX18" fmla="*/ 534359 w 609243"/>
              <a:gd name="connsiteY18" fmla="*/ 277206 h 496315"/>
              <a:gd name="connsiteX19" fmla="*/ 349445 w 609243"/>
              <a:gd name="connsiteY19" fmla="*/ 274552 h 496315"/>
              <a:gd name="connsiteX20" fmla="*/ 338060 w 609243"/>
              <a:gd name="connsiteY20" fmla="*/ 258438 h 496315"/>
              <a:gd name="connsiteX21" fmla="*/ 439981 w 609243"/>
              <a:gd name="connsiteY21" fmla="*/ 229743 h 496315"/>
              <a:gd name="connsiteX22" fmla="*/ 436157 w 609243"/>
              <a:gd name="connsiteY22" fmla="*/ 183933 h 496315"/>
              <a:gd name="connsiteX23" fmla="*/ 539058 w 609243"/>
              <a:gd name="connsiteY23" fmla="*/ 213639 h 496315"/>
              <a:gd name="connsiteX24" fmla="*/ 530612 w 609243"/>
              <a:gd name="connsiteY24" fmla="*/ 231439 h 496315"/>
              <a:gd name="connsiteX25" fmla="*/ 436157 w 609243"/>
              <a:gd name="connsiteY25" fmla="*/ 183933 h 496315"/>
              <a:gd name="connsiteX26" fmla="*/ 198798 w 609243"/>
              <a:gd name="connsiteY26" fmla="*/ 22403 h 496315"/>
              <a:gd name="connsiteX27" fmla="*/ 27245 w 609243"/>
              <a:gd name="connsiteY27" fmla="*/ 79844 h 496315"/>
              <a:gd name="connsiteX28" fmla="*/ 26012 w 609243"/>
              <a:gd name="connsiteY28" fmla="*/ 387586 h 496315"/>
              <a:gd name="connsiteX29" fmla="*/ 306429 w 609243"/>
              <a:gd name="connsiteY29" fmla="*/ 408620 h 496315"/>
              <a:gd name="connsiteX30" fmla="*/ 586847 w 609243"/>
              <a:gd name="connsiteY30" fmla="*/ 387586 h 496315"/>
              <a:gd name="connsiteX31" fmla="*/ 585614 w 609243"/>
              <a:gd name="connsiteY31" fmla="*/ 79844 h 496315"/>
              <a:gd name="connsiteX32" fmla="*/ 315160 w 609243"/>
              <a:gd name="connsiteY32" fmla="*/ 68664 h 496315"/>
              <a:gd name="connsiteX33" fmla="*/ 306429 w 609243"/>
              <a:gd name="connsiteY33" fmla="*/ 71791 h 496315"/>
              <a:gd name="connsiteX34" fmla="*/ 297699 w 609243"/>
              <a:gd name="connsiteY34" fmla="*/ 68664 h 496315"/>
              <a:gd name="connsiteX35" fmla="*/ 198798 w 609243"/>
              <a:gd name="connsiteY35" fmla="*/ 22403 h 496315"/>
              <a:gd name="connsiteX36" fmla="*/ 197678 w 609243"/>
              <a:gd name="connsiteY36" fmla="*/ 346 h 496315"/>
              <a:gd name="connsiteX37" fmla="*/ 306429 w 609243"/>
              <a:gd name="connsiteY37" fmla="*/ 46209 h 496315"/>
              <a:gd name="connsiteX38" fmla="*/ 602505 w 609243"/>
              <a:gd name="connsiteY38" fmla="*/ 64779 h 496315"/>
              <a:gd name="connsiteX39" fmla="*/ 606016 w 609243"/>
              <a:gd name="connsiteY39" fmla="*/ 68948 h 496315"/>
              <a:gd name="connsiteX40" fmla="*/ 608009 w 609243"/>
              <a:gd name="connsiteY40" fmla="*/ 75581 h 496315"/>
              <a:gd name="connsiteX41" fmla="*/ 609243 w 609243"/>
              <a:gd name="connsiteY41" fmla="*/ 396113 h 496315"/>
              <a:gd name="connsiteX42" fmla="*/ 608199 w 609243"/>
              <a:gd name="connsiteY42" fmla="*/ 400945 h 496315"/>
              <a:gd name="connsiteX43" fmla="*/ 595103 w 609243"/>
              <a:gd name="connsiteY43" fmla="*/ 414210 h 496315"/>
              <a:gd name="connsiteX44" fmla="*/ 317437 w 609243"/>
              <a:gd name="connsiteY44" fmla="*/ 428043 h 496315"/>
              <a:gd name="connsiteX45" fmla="*/ 306429 w 609243"/>
              <a:gd name="connsiteY45" fmla="*/ 434675 h 496315"/>
              <a:gd name="connsiteX46" fmla="*/ 295422 w 609243"/>
              <a:gd name="connsiteY46" fmla="*/ 428043 h 496315"/>
              <a:gd name="connsiteX47" fmla="*/ 17756 w 609243"/>
              <a:gd name="connsiteY47" fmla="*/ 414210 h 496315"/>
              <a:gd name="connsiteX48" fmla="*/ 4660 w 609243"/>
              <a:gd name="connsiteY48" fmla="*/ 400945 h 496315"/>
              <a:gd name="connsiteX49" fmla="*/ 3616 w 609243"/>
              <a:gd name="connsiteY49" fmla="*/ 396113 h 496315"/>
              <a:gd name="connsiteX50" fmla="*/ 4850 w 609243"/>
              <a:gd name="connsiteY50" fmla="*/ 75581 h 496315"/>
              <a:gd name="connsiteX51" fmla="*/ 6843 w 609243"/>
              <a:gd name="connsiteY51" fmla="*/ 68948 h 496315"/>
              <a:gd name="connsiteX52" fmla="*/ 10354 w 609243"/>
              <a:gd name="connsiteY52" fmla="*/ 64779 h 496315"/>
              <a:gd name="connsiteX53" fmla="*/ 197678 w 609243"/>
              <a:gd name="connsiteY53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443849 w 609243"/>
              <a:gd name="connsiteY10" fmla="*/ 275552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353260 w 609243"/>
              <a:gd name="connsiteY13" fmla="*/ 320420 h 496315"/>
              <a:gd name="connsiteX14" fmla="*/ 443849 w 609243"/>
              <a:gd name="connsiteY14" fmla="*/ 275552 h 496315"/>
              <a:gd name="connsiteX15" fmla="*/ 439981 w 609243"/>
              <a:gd name="connsiteY15" fmla="*/ 229743 h 496315"/>
              <a:gd name="connsiteX16" fmla="*/ 542897 w 609243"/>
              <a:gd name="connsiteY16" fmla="*/ 259481 h 496315"/>
              <a:gd name="connsiteX17" fmla="*/ 534359 w 609243"/>
              <a:gd name="connsiteY17" fmla="*/ 277206 h 496315"/>
              <a:gd name="connsiteX18" fmla="*/ 349445 w 609243"/>
              <a:gd name="connsiteY18" fmla="*/ 274552 h 496315"/>
              <a:gd name="connsiteX19" fmla="*/ 338060 w 609243"/>
              <a:gd name="connsiteY19" fmla="*/ 258438 h 496315"/>
              <a:gd name="connsiteX20" fmla="*/ 439981 w 609243"/>
              <a:gd name="connsiteY20" fmla="*/ 229743 h 496315"/>
              <a:gd name="connsiteX21" fmla="*/ 436157 w 609243"/>
              <a:gd name="connsiteY21" fmla="*/ 183933 h 496315"/>
              <a:gd name="connsiteX22" fmla="*/ 539058 w 609243"/>
              <a:gd name="connsiteY22" fmla="*/ 213639 h 496315"/>
              <a:gd name="connsiteX23" fmla="*/ 530612 w 609243"/>
              <a:gd name="connsiteY23" fmla="*/ 231439 h 496315"/>
              <a:gd name="connsiteX24" fmla="*/ 436157 w 609243"/>
              <a:gd name="connsiteY24" fmla="*/ 183933 h 496315"/>
              <a:gd name="connsiteX25" fmla="*/ 198798 w 609243"/>
              <a:gd name="connsiteY25" fmla="*/ 22403 h 496315"/>
              <a:gd name="connsiteX26" fmla="*/ 27245 w 609243"/>
              <a:gd name="connsiteY26" fmla="*/ 79844 h 496315"/>
              <a:gd name="connsiteX27" fmla="*/ 26012 w 609243"/>
              <a:gd name="connsiteY27" fmla="*/ 387586 h 496315"/>
              <a:gd name="connsiteX28" fmla="*/ 306429 w 609243"/>
              <a:gd name="connsiteY28" fmla="*/ 408620 h 496315"/>
              <a:gd name="connsiteX29" fmla="*/ 586847 w 609243"/>
              <a:gd name="connsiteY29" fmla="*/ 387586 h 496315"/>
              <a:gd name="connsiteX30" fmla="*/ 585614 w 609243"/>
              <a:gd name="connsiteY30" fmla="*/ 79844 h 496315"/>
              <a:gd name="connsiteX31" fmla="*/ 315160 w 609243"/>
              <a:gd name="connsiteY31" fmla="*/ 68664 h 496315"/>
              <a:gd name="connsiteX32" fmla="*/ 306429 w 609243"/>
              <a:gd name="connsiteY32" fmla="*/ 71791 h 496315"/>
              <a:gd name="connsiteX33" fmla="*/ 297699 w 609243"/>
              <a:gd name="connsiteY33" fmla="*/ 68664 h 496315"/>
              <a:gd name="connsiteX34" fmla="*/ 198798 w 609243"/>
              <a:gd name="connsiteY34" fmla="*/ 22403 h 496315"/>
              <a:gd name="connsiteX35" fmla="*/ 197678 w 609243"/>
              <a:gd name="connsiteY35" fmla="*/ 346 h 496315"/>
              <a:gd name="connsiteX36" fmla="*/ 306429 w 609243"/>
              <a:gd name="connsiteY36" fmla="*/ 46209 h 496315"/>
              <a:gd name="connsiteX37" fmla="*/ 602505 w 609243"/>
              <a:gd name="connsiteY37" fmla="*/ 64779 h 496315"/>
              <a:gd name="connsiteX38" fmla="*/ 606016 w 609243"/>
              <a:gd name="connsiteY38" fmla="*/ 68948 h 496315"/>
              <a:gd name="connsiteX39" fmla="*/ 608009 w 609243"/>
              <a:gd name="connsiteY39" fmla="*/ 75581 h 496315"/>
              <a:gd name="connsiteX40" fmla="*/ 609243 w 609243"/>
              <a:gd name="connsiteY40" fmla="*/ 396113 h 496315"/>
              <a:gd name="connsiteX41" fmla="*/ 608199 w 609243"/>
              <a:gd name="connsiteY41" fmla="*/ 400945 h 496315"/>
              <a:gd name="connsiteX42" fmla="*/ 595103 w 609243"/>
              <a:gd name="connsiteY42" fmla="*/ 414210 h 496315"/>
              <a:gd name="connsiteX43" fmla="*/ 317437 w 609243"/>
              <a:gd name="connsiteY43" fmla="*/ 428043 h 496315"/>
              <a:gd name="connsiteX44" fmla="*/ 306429 w 609243"/>
              <a:gd name="connsiteY44" fmla="*/ 434675 h 496315"/>
              <a:gd name="connsiteX45" fmla="*/ 295422 w 609243"/>
              <a:gd name="connsiteY45" fmla="*/ 428043 h 496315"/>
              <a:gd name="connsiteX46" fmla="*/ 17756 w 609243"/>
              <a:gd name="connsiteY46" fmla="*/ 414210 h 496315"/>
              <a:gd name="connsiteX47" fmla="*/ 4660 w 609243"/>
              <a:gd name="connsiteY47" fmla="*/ 400945 h 496315"/>
              <a:gd name="connsiteX48" fmla="*/ 3616 w 609243"/>
              <a:gd name="connsiteY48" fmla="*/ 396113 h 496315"/>
              <a:gd name="connsiteX49" fmla="*/ 4850 w 609243"/>
              <a:gd name="connsiteY49" fmla="*/ 75581 h 496315"/>
              <a:gd name="connsiteX50" fmla="*/ 6843 w 609243"/>
              <a:gd name="connsiteY50" fmla="*/ 68948 h 496315"/>
              <a:gd name="connsiteX51" fmla="*/ 10354 w 609243"/>
              <a:gd name="connsiteY51" fmla="*/ 64779 h 496315"/>
              <a:gd name="connsiteX52" fmla="*/ 197678 w 609243"/>
              <a:gd name="connsiteY52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443849 w 609243"/>
              <a:gd name="connsiteY10" fmla="*/ 275552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353260 w 609243"/>
              <a:gd name="connsiteY13" fmla="*/ 320420 h 496315"/>
              <a:gd name="connsiteX14" fmla="*/ 443849 w 609243"/>
              <a:gd name="connsiteY14" fmla="*/ 275552 h 496315"/>
              <a:gd name="connsiteX15" fmla="*/ 439981 w 609243"/>
              <a:gd name="connsiteY15" fmla="*/ 229743 h 496315"/>
              <a:gd name="connsiteX16" fmla="*/ 542897 w 609243"/>
              <a:gd name="connsiteY16" fmla="*/ 259481 h 496315"/>
              <a:gd name="connsiteX17" fmla="*/ 534359 w 609243"/>
              <a:gd name="connsiteY17" fmla="*/ 277206 h 496315"/>
              <a:gd name="connsiteX18" fmla="*/ 338060 w 609243"/>
              <a:gd name="connsiteY18" fmla="*/ 258438 h 496315"/>
              <a:gd name="connsiteX19" fmla="*/ 439981 w 609243"/>
              <a:gd name="connsiteY19" fmla="*/ 229743 h 496315"/>
              <a:gd name="connsiteX20" fmla="*/ 436157 w 609243"/>
              <a:gd name="connsiteY20" fmla="*/ 183933 h 496315"/>
              <a:gd name="connsiteX21" fmla="*/ 539058 w 609243"/>
              <a:gd name="connsiteY21" fmla="*/ 213639 h 496315"/>
              <a:gd name="connsiteX22" fmla="*/ 530612 w 609243"/>
              <a:gd name="connsiteY22" fmla="*/ 231439 h 496315"/>
              <a:gd name="connsiteX23" fmla="*/ 436157 w 609243"/>
              <a:gd name="connsiteY23" fmla="*/ 183933 h 496315"/>
              <a:gd name="connsiteX24" fmla="*/ 198798 w 609243"/>
              <a:gd name="connsiteY24" fmla="*/ 22403 h 496315"/>
              <a:gd name="connsiteX25" fmla="*/ 27245 w 609243"/>
              <a:gd name="connsiteY25" fmla="*/ 79844 h 496315"/>
              <a:gd name="connsiteX26" fmla="*/ 26012 w 609243"/>
              <a:gd name="connsiteY26" fmla="*/ 387586 h 496315"/>
              <a:gd name="connsiteX27" fmla="*/ 306429 w 609243"/>
              <a:gd name="connsiteY27" fmla="*/ 408620 h 496315"/>
              <a:gd name="connsiteX28" fmla="*/ 586847 w 609243"/>
              <a:gd name="connsiteY28" fmla="*/ 387586 h 496315"/>
              <a:gd name="connsiteX29" fmla="*/ 585614 w 609243"/>
              <a:gd name="connsiteY29" fmla="*/ 79844 h 496315"/>
              <a:gd name="connsiteX30" fmla="*/ 315160 w 609243"/>
              <a:gd name="connsiteY30" fmla="*/ 68664 h 496315"/>
              <a:gd name="connsiteX31" fmla="*/ 306429 w 609243"/>
              <a:gd name="connsiteY31" fmla="*/ 71791 h 496315"/>
              <a:gd name="connsiteX32" fmla="*/ 297699 w 609243"/>
              <a:gd name="connsiteY32" fmla="*/ 68664 h 496315"/>
              <a:gd name="connsiteX33" fmla="*/ 198798 w 609243"/>
              <a:gd name="connsiteY33" fmla="*/ 22403 h 496315"/>
              <a:gd name="connsiteX34" fmla="*/ 197678 w 609243"/>
              <a:gd name="connsiteY34" fmla="*/ 346 h 496315"/>
              <a:gd name="connsiteX35" fmla="*/ 306429 w 609243"/>
              <a:gd name="connsiteY35" fmla="*/ 46209 h 496315"/>
              <a:gd name="connsiteX36" fmla="*/ 602505 w 609243"/>
              <a:gd name="connsiteY36" fmla="*/ 64779 h 496315"/>
              <a:gd name="connsiteX37" fmla="*/ 606016 w 609243"/>
              <a:gd name="connsiteY37" fmla="*/ 68948 h 496315"/>
              <a:gd name="connsiteX38" fmla="*/ 608009 w 609243"/>
              <a:gd name="connsiteY38" fmla="*/ 75581 h 496315"/>
              <a:gd name="connsiteX39" fmla="*/ 609243 w 609243"/>
              <a:gd name="connsiteY39" fmla="*/ 396113 h 496315"/>
              <a:gd name="connsiteX40" fmla="*/ 608199 w 609243"/>
              <a:gd name="connsiteY40" fmla="*/ 400945 h 496315"/>
              <a:gd name="connsiteX41" fmla="*/ 595103 w 609243"/>
              <a:gd name="connsiteY41" fmla="*/ 414210 h 496315"/>
              <a:gd name="connsiteX42" fmla="*/ 317437 w 609243"/>
              <a:gd name="connsiteY42" fmla="*/ 428043 h 496315"/>
              <a:gd name="connsiteX43" fmla="*/ 306429 w 609243"/>
              <a:gd name="connsiteY43" fmla="*/ 434675 h 496315"/>
              <a:gd name="connsiteX44" fmla="*/ 295422 w 609243"/>
              <a:gd name="connsiteY44" fmla="*/ 428043 h 496315"/>
              <a:gd name="connsiteX45" fmla="*/ 17756 w 609243"/>
              <a:gd name="connsiteY45" fmla="*/ 414210 h 496315"/>
              <a:gd name="connsiteX46" fmla="*/ 4660 w 609243"/>
              <a:gd name="connsiteY46" fmla="*/ 400945 h 496315"/>
              <a:gd name="connsiteX47" fmla="*/ 3616 w 609243"/>
              <a:gd name="connsiteY47" fmla="*/ 396113 h 496315"/>
              <a:gd name="connsiteX48" fmla="*/ 4850 w 609243"/>
              <a:gd name="connsiteY48" fmla="*/ 75581 h 496315"/>
              <a:gd name="connsiteX49" fmla="*/ 6843 w 609243"/>
              <a:gd name="connsiteY49" fmla="*/ 68948 h 496315"/>
              <a:gd name="connsiteX50" fmla="*/ 10354 w 609243"/>
              <a:gd name="connsiteY50" fmla="*/ 64779 h 496315"/>
              <a:gd name="connsiteX51" fmla="*/ 197678 w 609243"/>
              <a:gd name="connsiteY51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443849 w 609243"/>
              <a:gd name="connsiteY10" fmla="*/ 275552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353260 w 609243"/>
              <a:gd name="connsiteY13" fmla="*/ 320420 h 496315"/>
              <a:gd name="connsiteX14" fmla="*/ 443849 w 609243"/>
              <a:gd name="connsiteY14" fmla="*/ 275552 h 496315"/>
              <a:gd name="connsiteX15" fmla="*/ 439981 w 609243"/>
              <a:gd name="connsiteY15" fmla="*/ 229743 h 496315"/>
              <a:gd name="connsiteX16" fmla="*/ 542897 w 609243"/>
              <a:gd name="connsiteY16" fmla="*/ 259481 h 496315"/>
              <a:gd name="connsiteX17" fmla="*/ 534359 w 609243"/>
              <a:gd name="connsiteY17" fmla="*/ 277206 h 496315"/>
              <a:gd name="connsiteX18" fmla="*/ 439981 w 609243"/>
              <a:gd name="connsiteY18" fmla="*/ 229743 h 496315"/>
              <a:gd name="connsiteX19" fmla="*/ 436157 w 609243"/>
              <a:gd name="connsiteY19" fmla="*/ 183933 h 496315"/>
              <a:gd name="connsiteX20" fmla="*/ 539058 w 609243"/>
              <a:gd name="connsiteY20" fmla="*/ 213639 h 496315"/>
              <a:gd name="connsiteX21" fmla="*/ 530612 w 609243"/>
              <a:gd name="connsiteY21" fmla="*/ 231439 h 496315"/>
              <a:gd name="connsiteX22" fmla="*/ 436157 w 609243"/>
              <a:gd name="connsiteY22" fmla="*/ 183933 h 496315"/>
              <a:gd name="connsiteX23" fmla="*/ 198798 w 609243"/>
              <a:gd name="connsiteY23" fmla="*/ 22403 h 496315"/>
              <a:gd name="connsiteX24" fmla="*/ 27245 w 609243"/>
              <a:gd name="connsiteY24" fmla="*/ 79844 h 496315"/>
              <a:gd name="connsiteX25" fmla="*/ 26012 w 609243"/>
              <a:gd name="connsiteY25" fmla="*/ 387586 h 496315"/>
              <a:gd name="connsiteX26" fmla="*/ 306429 w 609243"/>
              <a:gd name="connsiteY26" fmla="*/ 408620 h 496315"/>
              <a:gd name="connsiteX27" fmla="*/ 586847 w 609243"/>
              <a:gd name="connsiteY27" fmla="*/ 387586 h 496315"/>
              <a:gd name="connsiteX28" fmla="*/ 585614 w 609243"/>
              <a:gd name="connsiteY28" fmla="*/ 79844 h 496315"/>
              <a:gd name="connsiteX29" fmla="*/ 315160 w 609243"/>
              <a:gd name="connsiteY29" fmla="*/ 68664 h 496315"/>
              <a:gd name="connsiteX30" fmla="*/ 306429 w 609243"/>
              <a:gd name="connsiteY30" fmla="*/ 71791 h 496315"/>
              <a:gd name="connsiteX31" fmla="*/ 297699 w 609243"/>
              <a:gd name="connsiteY31" fmla="*/ 68664 h 496315"/>
              <a:gd name="connsiteX32" fmla="*/ 198798 w 609243"/>
              <a:gd name="connsiteY32" fmla="*/ 22403 h 496315"/>
              <a:gd name="connsiteX33" fmla="*/ 197678 w 609243"/>
              <a:gd name="connsiteY33" fmla="*/ 346 h 496315"/>
              <a:gd name="connsiteX34" fmla="*/ 306429 w 609243"/>
              <a:gd name="connsiteY34" fmla="*/ 46209 h 496315"/>
              <a:gd name="connsiteX35" fmla="*/ 602505 w 609243"/>
              <a:gd name="connsiteY35" fmla="*/ 64779 h 496315"/>
              <a:gd name="connsiteX36" fmla="*/ 606016 w 609243"/>
              <a:gd name="connsiteY36" fmla="*/ 68948 h 496315"/>
              <a:gd name="connsiteX37" fmla="*/ 608009 w 609243"/>
              <a:gd name="connsiteY37" fmla="*/ 75581 h 496315"/>
              <a:gd name="connsiteX38" fmla="*/ 609243 w 609243"/>
              <a:gd name="connsiteY38" fmla="*/ 396113 h 496315"/>
              <a:gd name="connsiteX39" fmla="*/ 608199 w 609243"/>
              <a:gd name="connsiteY39" fmla="*/ 400945 h 496315"/>
              <a:gd name="connsiteX40" fmla="*/ 595103 w 609243"/>
              <a:gd name="connsiteY40" fmla="*/ 414210 h 496315"/>
              <a:gd name="connsiteX41" fmla="*/ 317437 w 609243"/>
              <a:gd name="connsiteY41" fmla="*/ 428043 h 496315"/>
              <a:gd name="connsiteX42" fmla="*/ 306429 w 609243"/>
              <a:gd name="connsiteY42" fmla="*/ 434675 h 496315"/>
              <a:gd name="connsiteX43" fmla="*/ 295422 w 609243"/>
              <a:gd name="connsiteY43" fmla="*/ 428043 h 496315"/>
              <a:gd name="connsiteX44" fmla="*/ 17756 w 609243"/>
              <a:gd name="connsiteY44" fmla="*/ 414210 h 496315"/>
              <a:gd name="connsiteX45" fmla="*/ 4660 w 609243"/>
              <a:gd name="connsiteY45" fmla="*/ 400945 h 496315"/>
              <a:gd name="connsiteX46" fmla="*/ 3616 w 609243"/>
              <a:gd name="connsiteY46" fmla="*/ 396113 h 496315"/>
              <a:gd name="connsiteX47" fmla="*/ 4850 w 609243"/>
              <a:gd name="connsiteY47" fmla="*/ 75581 h 496315"/>
              <a:gd name="connsiteX48" fmla="*/ 6843 w 609243"/>
              <a:gd name="connsiteY48" fmla="*/ 68948 h 496315"/>
              <a:gd name="connsiteX49" fmla="*/ 10354 w 609243"/>
              <a:gd name="connsiteY49" fmla="*/ 64779 h 496315"/>
              <a:gd name="connsiteX50" fmla="*/ 197678 w 609243"/>
              <a:gd name="connsiteY5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443849 w 609243"/>
              <a:gd name="connsiteY10" fmla="*/ 275552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443849 w 609243"/>
              <a:gd name="connsiteY13" fmla="*/ 275552 h 496315"/>
              <a:gd name="connsiteX14" fmla="*/ 439981 w 609243"/>
              <a:gd name="connsiteY14" fmla="*/ 229743 h 496315"/>
              <a:gd name="connsiteX15" fmla="*/ 542897 w 609243"/>
              <a:gd name="connsiteY15" fmla="*/ 259481 h 496315"/>
              <a:gd name="connsiteX16" fmla="*/ 534359 w 609243"/>
              <a:gd name="connsiteY16" fmla="*/ 277206 h 496315"/>
              <a:gd name="connsiteX17" fmla="*/ 439981 w 609243"/>
              <a:gd name="connsiteY17" fmla="*/ 229743 h 496315"/>
              <a:gd name="connsiteX18" fmla="*/ 436157 w 609243"/>
              <a:gd name="connsiteY18" fmla="*/ 183933 h 496315"/>
              <a:gd name="connsiteX19" fmla="*/ 539058 w 609243"/>
              <a:gd name="connsiteY19" fmla="*/ 213639 h 496315"/>
              <a:gd name="connsiteX20" fmla="*/ 530612 w 609243"/>
              <a:gd name="connsiteY20" fmla="*/ 231439 h 496315"/>
              <a:gd name="connsiteX21" fmla="*/ 436157 w 609243"/>
              <a:gd name="connsiteY21" fmla="*/ 183933 h 496315"/>
              <a:gd name="connsiteX22" fmla="*/ 198798 w 609243"/>
              <a:gd name="connsiteY22" fmla="*/ 22403 h 496315"/>
              <a:gd name="connsiteX23" fmla="*/ 27245 w 609243"/>
              <a:gd name="connsiteY23" fmla="*/ 79844 h 496315"/>
              <a:gd name="connsiteX24" fmla="*/ 26012 w 609243"/>
              <a:gd name="connsiteY24" fmla="*/ 387586 h 496315"/>
              <a:gd name="connsiteX25" fmla="*/ 306429 w 609243"/>
              <a:gd name="connsiteY25" fmla="*/ 408620 h 496315"/>
              <a:gd name="connsiteX26" fmla="*/ 586847 w 609243"/>
              <a:gd name="connsiteY26" fmla="*/ 387586 h 496315"/>
              <a:gd name="connsiteX27" fmla="*/ 585614 w 609243"/>
              <a:gd name="connsiteY27" fmla="*/ 79844 h 496315"/>
              <a:gd name="connsiteX28" fmla="*/ 315160 w 609243"/>
              <a:gd name="connsiteY28" fmla="*/ 68664 h 496315"/>
              <a:gd name="connsiteX29" fmla="*/ 306429 w 609243"/>
              <a:gd name="connsiteY29" fmla="*/ 71791 h 496315"/>
              <a:gd name="connsiteX30" fmla="*/ 297699 w 609243"/>
              <a:gd name="connsiteY30" fmla="*/ 68664 h 496315"/>
              <a:gd name="connsiteX31" fmla="*/ 198798 w 609243"/>
              <a:gd name="connsiteY31" fmla="*/ 22403 h 496315"/>
              <a:gd name="connsiteX32" fmla="*/ 197678 w 609243"/>
              <a:gd name="connsiteY32" fmla="*/ 346 h 496315"/>
              <a:gd name="connsiteX33" fmla="*/ 306429 w 609243"/>
              <a:gd name="connsiteY33" fmla="*/ 46209 h 496315"/>
              <a:gd name="connsiteX34" fmla="*/ 602505 w 609243"/>
              <a:gd name="connsiteY34" fmla="*/ 64779 h 496315"/>
              <a:gd name="connsiteX35" fmla="*/ 606016 w 609243"/>
              <a:gd name="connsiteY35" fmla="*/ 68948 h 496315"/>
              <a:gd name="connsiteX36" fmla="*/ 608009 w 609243"/>
              <a:gd name="connsiteY36" fmla="*/ 75581 h 496315"/>
              <a:gd name="connsiteX37" fmla="*/ 609243 w 609243"/>
              <a:gd name="connsiteY37" fmla="*/ 396113 h 496315"/>
              <a:gd name="connsiteX38" fmla="*/ 608199 w 609243"/>
              <a:gd name="connsiteY38" fmla="*/ 400945 h 496315"/>
              <a:gd name="connsiteX39" fmla="*/ 595103 w 609243"/>
              <a:gd name="connsiteY39" fmla="*/ 414210 h 496315"/>
              <a:gd name="connsiteX40" fmla="*/ 317437 w 609243"/>
              <a:gd name="connsiteY40" fmla="*/ 428043 h 496315"/>
              <a:gd name="connsiteX41" fmla="*/ 306429 w 609243"/>
              <a:gd name="connsiteY41" fmla="*/ 434675 h 496315"/>
              <a:gd name="connsiteX42" fmla="*/ 295422 w 609243"/>
              <a:gd name="connsiteY42" fmla="*/ 428043 h 496315"/>
              <a:gd name="connsiteX43" fmla="*/ 17756 w 609243"/>
              <a:gd name="connsiteY43" fmla="*/ 414210 h 496315"/>
              <a:gd name="connsiteX44" fmla="*/ 4660 w 609243"/>
              <a:gd name="connsiteY44" fmla="*/ 400945 h 496315"/>
              <a:gd name="connsiteX45" fmla="*/ 3616 w 609243"/>
              <a:gd name="connsiteY45" fmla="*/ 396113 h 496315"/>
              <a:gd name="connsiteX46" fmla="*/ 4850 w 609243"/>
              <a:gd name="connsiteY46" fmla="*/ 75581 h 496315"/>
              <a:gd name="connsiteX47" fmla="*/ 6843 w 609243"/>
              <a:gd name="connsiteY47" fmla="*/ 68948 h 496315"/>
              <a:gd name="connsiteX48" fmla="*/ 10354 w 609243"/>
              <a:gd name="connsiteY48" fmla="*/ 64779 h 496315"/>
              <a:gd name="connsiteX49" fmla="*/ 197678 w 609243"/>
              <a:gd name="connsiteY49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538211 w 609243"/>
              <a:gd name="connsiteY10" fmla="*/ 323074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439981 w 609243"/>
              <a:gd name="connsiteY13" fmla="*/ 229743 h 496315"/>
              <a:gd name="connsiteX14" fmla="*/ 542897 w 609243"/>
              <a:gd name="connsiteY14" fmla="*/ 259481 h 496315"/>
              <a:gd name="connsiteX15" fmla="*/ 534359 w 609243"/>
              <a:gd name="connsiteY15" fmla="*/ 277206 h 496315"/>
              <a:gd name="connsiteX16" fmla="*/ 439981 w 609243"/>
              <a:gd name="connsiteY16" fmla="*/ 229743 h 496315"/>
              <a:gd name="connsiteX17" fmla="*/ 436157 w 609243"/>
              <a:gd name="connsiteY17" fmla="*/ 183933 h 496315"/>
              <a:gd name="connsiteX18" fmla="*/ 539058 w 609243"/>
              <a:gd name="connsiteY18" fmla="*/ 213639 h 496315"/>
              <a:gd name="connsiteX19" fmla="*/ 530612 w 609243"/>
              <a:gd name="connsiteY19" fmla="*/ 231439 h 496315"/>
              <a:gd name="connsiteX20" fmla="*/ 436157 w 609243"/>
              <a:gd name="connsiteY20" fmla="*/ 183933 h 496315"/>
              <a:gd name="connsiteX21" fmla="*/ 198798 w 609243"/>
              <a:gd name="connsiteY21" fmla="*/ 22403 h 496315"/>
              <a:gd name="connsiteX22" fmla="*/ 27245 w 609243"/>
              <a:gd name="connsiteY22" fmla="*/ 79844 h 496315"/>
              <a:gd name="connsiteX23" fmla="*/ 26012 w 609243"/>
              <a:gd name="connsiteY23" fmla="*/ 387586 h 496315"/>
              <a:gd name="connsiteX24" fmla="*/ 306429 w 609243"/>
              <a:gd name="connsiteY24" fmla="*/ 408620 h 496315"/>
              <a:gd name="connsiteX25" fmla="*/ 586847 w 609243"/>
              <a:gd name="connsiteY25" fmla="*/ 387586 h 496315"/>
              <a:gd name="connsiteX26" fmla="*/ 585614 w 609243"/>
              <a:gd name="connsiteY26" fmla="*/ 79844 h 496315"/>
              <a:gd name="connsiteX27" fmla="*/ 315160 w 609243"/>
              <a:gd name="connsiteY27" fmla="*/ 68664 h 496315"/>
              <a:gd name="connsiteX28" fmla="*/ 306429 w 609243"/>
              <a:gd name="connsiteY28" fmla="*/ 71791 h 496315"/>
              <a:gd name="connsiteX29" fmla="*/ 297699 w 609243"/>
              <a:gd name="connsiteY29" fmla="*/ 68664 h 496315"/>
              <a:gd name="connsiteX30" fmla="*/ 198798 w 609243"/>
              <a:gd name="connsiteY30" fmla="*/ 22403 h 496315"/>
              <a:gd name="connsiteX31" fmla="*/ 197678 w 609243"/>
              <a:gd name="connsiteY31" fmla="*/ 346 h 496315"/>
              <a:gd name="connsiteX32" fmla="*/ 306429 w 609243"/>
              <a:gd name="connsiteY32" fmla="*/ 46209 h 496315"/>
              <a:gd name="connsiteX33" fmla="*/ 602505 w 609243"/>
              <a:gd name="connsiteY33" fmla="*/ 64779 h 496315"/>
              <a:gd name="connsiteX34" fmla="*/ 606016 w 609243"/>
              <a:gd name="connsiteY34" fmla="*/ 68948 h 496315"/>
              <a:gd name="connsiteX35" fmla="*/ 608009 w 609243"/>
              <a:gd name="connsiteY35" fmla="*/ 75581 h 496315"/>
              <a:gd name="connsiteX36" fmla="*/ 609243 w 609243"/>
              <a:gd name="connsiteY36" fmla="*/ 396113 h 496315"/>
              <a:gd name="connsiteX37" fmla="*/ 608199 w 609243"/>
              <a:gd name="connsiteY37" fmla="*/ 400945 h 496315"/>
              <a:gd name="connsiteX38" fmla="*/ 595103 w 609243"/>
              <a:gd name="connsiteY38" fmla="*/ 414210 h 496315"/>
              <a:gd name="connsiteX39" fmla="*/ 317437 w 609243"/>
              <a:gd name="connsiteY39" fmla="*/ 428043 h 496315"/>
              <a:gd name="connsiteX40" fmla="*/ 306429 w 609243"/>
              <a:gd name="connsiteY40" fmla="*/ 434675 h 496315"/>
              <a:gd name="connsiteX41" fmla="*/ 295422 w 609243"/>
              <a:gd name="connsiteY41" fmla="*/ 428043 h 496315"/>
              <a:gd name="connsiteX42" fmla="*/ 17756 w 609243"/>
              <a:gd name="connsiteY42" fmla="*/ 414210 h 496315"/>
              <a:gd name="connsiteX43" fmla="*/ 4660 w 609243"/>
              <a:gd name="connsiteY43" fmla="*/ 400945 h 496315"/>
              <a:gd name="connsiteX44" fmla="*/ 3616 w 609243"/>
              <a:gd name="connsiteY44" fmla="*/ 396113 h 496315"/>
              <a:gd name="connsiteX45" fmla="*/ 4850 w 609243"/>
              <a:gd name="connsiteY45" fmla="*/ 75581 h 496315"/>
              <a:gd name="connsiteX46" fmla="*/ 6843 w 609243"/>
              <a:gd name="connsiteY46" fmla="*/ 68948 h 496315"/>
              <a:gd name="connsiteX47" fmla="*/ 10354 w 609243"/>
              <a:gd name="connsiteY47" fmla="*/ 64779 h 496315"/>
              <a:gd name="connsiteX48" fmla="*/ 197678 w 609243"/>
              <a:gd name="connsiteY48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538211 w 609243"/>
              <a:gd name="connsiteY10" fmla="*/ 323074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534359 w 609243"/>
              <a:gd name="connsiteY13" fmla="*/ 277206 h 496315"/>
              <a:gd name="connsiteX14" fmla="*/ 542897 w 609243"/>
              <a:gd name="connsiteY14" fmla="*/ 259481 h 496315"/>
              <a:gd name="connsiteX15" fmla="*/ 534359 w 609243"/>
              <a:gd name="connsiteY15" fmla="*/ 277206 h 496315"/>
              <a:gd name="connsiteX16" fmla="*/ 436157 w 609243"/>
              <a:gd name="connsiteY16" fmla="*/ 183933 h 496315"/>
              <a:gd name="connsiteX17" fmla="*/ 539058 w 609243"/>
              <a:gd name="connsiteY17" fmla="*/ 213639 h 496315"/>
              <a:gd name="connsiteX18" fmla="*/ 530612 w 609243"/>
              <a:gd name="connsiteY18" fmla="*/ 231439 h 496315"/>
              <a:gd name="connsiteX19" fmla="*/ 436157 w 609243"/>
              <a:gd name="connsiteY19" fmla="*/ 183933 h 496315"/>
              <a:gd name="connsiteX20" fmla="*/ 198798 w 609243"/>
              <a:gd name="connsiteY20" fmla="*/ 22403 h 496315"/>
              <a:gd name="connsiteX21" fmla="*/ 27245 w 609243"/>
              <a:gd name="connsiteY21" fmla="*/ 79844 h 496315"/>
              <a:gd name="connsiteX22" fmla="*/ 26012 w 609243"/>
              <a:gd name="connsiteY22" fmla="*/ 387586 h 496315"/>
              <a:gd name="connsiteX23" fmla="*/ 306429 w 609243"/>
              <a:gd name="connsiteY23" fmla="*/ 408620 h 496315"/>
              <a:gd name="connsiteX24" fmla="*/ 586847 w 609243"/>
              <a:gd name="connsiteY24" fmla="*/ 387586 h 496315"/>
              <a:gd name="connsiteX25" fmla="*/ 585614 w 609243"/>
              <a:gd name="connsiteY25" fmla="*/ 79844 h 496315"/>
              <a:gd name="connsiteX26" fmla="*/ 315160 w 609243"/>
              <a:gd name="connsiteY26" fmla="*/ 68664 h 496315"/>
              <a:gd name="connsiteX27" fmla="*/ 306429 w 609243"/>
              <a:gd name="connsiteY27" fmla="*/ 71791 h 496315"/>
              <a:gd name="connsiteX28" fmla="*/ 297699 w 609243"/>
              <a:gd name="connsiteY28" fmla="*/ 68664 h 496315"/>
              <a:gd name="connsiteX29" fmla="*/ 198798 w 609243"/>
              <a:gd name="connsiteY29" fmla="*/ 22403 h 496315"/>
              <a:gd name="connsiteX30" fmla="*/ 197678 w 609243"/>
              <a:gd name="connsiteY30" fmla="*/ 346 h 496315"/>
              <a:gd name="connsiteX31" fmla="*/ 306429 w 609243"/>
              <a:gd name="connsiteY31" fmla="*/ 46209 h 496315"/>
              <a:gd name="connsiteX32" fmla="*/ 602505 w 609243"/>
              <a:gd name="connsiteY32" fmla="*/ 64779 h 496315"/>
              <a:gd name="connsiteX33" fmla="*/ 606016 w 609243"/>
              <a:gd name="connsiteY33" fmla="*/ 68948 h 496315"/>
              <a:gd name="connsiteX34" fmla="*/ 608009 w 609243"/>
              <a:gd name="connsiteY34" fmla="*/ 75581 h 496315"/>
              <a:gd name="connsiteX35" fmla="*/ 609243 w 609243"/>
              <a:gd name="connsiteY35" fmla="*/ 396113 h 496315"/>
              <a:gd name="connsiteX36" fmla="*/ 608199 w 609243"/>
              <a:gd name="connsiteY36" fmla="*/ 400945 h 496315"/>
              <a:gd name="connsiteX37" fmla="*/ 595103 w 609243"/>
              <a:gd name="connsiteY37" fmla="*/ 414210 h 496315"/>
              <a:gd name="connsiteX38" fmla="*/ 317437 w 609243"/>
              <a:gd name="connsiteY38" fmla="*/ 428043 h 496315"/>
              <a:gd name="connsiteX39" fmla="*/ 306429 w 609243"/>
              <a:gd name="connsiteY39" fmla="*/ 434675 h 496315"/>
              <a:gd name="connsiteX40" fmla="*/ 295422 w 609243"/>
              <a:gd name="connsiteY40" fmla="*/ 428043 h 496315"/>
              <a:gd name="connsiteX41" fmla="*/ 17756 w 609243"/>
              <a:gd name="connsiteY41" fmla="*/ 414210 h 496315"/>
              <a:gd name="connsiteX42" fmla="*/ 4660 w 609243"/>
              <a:gd name="connsiteY42" fmla="*/ 400945 h 496315"/>
              <a:gd name="connsiteX43" fmla="*/ 3616 w 609243"/>
              <a:gd name="connsiteY43" fmla="*/ 396113 h 496315"/>
              <a:gd name="connsiteX44" fmla="*/ 4850 w 609243"/>
              <a:gd name="connsiteY44" fmla="*/ 75581 h 496315"/>
              <a:gd name="connsiteX45" fmla="*/ 6843 w 609243"/>
              <a:gd name="connsiteY45" fmla="*/ 68948 h 496315"/>
              <a:gd name="connsiteX46" fmla="*/ 10354 w 609243"/>
              <a:gd name="connsiteY46" fmla="*/ 64779 h 496315"/>
              <a:gd name="connsiteX47" fmla="*/ 197678 w 609243"/>
              <a:gd name="connsiteY47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538211 w 609243"/>
              <a:gd name="connsiteY10" fmla="*/ 323074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534359 w 609243"/>
              <a:gd name="connsiteY13" fmla="*/ 277206 h 496315"/>
              <a:gd name="connsiteX14" fmla="*/ 542897 w 609243"/>
              <a:gd name="connsiteY14" fmla="*/ 259481 h 496315"/>
              <a:gd name="connsiteX15" fmla="*/ 534359 w 609243"/>
              <a:gd name="connsiteY15" fmla="*/ 277206 h 496315"/>
              <a:gd name="connsiteX16" fmla="*/ 530612 w 609243"/>
              <a:gd name="connsiteY16" fmla="*/ 231439 h 496315"/>
              <a:gd name="connsiteX17" fmla="*/ 539058 w 609243"/>
              <a:gd name="connsiteY17" fmla="*/ 213639 h 496315"/>
              <a:gd name="connsiteX18" fmla="*/ 530612 w 609243"/>
              <a:gd name="connsiteY18" fmla="*/ 231439 h 496315"/>
              <a:gd name="connsiteX19" fmla="*/ 198798 w 609243"/>
              <a:gd name="connsiteY19" fmla="*/ 22403 h 496315"/>
              <a:gd name="connsiteX20" fmla="*/ 27245 w 609243"/>
              <a:gd name="connsiteY20" fmla="*/ 79844 h 496315"/>
              <a:gd name="connsiteX21" fmla="*/ 26012 w 609243"/>
              <a:gd name="connsiteY21" fmla="*/ 387586 h 496315"/>
              <a:gd name="connsiteX22" fmla="*/ 306429 w 609243"/>
              <a:gd name="connsiteY22" fmla="*/ 408620 h 496315"/>
              <a:gd name="connsiteX23" fmla="*/ 586847 w 609243"/>
              <a:gd name="connsiteY23" fmla="*/ 387586 h 496315"/>
              <a:gd name="connsiteX24" fmla="*/ 585614 w 609243"/>
              <a:gd name="connsiteY24" fmla="*/ 79844 h 496315"/>
              <a:gd name="connsiteX25" fmla="*/ 315160 w 609243"/>
              <a:gd name="connsiteY25" fmla="*/ 68664 h 496315"/>
              <a:gd name="connsiteX26" fmla="*/ 306429 w 609243"/>
              <a:gd name="connsiteY26" fmla="*/ 71791 h 496315"/>
              <a:gd name="connsiteX27" fmla="*/ 297699 w 609243"/>
              <a:gd name="connsiteY27" fmla="*/ 68664 h 496315"/>
              <a:gd name="connsiteX28" fmla="*/ 198798 w 609243"/>
              <a:gd name="connsiteY28" fmla="*/ 22403 h 496315"/>
              <a:gd name="connsiteX29" fmla="*/ 197678 w 609243"/>
              <a:gd name="connsiteY29" fmla="*/ 346 h 496315"/>
              <a:gd name="connsiteX30" fmla="*/ 306429 w 609243"/>
              <a:gd name="connsiteY30" fmla="*/ 46209 h 496315"/>
              <a:gd name="connsiteX31" fmla="*/ 602505 w 609243"/>
              <a:gd name="connsiteY31" fmla="*/ 64779 h 496315"/>
              <a:gd name="connsiteX32" fmla="*/ 606016 w 609243"/>
              <a:gd name="connsiteY32" fmla="*/ 68948 h 496315"/>
              <a:gd name="connsiteX33" fmla="*/ 608009 w 609243"/>
              <a:gd name="connsiteY33" fmla="*/ 75581 h 496315"/>
              <a:gd name="connsiteX34" fmla="*/ 609243 w 609243"/>
              <a:gd name="connsiteY34" fmla="*/ 396113 h 496315"/>
              <a:gd name="connsiteX35" fmla="*/ 608199 w 609243"/>
              <a:gd name="connsiteY35" fmla="*/ 400945 h 496315"/>
              <a:gd name="connsiteX36" fmla="*/ 595103 w 609243"/>
              <a:gd name="connsiteY36" fmla="*/ 414210 h 496315"/>
              <a:gd name="connsiteX37" fmla="*/ 317437 w 609243"/>
              <a:gd name="connsiteY37" fmla="*/ 428043 h 496315"/>
              <a:gd name="connsiteX38" fmla="*/ 306429 w 609243"/>
              <a:gd name="connsiteY38" fmla="*/ 434675 h 496315"/>
              <a:gd name="connsiteX39" fmla="*/ 295422 w 609243"/>
              <a:gd name="connsiteY39" fmla="*/ 428043 h 496315"/>
              <a:gd name="connsiteX40" fmla="*/ 17756 w 609243"/>
              <a:gd name="connsiteY40" fmla="*/ 414210 h 496315"/>
              <a:gd name="connsiteX41" fmla="*/ 4660 w 609243"/>
              <a:gd name="connsiteY41" fmla="*/ 400945 h 496315"/>
              <a:gd name="connsiteX42" fmla="*/ 3616 w 609243"/>
              <a:gd name="connsiteY42" fmla="*/ 396113 h 496315"/>
              <a:gd name="connsiteX43" fmla="*/ 4850 w 609243"/>
              <a:gd name="connsiteY43" fmla="*/ 75581 h 496315"/>
              <a:gd name="connsiteX44" fmla="*/ 6843 w 609243"/>
              <a:gd name="connsiteY44" fmla="*/ 68948 h 496315"/>
              <a:gd name="connsiteX45" fmla="*/ 10354 w 609243"/>
              <a:gd name="connsiteY45" fmla="*/ 64779 h 496315"/>
              <a:gd name="connsiteX46" fmla="*/ 197678 w 609243"/>
              <a:gd name="connsiteY4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538211 w 609243"/>
              <a:gd name="connsiteY10" fmla="*/ 323074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534359 w 609243"/>
              <a:gd name="connsiteY13" fmla="*/ 277206 h 496315"/>
              <a:gd name="connsiteX14" fmla="*/ 542897 w 609243"/>
              <a:gd name="connsiteY14" fmla="*/ 259481 h 496315"/>
              <a:gd name="connsiteX15" fmla="*/ 534359 w 609243"/>
              <a:gd name="connsiteY15" fmla="*/ 277206 h 496315"/>
              <a:gd name="connsiteX16" fmla="*/ 198798 w 609243"/>
              <a:gd name="connsiteY16" fmla="*/ 22403 h 496315"/>
              <a:gd name="connsiteX17" fmla="*/ 27245 w 609243"/>
              <a:gd name="connsiteY17" fmla="*/ 79844 h 496315"/>
              <a:gd name="connsiteX18" fmla="*/ 26012 w 609243"/>
              <a:gd name="connsiteY18" fmla="*/ 387586 h 496315"/>
              <a:gd name="connsiteX19" fmla="*/ 306429 w 609243"/>
              <a:gd name="connsiteY19" fmla="*/ 408620 h 496315"/>
              <a:gd name="connsiteX20" fmla="*/ 586847 w 609243"/>
              <a:gd name="connsiteY20" fmla="*/ 387586 h 496315"/>
              <a:gd name="connsiteX21" fmla="*/ 585614 w 609243"/>
              <a:gd name="connsiteY21" fmla="*/ 79844 h 496315"/>
              <a:gd name="connsiteX22" fmla="*/ 315160 w 609243"/>
              <a:gd name="connsiteY22" fmla="*/ 68664 h 496315"/>
              <a:gd name="connsiteX23" fmla="*/ 306429 w 609243"/>
              <a:gd name="connsiteY23" fmla="*/ 71791 h 496315"/>
              <a:gd name="connsiteX24" fmla="*/ 297699 w 609243"/>
              <a:gd name="connsiteY24" fmla="*/ 68664 h 496315"/>
              <a:gd name="connsiteX25" fmla="*/ 198798 w 609243"/>
              <a:gd name="connsiteY25" fmla="*/ 22403 h 496315"/>
              <a:gd name="connsiteX26" fmla="*/ 197678 w 609243"/>
              <a:gd name="connsiteY26" fmla="*/ 346 h 496315"/>
              <a:gd name="connsiteX27" fmla="*/ 306429 w 609243"/>
              <a:gd name="connsiteY27" fmla="*/ 46209 h 496315"/>
              <a:gd name="connsiteX28" fmla="*/ 602505 w 609243"/>
              <a:gd name="connsiteY28" fmla="*/ 64779 h 496315"/>
              <a:gd name="connsiteX29" fmla="*/ 606016 w 609243"/>
              <a:gd name="connsiteY29" fmla="*/ 68948 h 496315"/>
              <a:gd name="connsiteX30" fmla="*/ 608009 w 609243"/>
              <a:gd name="connsiteY30" fmla="*/ 75581 h 496315"/>
              <a:gd name="connsiteX31" fmla="*/ 609243 w 609243"/>
              <a:gd name="connsiteY31" fmla="*/ 396113 h 496315"/>
              <a:gd name="connsiteX32" fmla="*/ 608199 w 609243"/>
              <a:gd name="connsiteY32" fmla="*/ 400945 h 496315"/>
              <a:gd name="connsiteX33" fmla="*/ 595103 w 609243"/>
              <a:gd name="connsiteY33" fmla="*/ 414210 h 496315"/>
              <a:gd name="connsiteX34" fmla="*/ 317437 w 609243"/>
              <a:gd name="connsiteY34" fmla="*/ 428043 h 496315"/>
              <a:gd name="connsiteX35" fmla="*/ 306429 w 609243"/>
              <a:gd name="connsiteY35" fmla="*/ 434675 h 496315"/>
              <a:gd name="connsiteX36" fmla="*/ 295422 w 609243"/>
              <a:gd name="connsiteY36" fmla="*/ 428043 h 496315"/>
              <a:gd name="connsiteX37" fmla="*/ 17756 w 609243"/>
              <a:gd name="connsiteY37" fmla="*/ 414210 h 496315"/>
              <a:gd name="connsiteX38" fmla="*/ 4660 w 609243"/>
              <a:gd name="connsiteY38" fmla="*/ 400945 h 496315"/>
              <a:gd name="connsiteX39" fmla="*/ 3616 w 609243"/>
              <a:gd name="connsiteY39" fmla="*/ 396113 h 496315"/>
              <a:gd name="connsiteX40" fmla="*/ 4850 w 609243"/>
              <a:gd name="connsiteY40" fmla="*/ 75581 h 496315"/>
              <a:gd name="connsiteX41" fmla="*/ 6843 w 609243"/>
              <a:gd name="connsiteY41" fmla="*/ 68948 h 496315"/>
              <a:gd name="connsiteX42" fmla="*/ 10354 w 609243"/>
              <a:gd name="connsiteY42" fmla="*/ 64779 h 496315"/>
              <a:gd name="connsiteX43" fmla="*/ 197678 w 609243"/>
              <a:gd name="connsiteY43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538211 w 609243"/>
              <a:gd name="connsiteY10" fmla="*/ 323074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198798 w 609243"/>
              <a:gd name="connsiteY13" fmla="*/ 22403 h 496315"/>
              <a:gd name="connsiteX14" fmla="*/ 27245 w 609243"/>
              <a:gd name="connsiteY14" fmla="*/ 79844 h 496315"/>
              <a:gd name="connsiteX15" fmla="*/ 26012 w 609243"/>
              <a:gd name="connsiteY15" fmla="*/ 387586 h 496315"/>
              <a:gd name="connsiteX16" fmla="*/ 306429 w 609243"/>
              <a:gd name="connsiteY16" fmla="*/ 408620 h 496315"/>
              <a:gd name="connsiteX17" fmla="*/ 586847 w 609243"/>
              <a:gd name="connsiteY17" fmla="*/ 387586 h 496315"/>
              <a:gd name="connsiteX18" fmla="*/ 585614 w 609243"/>
              <a:gd name="connsiteY18" fmla="*/ 79844 h 496315"/>
              <a:gd name="connsiteX19" fmla="*/ 315160 w 609243"/>
              <a:gd name="connsiteY19" fmla="*/ 68664 h 496315"/>
              <a:gd name="connsiteX20" fmla="*/ 306429 w 609243"/>
              <a:gd name="connsiteY20" fmla="*/ 71791 h 496315"/>
              <a:gd name="connsiteX21" fmla="*/ 297699 w 609243"/>
              <a:gd name="connsiteY21" fmla="*/ 68664 h 496315"/>
              <a:gd name="connsiteX22" fmla="*/ 198798 w 609243"/>
              <a:gd name="connsiteY22" fmla="*/ 22403 h 496315"/>
              <a:gd name="connsiteX23" fmla="*/ 197678 w 609243"/>
              <a:gd name="connsiteY23" fmla="*/ 346 h 496315"/>
              <a:gd name="connsiteX24" fmla="*/ 306429 w 609243"/>
              <a:gd name="connsiteY24" fmla="*/ 46209 h 496315"/>
              <a:gd name="connsiteX25" fmla="*/ 602505 w 609243"/>
              <a:gd name="connsiteY25" fmla="*/ 64779 h 496315"/>
              <a:gd name="connsiteX26" fmla="*/ 606016 w 609243"/>
              <a:gd name="connsiteY26" fmla="*/ 68948 h 496315"/>
              <a:gd name="connsiteX27" fmla="*/ 608009 w 609243"/>
              <a:gd name="connsiteY27" fmla="*/ 75581 h 496315"/>
              <a:gd name="connsiteX28" fmla="*/ 609243 w 609243"/>
              <a:gd name="connsiteY28" fmla="*/ 396113 h 496315"/>
              <a:gd name="connsiteX29" fmla="*/ 608199 w 609243"/>
              <a:gd name="connsiteY29" fmla="*/ 400945 h 496315"/>
              <a:gd name="connsiteX30" fmla="*/ 595103 w 609243"/>
              <a:gd name="connsiteY30" fmla="*/ 414210 h 496315"/>
              <a:gd name="connsiteX31" fmla="*/ 317437 w 609243"/>
              <a:gd name="connsiteY31" fmla="*/ 428043 h 496315"/>
              <a:gd name="connsiteX32" fmla="*/ 306429 w 609243"/>
              <a:gd name="connsiteY32" fmla="*/ 434675 h 496315"/>
              <a:gd name="connsiteX33" fmla="*/ 295422 w 609243"/>
              <a:gd name="connsiteY33" fmla="*/ 428043 h 496315"/>
              <a:gd name="connsiteX34" fmla="*/ 17756 w 609243"/>
              <a:gd name="connsiteY34" fmla="*/ 414210 h 496315"/>
              <a:gd name="connsiteX35" fmla="*/ 4660 w 609243"/>
              <a:gd name="connsiteY35" fmla="*/ 400945 h 496315"/>
              <a:gd name="connsiteX36" fmla="*/ 3616 w 609243"/>
              <a:gd name="connsiteY36" fmla="*/ 396113 h 496315"/>
              <a:gd name="connsiteX37" fmla="*/ 4850 w 609243"/>
              <a:gd name="connsiteY37" fmla="*/ 75581 h 496315"/>
              <a:gd name="connsiteX38" fmla="*/ 6843 w 609243"/>
              <a:gd name="connsiteY38" fmla="*/ 68948 h 496315"/>
              <a:gd name="connsiteX39" fmla="*/ 10354 w 609243"/>
              <a:gd name="connsiteY39" fmla="*/ 64779 h 496315"/>
              <a:gd name="connsiteX40" fmla="*/ 197678 w 609243"/>
              <a:gd name="connsiteY4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98798 w 609243"/>
              <a:gd name="connsiteY10" fmla="*/ 22403 h 496315"/>
              <a:gd name="connsiteX11" fmla="*/ 27245 w 609243"/>
              <a:gd name="connsiteY11" fmla="*/ 79844 h 496315"/>
              <a:gd name="connsiteX12" fmla="*/ 26012 w 609243"/>
              <a:gd name="connsiteY12" fmla="*/ 387586 h 496315"/>
              <a:gd name="connsiteX13" fmla="*/ 306429 w 609243"/>
              <a:gd name="connsiteY13" fmla="*/ 408620 h 496315"/>
              <a:gd name="connsiteX14" fmla="*/ 586847 w 609243"/>
              <a:gd name="connsiteY14" fmla="*/ 387586 h 496315"/>
              <a:gd name="connsiteX15" fmla="*/ 585614 w 609243"/>
              <a:gd name="connsiteY15" fmla="*/ 79844 h 496315"/>
              <a:gd name="connsiteX16" fmla="*/ 315160 w 609243"/>
              <a:gd name="connsiteY16" fmla="*/ 68664 h 496315"/>
              <a:gd name="connsiteX17" fmla="*/ 306429 w 609243"/>
              <a:gd name="connsiteY17" fmla="*/ 71791 h 496315"/>
              <a:gd name="connsiteX18" fmla="*/ 297699 w 609243"/>
              <a:gd name="connsiteY18" fmla="*/ 68664 h 496315"/>
              <a:gd name="connsiteX19" fmla="*/ 198798 w 609243"/>
              <a:gd name="connsiteY19" fmla="*/ 22403 h 496315"/>
              <a:gd name="connsiteX20" fmla="*/ 197678 w 609243"/>
              <a:gd name="connsiteY20" fmla="*/ 346 h 496315"/>
              <a:gd name="connsiteX21" fmla="*/ 306429 w 609243"/>
              <a:gd name="connsiteY21" fmla="*/ 46209 h 496315"/>
              <a:gd name="connsiteX22" fmla="*/ 602505 w 609243"/>
              <a:gd name="connsiteY22" fmla="*/ 64779 h 496315"/>
              <a:gd name="connsiteX23" fmla="*/ 606016 w 609243"/>
              <a:gd name="connsiteY23" fmla="*/ 68948 h 496315"/>
              <a:gd name="connsiteX24" fmla="*/ 608009 w 609243"/>
              <a:gd name="connsiteY24" fmla="*/ 75581 h 496315"/>
              <a:gd name="connsiteX25" fmla="*/ 609243 w 609243"/>
              <a:gd name="connsiteY25" fmla="*/ 396113 h 496315"/>
              <a:gd name="connsiteX26" fmla="*/ 608199 w 609243"/>
              <a:gd name="connsiteY26" fmla="*/ 400945 h 496315"/>
              <a:gd name="connsiteX27" fmla="*/ 595103 w 609243"/>
              <a:gd name="connsiteY27" fmla="*/ 414210 h 496315"/>
              <a:gd name="connsiteX28" fmla="*/ 317437 w 609243"/>
              <a:gd name="connsiteY28" fmla="*/ 428043 h 496315"/>
              <a:gd name="connsiteX29" fmla="*/ 306429 w 609243"/>
              <a:gd name="connsiteY29" fmla="*/ 434675 h 496315"/>
              <a:gd name="connsiteX30" fmla="*/ 295422 w 609243"/>
              <a:gd name="connsiteY30" fmla="*/ 428043 h 496315"/>
              <a:gd name="connsiteX31" fmla="*/ 17756 w 609243"/>
              <a:gd name="connsiteY31" fmla="*/ 414210 h 496315"/>
              <a:gd name="connsiteX32" fmla="*/ 4660 w 609243"/>
              <a:gd name="connsiteY32" fmla="*/ 400945 h 496315"/>
              <a:gd name="connsiteX33" fmla="*/ 3616 w 609243"/>
              <a:gd name="connsiteY33" fmla="*/ 396113 h 496315"/>
              <a:gd name="connsiteX34" fmla="*/ 4850 w 609243"/>
              <a:gd name="connsiteY34" fmla="*/ 75581 h 496315"/>
              <a:gd name="connsiteX35" fmla="*/ 6843 w 609243"/>
              <a:gd name="connsiteY35" fmla="*/ 68948 h 496315"/>
              <a:gd name="connsiteX36" fmla="*/ 10354 w 609243"/>
              <a:gd name="connsiteY36" fmla="*/ 64779 h 496315"/>
              <a:gd name="connsiteX37" fmla="*/ 197678 w 609243"/>
              <a:gd name="connsiteY37" fmla="*/ 346 h 49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9243" h="496315">
                <a:moveTo>
                  <a:pt x="165033" y="400904"/>
                </a:moveTo>
                <a:cubicBezTo>
                  <a:pt x="218614" y="402858"/>
                  <a:pt x="269051" y="419838"/>
                  <a:pt x="303783" y="460951"/>
                </a:cubicBezTo>
                <a:cubicBezTo>
                  <a:pt x="373248" y="378725"/>
                  <a:pt x="505628" y="393029"/>
                  <a:pt x="600145" y="431016"/>
                </a:cubicBezTo>
                <a:cubicBezTo>
                  <a:pt x="616847" y="437742"/>
                  <a:pt x="602423" y="460382"/>
                  <a:pt x="585911" y="453751"/>
                </a:cubicBezTo>
                <a:cubicBezTo>
                  <a:pt x="500314" y="419364"/>
                  <a:pt x="372583" y="404018"/>
                  <a:pt x="316310" y="490033"/>
                </a:cubicBezTo>
                <a:cubicBezTo>
                  <a:pt x="313178" y="494864"/>
                  <a:pt x="308433" y="496569"/>
                  <a:pt x="303783" y="496285"/>
                </a:cubicBezTo>
                <a:cubicBezTo>
                  <a:pt x="299134" y="496569"/>
                  <a:pt x="294389" y="494864"/>
                  <a:pt x="291257" y="490033"/>
                </a:cubicBezTo>
                <a:cubicBezTo>
                  <a:pt x="234984" y="404018"/>
                  <a:pt x="107253" y="419364"/>
                  <a:pt x="21751" y="453751"/>
                </a:cubicBezTo>
                <a:cubicBezTo>
                  <a:pt x="5144" y="460382"/>
                  <a:pt x="-9280" y="437742"/>
                  <a:pt x="7422" y="431016"/>
                </a:cubicBezTo>
                <a:cubicBezTo>
                  <a:pt x="54728" y="412023"/>
                  <a:pt x="111452" y="398950"/>
                  <a:pt x="165033" y="400904"/>
                </a:cubicBezTo>
                <a:close/>
                <a:moveTo>
                  <a:pt x="198798" y="22403"/>
                </a:moveTo>
                <a:cubicBezTo>
                  <a:pt x="139593" y="17888"/>
                  <a:pt x="76710" y="44314"/>
                  <a:pt x="27245" y="79844"/>
                </a:cubicBezTo>
                <a:cubicBezTo>
                  <a:pt x="29238" y="182456"/>
                  <a:pt x="26296" y="284974"/>
                  <a:pt x="26012" y="387586"/>
                </a:cubicBezTo>
                <a:cubicBezTo>
                  <a:pt x="118725" y="354898"/>
                  <a:pt x="223111" y="351392"/>
                  <a:pt x="306429" y="408620"/>
                </a:cubicBezTo>
                <a:cubicBezTo>
                  <a:pt x="389653" y="351392"/>
                  <a:pt x="494134" y="354898"/>
                  <a:pt x="586847" y="387586"/>
                </a:cubicBezTo>
                <a:cubicBezTo>
                  <a:pt x="586563" y="284974"/>
                  <a:pt x="583621" y="182456"/>
                  <a:pt x="585614" y="79844"/>
                </a:cubicBezTo>
                <a:cubicBezTo>
                  <a:pt x="506470" y="22995"/>
                  <a:pt x="392975" y="-10545"/>
                  <a:pt x="315160" y="68664"/>
                </a:cubicBezTo>
                <a:cubicBezTo>
                  <a:pt x="312503" y="71412"/>
                  <a:pt x="309371" y="72264"/>
                  <a:pt x="306429" y="71791"/>
                </a:cubicBezTo>
                <a:cubicBezTo>
                  <a:pt x="303488" y="72264"/>
                  <a:pt x="300356" y="71412"/>
                  <a:pt x="297699" y="68664"/>
                </a:cubicBezTo>
                <a:cubicBezTo>
                  <a:pt x="268518" y="38960"/>
                  <a:pt x="234320" y="25112"/>
                  <a:pt x="198798" y="22403"/>
                </a:cubicBezTo>
                <a:close/>
                <a:moveTo>
                  <a:pt x="197678" y="346"/>
                </a:moveTo>
                <a:cubicBezTo>
                  <a:pt x="236561" y="2640"/>
                  <a:pt x="274117" y="16470"/>
                  <a:pt x="306429" y="46209"/>
                </a:cubicBezTo>
                <a:cubicBezTo>
                  <a:pt x="392595" y="-33095"/>
                  <a:pt x="516055" y="730"/>
                  <a:pt x="602505" y="64779"/>
                </a:cubicBezTo>
                <a:cubicBezTo>
                  <a:pt x="604118" y="66011"/>
                  <a:pt x="605257" y="67432"/>
                  <a:pt x="606016" y="68948"/>
                </a:cubicBezTo>
                <a:cubicBezTo>
                  <a:pt x="607250" y="70654"/>
                  <a:pt x="608104" y="72833"/>
                  <a:pt x="608009" y="75581"/>
                </a:cubicBezTo>
                <a:cubicBezTo>
                  <a:pt x="605827" y="182456"/>
                  <a:pt x="609053" y="289237"/>
                  <a:pt x="609243" y="396113"/>
                </a:cubicBezTo>
                <a:cubicBezTo>
                  <a:pt x="609243" y="397913"/>
                  <a:pt x="608863" y="399524"/>
                  <a:pt x="608199" y="400945"/>
                </a:cubicBezTo>
                <a:cubicBezTo>
                  <a:pt x="610002" y="408620"/>
                  <a:pt x="604403" y="417810"/>
                  <a:pt x="595103" y="414210"/>
                </a:cubicBezTo>
                <a:cubicBezTo>
                  <a:pt x="503813" y="378679"/>
                  <a:pt x="400661" y="370815"/>
                  <a:pt x="317437" y="428043"/>
                </a:cubicBezTo>
                <a:cubicBezTo>
                  <a:pt x="315540" y="432591"/>
                  <a:pt x="311269" y="435812"/>
                  <a:pt x="306429" y="434675"/>
                </a:cubicBezTo>
                <a:cubicBezTo>
                  <a:pt x="301590" y="435812"/>
                  <a:pt x="297319" y="432591"/>
                  <a:pt x="295422" y="428043"/>
                </a:cubicBezTo>
                <a:cubicBezTo>
                  <a:pt x="212198" y="370815"/>
                  <a:pt x="109046" y="378679"/>
                  <a:pt x="17756" y="414210"/>
                </a:cubicBezTo>
                <a:cubicBezTo>
                  <a:pt x="8456" y="417810"/>
                  <a:pt x="2857" y="408620"/>
                  <a:pt x="4660" y="400945"/>
                </a:cubicBezTo>
                <a:cubicBezTo>
                  <a:pt x="3996" y="399524"/>
                  <a:pt x="3616" y="397913"/>
                  <a:pt x="3616" y="396113"/>
                </a:cubicBezTo>
                <a:cubicBezTo>
                  <a:pt x="3806" y="289237"/>
                  <a:pt x="7032" y="182456"/>
                  <a:pt x="4850" y="75581"/>
                </a:cubicBezTo>
                <a:cubicBezTo>
                  <a:pt x="4755" y="72833"/>
                  <a:pt x="5514" y="70654"/>
                  <a:pt x="6843" y="68948"/>
                </a:cubicBezTo>
                <a:cubicBezTo>
                  <a:pt x="7602" y="67432"/>
                  <a:pt x="8741" y="66011"/>
                  <a:pt x="10354" y="64779"/>
                </a:cubicBezTo>
                <a:cubicBezTo>
                  <a:pt x="64385" y="24748"/>
                  <a:pt x="132874" y="-3476"/>
                  <a:pt x="197678" y="34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軟正黑體"/>
              <a:ea typeface="微軟正黑體"/>
              <a:sym typeface="微軟正黑體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8" r:id="rId3"/>
    <p:sldLayoutId id="2147483666" r:id="rId4"/>
    <p:sldLayoutId id="2147483687" r:id="rId5"/>
    <p:sldLayoutId id="2147483690" r:id="rId6"/>
    <p:sldLayoutId id="2147483691" r:id="rId7"/>
    <p:sldLayoutId id="2147483651" r:id="rId8"/>
    <p:sldLayoutId id="2147483663" r:id="rId9"/>
    <p:sldLayoutId id="2147483664" r:id="rId10"/>
    <p:sldLayoutId id="2147483669" r:id="rId11"/>
    <p:sldLayoutId id="2147483692" r:id="rId12"/>
    <p:sldLayoutId id="2147483689" r:id="rId13"/>
    <p:sldLayoutId id="2147483665" r:id="rId14"/>
    <p:sldLayoutId id="2147483693" r:id="rId15"/>
  </p:sldLayoutIdLst>
  <p:hf hdr="0" ftr="0" dt="0"/>
  <p:txStyles>
    <p:titleStyle>
      <a:lvl1pPr algn="ctr" defTabSz="1219122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457171" indent="-457171" algn="l" defTabSz="1219122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990535" indent="-380974" algn="l" defTabSz="1219122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523901" indent="-304780" algn="l" defTabSz="1219122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2133463" indent="-304780" algn="l" defTabSz="1219122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23" indent="-304780" algn="l" defTabSz="1219122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584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46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04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266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61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22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82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43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04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65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25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86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toolbox.google.com/factcheck/explorer/search/list:recent;hl=zh" TargetMode="Externa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738DE608-CEE0-487A-BD21-6156FDF17D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14686" y="1398803"/>
            <a:ext cx="5472608" cy="4551271"/>
          </a:xfrm>
        </p:spPr>
        <p:txBody>
          <a:bodyPr/>
          <a:lstStyle/>
          <a:p>
            <a:r>
              <a:rPr lang="zh-TW" altLang="en-US" dirty="0">
                <a:hlinkClick r:id="rId2" action="ppaction://hlinksldjump"/>
              </a:rPr>
              <a:t>媒體與訊息</a:t>
            </a:r>
            <a:endParaRPr lang="en-US" altLang="zh-TW" dirty="0"/>
          </a:p>
          <a:p>
            <a:r>
              <a:rPr lang="zh-TW" altLang="en-US" dirty="0">
                <a:hlinkClick r:id="rId3" action="ppaction://hlinksldjump"/>
              </a:rPr>
              <a:t>認識媒體識讀</a:t>
            </a:r>
            <a:endParaRPr lang="zh-TW" altLang="en-US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A1E6C7B9-8214-4FD5-852E-4A8C505A8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8822" y="429249"/>
            <a:ext cx="8424936" cy="912313"/>
          </a:xfrm>
        </p:spPr>
        <p:txBody>
          <a:bodyPr/>
          <a:lstStyle/>
          <a:p>
            <a:r>
              <a:rPr lang="zh-TW" altLang="en-US" sz="5400" dirty="0"/>
              <a:t>媒體識讀</a:t>
            </a:r>
          </a:p>
        </p:txBody>
      </p:sp>
      <p:sp>
        <p:nvSpPr>
          <p:cNvPr id="8" name="副標題 2">
            <a:extLst>
              <a:ext uri="{FF2B5EF4-FFF2-40B4-BE49-F238E27FC236}">
                <a16:creationId xmlns:a16="http://schemas.microsoft.com/office/drawing/2014/main" id="{66CDD31E-BD07-4D9C-81E4-66C3F9443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582" y="189434"/>
            <a:ext cx="2592287" cy="766142"/>
          </a:xfrm>
        </p:spPr>
        <p:txBody>
          <a:bodyPr/>
          <a:lstStyle/>
          <a:p>
            <a:r>
              <a:rPr lang="en-US" altLang="zh-TW" sz="6000" dirty="0"/>
              <a:t>1-2 </a:t>
            </a:r>
            <a:endParaRPr lang="zh-TW" altLang="en-US" sz="6000" dirty="0"/>
          </a:p>
        </p:txBody>
      </p:sp>
      <p:sp>
        <p:nvSpPr>
          <p:cNvPr id="5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18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62805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78C7D6-3B9C-4973-8DF6-7EE3C241D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案例</a:t>
            </a:r>
            <a:r>
              <a:rPr lang="en-US" altLang="zh-TW" dirty="0"/>
              <a:t>2</a:t>
            </a:r>
            <a:r>
              <a:rPr lang="zh-TW" altLang="en-US" dirty="0"/>
              <a:t>：新聞立場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EE5F92F-7C98-4F6C-A2C3-02779CCB05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5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20</a:t>
            </a:r>
            <a:endParaRPr lang="zh-HK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406" y="971650"/>
            <a:ext cx="7401600" cy="557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826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C8F3C9-BA56-4CCA-9AB9-CA2EC9324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案例</a:t>
            </a:r>
            <a:r>
              <a:rPr lang="en-US" altLang="zh-TW" dirty="0"/>
              <a:t>2</a:t>
            </a:r>
            <a:r>
              <a:rPr lang="zh-TW" altLang="en-US" dirty="0"/>
              <a:t>：新聞立場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7B6237-C434-4D0D-A401-137557F8E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想一想</a:t>
            </a:r>
            <a:r>
              <a:rPr lang="en-US" altLang="zh-TW" dirty="0"/>
              <a:t>】</a:t>
            </a:r>
          </a:p>
          <a:p>
            <a:r>
              <a:rPr lang="en-US" altLang="zh-TW" dirty="0"/>
              <a:t>1.</a:t>
            </a:r>
            <a:r>
              <a:rPr lang="zh-TW" altLang="en-US" dirty="0"/>
              <a:t> 同一場抗議活動，為什麼在不同的新聞頻道中，會呈現出完全不同的觀點？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8756357-04C2-4238-ABD0-54919692D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9A79BE4B-540C-4922-8B1E-4984823B74AA}"/>
              </a:ext>
            </a:extLst>
          </p:cNvPr>
          <p:cNvSpPr txBox="1">
            <a:spLocks/>
          </p:cNvSpPr>
          <p:nvPr/>
        </p:nvSpPr>
        <p:spPr>
          <a:xfrm>
            <a:off x="334566" y="3192512"/>
            <a:ext cx="5760640" cy="3456384"/>
          </a:xfrm>
          <a:prstGeom prst="rect">
            <a:avLst/>
          </a:prstGeom>
        </p:spPr>
        <p:txBody>
          <a:bodyPr/>
          <a:lstStyle>
            <a:lvl1pPr marL="457171" indent="-457171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990535" indent="-380974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523901" indent="-30478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新聞媒體可能因為</a:t>
            </a:r>
            <a:r>
              <a:rPr lang="zh-TW" alt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商業利益</a:t>
            </a: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或</a:t>
            </a:r>
            <a:r>
              <a:rPr lang="zh-TW" alt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政治傾向</a:t>
            </a: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不同，呈現不同內容，這些報導可能都不夠全面。</a:t>
            </a:r>
          </a:p>
        </p:txBody>
      </p:sp>
      <p:sp>
        <p:nvSpPr>
          <p:cNvPr id="9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20</a:t>
            </a:r>
            <a:endParaRPr lang="zh-HK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364" y="2723382"/>
            <a:ext cx="5208466" cy="39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15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C8F3C9-BA56-4CCA-9AB9-CA2EC9324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案例</a:t>
            </a:r>
            <a:r>
              <a:rPr lang="en-US" altLang="zh-TW" dirty="0"/>
              <a:t>2</a:t>
            </a:r>
            <a:r>
              <a:rPr lang="zh-TW" altLang="en-US" dirty="0"/>
              <a:t>：新聞立場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7B6237-C434-4D0D-A401-137557F8E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想一想</a:t>
            </a:r>
            <a:r>
              <a:rPr lang="en-US" altLang="zh-TW" dirty="0"/>
              <a:t>】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 這兩則不同的報導，可能分別想傳達什麼事情？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8756357-04C2-4238-ABD0-54919692D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9A79BE4B-540C-4922-8B1E-4984823B74AA}"/>
              </a:ext>
            </a:extLst>
          </p:cNvPr>
          <p:cNvSpPr txBox="1">
            <a:spLocks/>
          </p:cNvSpPr>
          <p:nvPr/>
        </p:nvSpPr>
        <p:spPr>
          <a:xfrm>
            <a:off x="334566" y="2421682"/>
            <a:ext cx="5760640" cy="3312368"/>
          </a:xfrm>
          <a:prstGeom prst="rect">
            <a:avLst/>
          </a:prstGeom>
        </p:spPr>
        <p:txBody>
          <a:bodyPr/>
          <a:lstStyle>
            <a:lvl1pPr marL="457171" indent="-457171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990535" indent="-380974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523901" indent="-30478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200" dirty="0">
                <a:solidFill>
                  <a:srgbClr val="EB437B"/>
                </a:solidFill>
                <a:sym typeface="Wingdings" panose="05000000000000000000" pitchFamily="2" charset="2"/>
              </a:rPr>
              <a:t>左圖：</a:t>
            </a:r>
            <a:endParaRPr lang="en-US" altLang="zh-TW" sz="3200" dirty="0">
              <a:solidFill>
                <a:srgbClr val="EB437B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zh-TW" altLang="en-US" sz="3200" dirty="0">
                <a:solidFill>
                  <a:srgbClr val="EB437B"/>
                </a:solidFill>
                <a:sym typeface="Wingdings" panose="05000000000000000000" pitchFamily="2" charset="2"/>
              </a:rPr>
              <a:t>呈現政府獨裁的形象，將抗議人數列入標題中，塑造民怨沸騰的景象，可推斷此媒體偏向反對政府的立場。 </a:t>
            </a:r>
          </a:p>
        </p:txBody>
      </p:sp>
      <p:sp>
        <p:nvSpPr>
          <p:cNvPr id="9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20</a:t>
            </a:r>
            <a:endParaRPr lang="zh-HK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364" y="2723382"/>
            <a:ext cx="5208466" cy="39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69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C8F3C9-BA56-4CCA-9AB9-CA2EC9324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案例</a:t>
            </a:r>
            <a:r>
              <a:rPr lang="en-US" altLang="zh-TW" dirty="0"/>
              <a:t>2</a:t>
            </a:r>
            <a:r>
              <a:rPr lang="zh-TW" altLang="en-US" dirty="0"/>
              <a:t>：新聞立場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7B6237-C434-4D0D-A401-137557F8E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想一想</a:t>
            </a:r>
            <a:r>
              <a:rPr lang="en-US" altLang="zh-TW" dirty="0"/>
              <a:t>】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 這兩則不同的報導，可能分別想傳達什麼事情？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8756357-04C2-4238-ABD0-54919692D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9A79BE4B-540C-4922-8B1E-4984823B74AA}"/>
              </a:ext>
            </a:extLst>
          </p:cNvPr>
          <p:cNvSpPr txBox="1">
            <a:spLocks/>
          </p:cNvSpPr>
          <p:nvPr/>
        </p:nvSpPr>
        <p:spPr>
          <a:xfrm>
            <a:off x="334566" y="2421682"/>
            <a:ext cx="5760640" cy="4032448"/>
          </a:xfrm>
          <a:prstGeom prst="rect">
            <a:avLst/>
          </a:prstGeom>
        </p:spPr>
        <p:txBody>
          <a:bodyPr/>
          <a:lstStyle>
            <a:lvl1pPr marL="457171" indent="-457171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990535" indent="-380974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523901" indent="-30478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200" dirty="0">
                <a:solidFill>
                  <a:schemeClr val="accent4"/>
                </a:solidFill>
                <a:sym typeface="Wingdings" panose="05000000000000000000" pitchFamily="2" charset="2"/>
              </a:rPr>
              <a:t>右圖：</a:t>
            </a:r>
            <a:endParaRPr lang="en-US" altLang="zh-TW" sz="3200" dirty="0">
              <a:solidFill>
                <a:schemeClr val="accent4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zh-TW" altLang="en-US" sz="3200" dirty="0">
                <a:solidFill>
                  <a:schemeClr val="accent4"/>
                </a:solidFill>
                <a:sym typeface="Wingdings" panose="05000000000000000000" pitchFamily="2" charset="2"/>
              </a:rPr>
              <a:t>呈現民眾素質低下，強調遊行者擾亂安寧，是民主負面教材，加強政府威權與合理性，可推斷此媒體與政府立場接近。</a:t>
            </a:r>
          </a:p>
        </p:txBody>
      </p:sp>
      <p:sp>
        <p:nvSpPr>
          <p:cNvPr id="9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20</a:t>
            </a:r>
            <a:endParaRPr lang="zh-HK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364" y="2723382"/>
            <a:ext cx="5208466" cy="39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98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2BE466-7900-4C2E-A1B1-2B0567132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訊息製造者的不同立場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BEE316E-5907-40C1-9277-D8F62209E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66" y="1053530"/>
            <a:ext cx="7200403" cy="5256584"/>
          </a:xfrm>
        </p:spPr>
        <p:txBody>
          <a:bodyPr/>
          <a:lstStyle/>
          <a:p>
            <a:pPr marL="1524000" indent="-1346200">
              <a:buNone/>
              <a:tabLst>
                <a:tab pos="1612900" algn="l"/>
              </a:tabLst>
            </a:pPr>
            <a:r>
              <a:rPr lang="en-US" altLang="zh-TW" dirty="0"/>
              <a:t>【</a:t>
            </a:r>
            <a:r>
              <a:rPr lang="zh-TW" altLang="en-US" dirty="0"/>
              <a:t>原因</a:t>
            </a:r>
            <a:r>
              <a:rPr lang="en-US" altLang="zh-TW" dirty="0"/>
              <a:t>】</a:t>
            </a:r>
          </a:p>
          <a:p>
            <a:pPr marL="628650" indent="-3175">
              <a:buNone/>
              <a:tabLst>
                <a:tab pos="1612900" algn="l"/>
              </a:tabLst>
            </a:pPr>
            <a:r>
              <a:rPr lang="zh-TW" altLang="en-US" dirty="0"/>
              <a:t>因為</a:t>
            </a:r>
            <a:r>
              <a:rPr lang="zh-TW" altLang="en-US" b="1" dirty="0">
                <a:solidFill>
                  <a:srgbClr val="0070C0"/>
                </a:solidFill>
              </a:rPr>
              <a:t>商業利益</a:t>
            </a:r>
            <a:r>
              <a:rPr lang="zh-TW" altLang="en-US" dirty="0"/>
              <a:t>或</a:t>
            </a:r>
            <a:r>
              <a:rPr lang="zh-TW" altLang="en-US" b="1" dirty="0">
                <a:solidFill>
                  <a:srgbClr val="0070C0"/>
                </a:solidFill>
              </a:rPr>
              <a:t>政治傾向</a:t>
            </a:r>
            <a:r>
              <a:rPr lang="zh-TW" altLang="en-US" dirty="0"/>
              <a:t>不同，往往會選擇有利於自己、</a:t>
            </a:r>
            <a:br>
              <a:rPr lang="en-US" altLang="zh-TW" dirty="0"/>
            </a:br>
            <a:r>
              <a:rPr lang="zh-TW" altLang="en-US" dirty="0"/>
              <a:t>打擊他人的角度進行分析，</a:t>
            </a:r>
            <a:br>
              <a:rPr lang="en-US" altLang="zh-TW" dirty="0"/>
            </a:br>
            <a:r>
              <a:rPr lang="zh-TW" altLang="en-US" dirty="0"/>
              <a:t>因此報導內容常常帶有特定偏見。</a:t>
            </a: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6242165-BDC9-4580-9FFD-43EAAFDA1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5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20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84355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2BE466-7900-4C2E-A1B1-2B0567132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訊息製造者的不同立場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BEE316E-5907-40C1-9277-D8F62209E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64" y="1053530"/>
            <a:ext cx="8208913" cy="4536504"/>
          </a:xfrm>
        </p:spPr>
        <p:txBody>
          <a:bodyPr/>
          <a:lstStyle/>
          <a:p>
            <a:pPr marL="1524000" indent="-1346200">
              <a:buNone/>
            </a:pPr>
            <a:r>
              <a:rPr lang="en-US" altLang="zh-TW" dirty="0"/>
              <a:t>【</a:t>
            </a:r>
            <a:r>
              <a:rPr lang="zh-TW" altLang="en-US" dirty="0"/>
              <a:t>影響</a:t>
            </a:r>
            <a:r>
              <a:rPr lang="en-US" altLang="zh-TW" dirty="0"/>
              <a:t>】</a:t>
            </a:r>
          </a:p>
          <a:p>
            <a:pPr marL="628650" indent="-3175">
              <a:buNone/>
              <a:tabLst>
                <a:tab pos="1612900" algn="l"/>
              </a:tabLst>
            </a:pPr>
            <a:r>
              <a:rPr lang="zh-TW" altLang="en-US" dirty="0"/>
              <a:t>如果習慣從</a:t>
            </a:r>
            <a:r>
              <a:rPr lang="zh-TW" altLang="en-US" b="1" dirty="0">
                <a:solidFill>
                  <a:schemeClr val="accent1"/>
                </a:solidFill>
              </a:rPr>
              <a:t>單一來源</a:t>
            </a:r>
            <a:r>
              <a:rPr lang="zh-TW" altLang="en-US" dirty="0"/>
              <a:t>接收訊息，</a:t>
            </a:r>
            <a:br>
              <a:rPr lang="en-US" altLang="zh-TW" dirty="0"/>
            </a:br>
            <a:r>
              <a:rPr lang="zh-TW" altLang="en-US" dirty="0"/>
              <a:t>例如只看特定的新聞節目，</a:t>
            </a:r>
            <a:br>
              <a:rPr lang="en-US" altLang="zh-TW" dirty="0"/>
            </a:br>
            <a:r>
              <a:rPr lang="zh-TW" altLang="en-US" dirty="0"/>
              <a:t>立場或看法</a:t>
            </a:r>
            <a:r>
              <a:rPr lang="zh-TW" altLang="en-US" b="1" dirty="0">
                <a:solidFill>
                  <a:schemeClr val="accent1"/>
                </a:solidFill>
              </a:rPr>
              <a:t>容易受到影響而產生偏頗</a:t>
            </a:r>
            <a:r>
              <a:rPr lang="zh-TW" altLang="en-US" dirty="0"/>
              <a:t>。</a:t>
            </a: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6242165-BDC9-4580-9FFD-43EAAFDA1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5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20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83594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2BE466-7900-4C2E-A1B1-2B0567132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訊息製造者的不同立場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BEE316E-5907-40C1-9277-D8F62209E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64" y="1053530"/>
            <a:ext cx="7776865" cy="4752528"/>
          </a:xfrm>
        </p:spPr>
        <p:txBody>
          <a:bodyPr/>
          <a:lstStyle/>
          <a:p>
            <a:pPr marL="1524000" indent="-1346200">
              <a:buNone/>
            </a:pPr>
            <a:r>
              <a:rPr lang="en-US" altLang="zh-TW" dirty="0"/>
              <a:t>【</a:t>
            </a:r>
            <a:r>
              <a:rPr lang="zh-TW" altLang="en-US" dirty="0"/>
              <a:t>應對</a:t>
            </a:r>
            <a:r>
              <a:rPr lang="en-US" altLang="zh-TW" dirty="0"/>
              <a:t>】</a:t>
            </a:r>
          </a:p>
          <a:p>
            <a:pPr marL="628650" indent="-3175">
              <a:buNone/>
              <a:tabLst>
                <a:tab pos="1612900" algn="l"/>
              </a:tabLst>
            </a:pPr>
            <a:r>
              <a:rPr lang="zh-TW" altLang="en-US" dirty="0"/>
              <a:t>檢視訊息背後所透露的</a:t>
            </a:r>
            <a:r>
              <a:rPr lang="zh-TW" altLang="en-US" b="1" dirty="0">
                <a:solidFill>
                  <a:schemeClr val="accent1"/>
                </a:solidFill>
              </a:rPr>
              <a:t>立場或意圖</a:t>
            </a:r>
            <a:r>
              <a:rPr lang="zh-TW" altLang="en-US" dirty="0"/>
              <a:t>，</a:t>
            </a:r>
            <a:br>
              <a:rPr lang="en-US" altLang="zh-TW" dirty="0"/>
            </a:br>
            <a:r>
              <a:rPr lang="zh-TW" altLang="en-US" dirty="0"/>
              <a:t>用</a:t>
            </a:r>
            <a:r>
              <a:rPr lang="zh-TW" altLang="en-US" b="1" dirty="0">
                <a:solidFill>
                  <a:schemeClr val="accent1"/>
                </a:solidFill>
              </a:rPr>
              <a:t>不同的角度</a:t>
            </a:r>
            <a:r>
              <a:rPr lang="zh-TW" altLang="en-US" dirty="0"/>
              <a:t>來解讀同一個事件，</a:t>
            </a:r>
            <a:br>
              <a:rPr lang="en-US" altLang="zh-TW" dirty="0"/>
            </a:br>
            <a:r>
              <a:rPr lang="zh-TW" altLang="en-US" dirty="0"/>
              <a:t>培養自己獨立思考的能力。</a:t>
            </a: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6242165-BDC9-4580-9FFD-43EAAFDA1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5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20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83594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78C7D6-3B9C-4973-8DF6-7EE3C241D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案例</a:t>
            </a:r>
            <a:r>
              <a:rPr lang="en-US" altLang="zh-TW" dirty="0"/>
              <a:t>3</a:t>
            </a:r>
            <a:r>
              <a:rPr lang="zh-TW" altLang="en-US" dirty="0"/>
              <a:t>：網路謠言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EE5F92F-7C98-4F6C-A2C3-02779CCB05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17</a:t>
            </a:fld>
            <a:endParaRPr lang="en-US" altLang="zh-TW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53" y="1115666"/>
            <a:ext cx="7546506" cy="519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21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630918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516" y="2724166"/>
            <a:ext cx="5699658" cy="39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6C8F3C9-BA56-4CCA-9AB9-CA2EC9324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案例</a:t>
            </a:r>
            <a:r>
              <a:rPr lang="en-US" altLang="zh-TW" dirty="0"/>
              <a:t>3</a:t>
            </a:r>
            <a:r>
              <a:rPr lang="zh-TW" altLang="en-US" dirty="0"/>
              <a:t>：網路謠言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7B6237-C434-4D0D-A401-137557F8E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想一想</a:t>
            </a:r>
            <a:r>
              <a:rPr lang="en-US" altLang="zh-TW" dirty="0"/>
              <a:t>】</a:t>
            </a:r>
          </a:p>
          <a:p>
            <a:r>
              <a:rPr lang="en-US" altLang="zh-TW" dirty="0"/>
              <a:t>1.</a:t>
            </a:r>
            <a:r>
              <a:rPr lang="zh-TW" altLang="en-US" dirty="0"/>
              <a:t> 你是否接收過網路謠言？該如何判斷訊息的正確性？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8756357-04C2-4238-ABD0-54919692D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9A79BE4B-540C-4922-8B1E-4984823B74AA}"/>
              </a:ext>
            </a:extLst>
          </p:cNvPr>
          <p:cNvSpPr txBox="1">
            <a:spLocks/>
          </p:cNvSpPr>
          <p:nvPr/>
        </p:nvSpPr>
        <p:spPr>
          <a:xfrm>
            <a:off x="406574" y="2525534"/>
            <a:ext cx="5400600" cy="3352532"/>
          </a:xfrm>
          <a:prstGeom prst="rect">
            <a:avLst/>
          </a:prstGeom>
        </p:spPr>
        <p:txBody>
          <a:bodyPr/>
          <a:lstStyle>
            <a:lvl1pPr marL="457171" indent="-457171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990535" indent="-380974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523901" indent="-30478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訊息中若沒有同時具備「人事時地物」等資訊，就很有可能是胡亂編造、或未經查證的謠言。</a:t>
            </a:r>
            <a:endParaRPr lang="en-US" altLang="zh-TW" sz="3200" dirty="0">
              <a:solidFill>
                <a:srgbClr val="FF0000"/>
              </a:solidFill>
            </a:endParaRPr>
          </a:p>
        </p:txBody>
      </p:sp>
      <p:sp>
        <p:nvSpPr>
          <p:cNvPr id="7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21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2484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516" y="2724166"/>
            <a:ext cx="5699658" cy="39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6C8F3C9-BA56-4CCA-9AB9-CA2EC9324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案例</a:t>
            </a:r>
            <a:r>
              <a:rPr lang="en-US" altLang="zh-TW" dirty="0"/>
              <a:t>3</a:t>
            </a:r>
            <a:r>
              <a:rPr lang="zh-TW" altLang="en-US" dirty="0"/>
              <a:t>：網路謠言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8756357-04C2-4238-ABD0-54919692D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19</a:t>
            </a:fld>
            <a:endParaRPr lang="en-US" altLang="zh-TW"/>
          </a:p>
        </p:txBody>
      </p: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4C7B6237-C434-4D0D-A401-137557F8E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11304587" cy="5521446"/>
          </a:xfrm>
        </p:spPr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想一想</a:t>
            </a:r>
            <a:r>
              <a:rPr lang="en-US" altLang="zh-TW" dirty="0"/>
              <a:t>】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 誤信網路謠言，可能對我們造成什麼影響？</a:t>
            </a: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9A79BE4B-540C-4922-8B1E-4984823B74AA}"/>
              </a:ext>
            </a:extLst>
          </p:cNvPr>
          <p:cNvSpPr txBox="1">
            <a:spLocks/>
          </p:cNvSpPr>
          <p:nvPr/>
        </p:nvSpPr>
        <p:spPr>
          <a:xfrm>
            <a:off x="334566" y="2525534"/>
            <a:ext cx="5688632" cy="3352532"/>
          </a:xfrm>
          <a:prstGeom prst="rect">
            <a:avLst/>
          </a:prstGeom>
        </p:spPr>
        <p:txBody>
          <a:bodyPr/>
          <a:lstStyle>
            <a:lvl1pPr marL="457171" indent="-457171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990535" indent="-380974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523901" indent="-30478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誤信謠言可能會造成生命財產的損失。例如： </a:t>
            </a:r>
            <a:endParaRPr lang="en-US" altLang="zh-TW" sz="32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TW" sz="3200" dirty="0">
                <a:solidFill>
                  <a:srgbClr val="FF0000"/>
                </a:solidFill>
                <a:sym typeface="Wingdings" panose="05000000000000000000" pitchFamily="2" charset="2"/>
              </a:rPr>
              <a:t>(1)</a:t>
            </a: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生病誤信偏方而延誤治療。 </a:t>
            </a:r>
          </a:p>
          <a:p>
            <a:pPr marL="542925" indent="-542925">
              <a:buNone/>
            </a:pPr>
            <a:r>
              <a:rPr lang="en-US" altLang="zh-TW" sz="3200" dirty="0">
                <a:solidFill>
                  <a:srgbClr val="FF0000"/>
                </a:solidFill>
                <a:sym typeface="Wingdings" panose="05000000000000000000" pitchFamily="2" charset="2"/>
              </a:rPr>
              <a:t>(2)</a:t>
            </a: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火災時誤信錯誤資訊，採取錯誤逃生措施而喪命。</a:t>
            </a:r>
          </a:p>
        </p:txBody>
      </p:sp>
      <p:sp>
        <p:nvSpPr>
          <p:cNvPr id="9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21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66054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C12D12-9662-4C57-9DFF-8761BBF957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 媒體與訊息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E97C153-DAE8-4886-9E55-C1F108C38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4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18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89922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2BE466-7900-4C2E-A1B1-2B0567132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常見的網路謠言類型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6242165-BDC9-4580-9FFD-43EAAFDA1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CBEE316E-5907-40C1-9277-D8F62209E4C1}"/>
              </a:ext>
            </a:extLst>
          </p:cNvPr>
          <p:cNvSpPr txBox="1">
            <a:spLocks/>
          </p:cNvSpPr>
          <p:nvPr/>
        </p:nvSpPr>
        <p:spPr>
          <a:xfrm>
            <a:off x="334566" y="909514"/>
            <a:ext cx="8640960" cy="52565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84687" indent="-370392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31798" indent="-355578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3600" b="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90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60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0" indent="-1346200">
              <a:buNone/>
              <a:tabLst>
                <a:tab pos="1612900" algn="l"/>
              </a:tabLst>
            </a:pPr>
            <a:r>
              <a:rPr lang="en-US" altLang="zh-TW" dirty="0"/>
              <a:t>【</a:t>
            </a:r>
            <a:r>
              <a:rPr lang="zh-TW" altLang="en-US" dirty="0"/>
              <a:t>恐怖型</a:t>
            </a:r>
            <a:r>
              <a:rPr lang="en-US" altLang="zh-TW" dirty="0"/>
              <a:t>】</a:t>
            </a:r>
          </a:p>
          <a:p>
            <a:pPr marL="628650" indent="-3175">
              <a:buNone/>
              <a:tabLst>
                <a:tab pos="1612900" algn="l"/>
              </a:tabLst>
            </a:pPr>
            <a:r>
              <a:rPr lang="zh-TW" altLang="en-US" dirty="0"/>
              <a:t>利用人類</a:t>
            </a:r>
            <a:r>
              <a:rPr lang="zh-TW" altLang="en-US" b="1" dirty="0">
                <a:solidFill>
                  <a:schemeClr val="accent1"/>
                </a:solidFill>
              </a:rPr>
              <a:t>恐懼的心理作用</a:t>
            </a:r>
            <a:r>
              <a:rPr lang="zh-TW" altLang="en-US" dirty="0"/>
              <a:t>來散佈的謠言。</a:t>
            </a:r>
            <a:endParaRPr lang="en-US" altLang="zh-TW" dirty="0"/>
          </a:p>
          <a:p>
            <a:pPr marL="1524000" indent="-1346200">
              <a:buNone/>
              <a:tabLst>
                <a:tab pos="1612900" algn="l"/>
              </a:tabLst>
            </a:pPr>
            <a:r>
              <a:rPr lang="en-US" altLang="zh-TW" dirty="0"/>
              <a:t>【</a:t>
            </a:r>
            <a:r>
              <a:rPr lang="zh-TW" altLang="en-US" dirty="0"/>
              <a:t>憐憫型</a:t>
            </a:r>
            <a:r>
              <a:rPr lang="en-US" altLang="zh-TW" dirty="0"/>
              <a:t>】</a:t>
            </a:r>
          </a:p>
          <a:p>
            <a:pPr marL="628650" indent="-3175">
              <a:buNone/>
              <a:tabLst>
                <a:tab pos="1612900" algn="l"/>
              </a:tabLst>
            </a:pPr>
            <a:r>
              <a:rPr lang="zh-TW" altLang="en-US" dirty="0"/>
              <a:t>營造艱困狀況，</a:t>
            </a:r>
            <a:r>
              <a:rPr lang="zh-TW" altLang="en-US" b="1" dirty="0">
                <a:solidFill>
                  <a:schemeClr val="accent1"/>
                </a:solidFill>
              </a:rPr>
              <a:t>利用憐憫心</a:t>
            </a:r>
            <a:r>
              <a:rPr lang="zh-TW" altLang="en-US" dirty="0"/>
              <a:t>收受捐款。</a:t>
            </a:r>
          </a:p>
          <a:p>
            <a:pPr marL="1524000" indent="-1346200">
              <a:buNone/>
              <a:tabLst>
                <a:tab pos="1612900" algn="l"/>
              </a:tabLst>
            </a:pPr>
            <a:r>
              <a:rPr lang="en-US" altLang="zh-TW" dirty="0"/>
              <a:t>【</a:t>
            </a:r>
            <a:r>
              <a:rPr lang="zh-TW" altLang="en-US" dirty="0"/>
              <a:t>貪心型</a:t>
            </a:r>
            <a:r>
              <a:rPr lang="en-US" altLang="zh-TW" dirty="0"/>
              <a:t>】</a:t>
            </a:r>
          </a:p>
          <a:p>
            <a:pPr marL="628650" indent="-3175">
              <a:buNone/>
              <a:tabLst>
                <a:tab pos="1612900" algn="l"/>
              </a:tabLst>
            </a:pPr>
            <a:r>
              <a:rPr lang="zh-TW" altLang="en-US" dirty="0"/>
              <a:t>利用人類貪慾，</a:t>
            </a:r>
            <a:r>
              <a:rPr lang="zh-TW" altLang="en-US" b="1" dirty="0">
                <a:solidFill>
                  <a:schemeClr val="accent1"/>
                </a:solidFill>
              </a:rPr>
              <a:t>提供獎勵</a:t>
            </a:r>
            <a:r>
              <a:rPr lang="zh-TW" altLang="en-US" dirty="0"/>
              <a:t>讓人轉傳不實謠言。</a:t>
            </a:r>
          </a:p>
          <a:p>
            <a:pPr marL="628650" indent="-3175">
              <a:buNone/>
              <a:tabLst>
                <a:tab pos="1612900" algn="l"/>
              </a:tabLst>
            </a:pPr>
            <a:endParaRPr lang="zh-TW" altLang="en-US" dirty="0"/>
          </a:p>
        </p:txBody>
      </p:sp>
      <p:sp>
        <p:nvSpPr>
          <p:cNvPr id="6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21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4508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2BE466-7900-4C2E-A1B1-2B0567132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常見的網路謠言類型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6242165-BDC9-4580-9FFD-43EAAFDA1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21</a:t>
            </a:fld>
            <a:endParaRPr lang="en-US" altLang="zh-TW"/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CBEE316E-5907-40C1-9277-D8F62209E4C1}"/>
              </a:ext>
            </a:extLst>
          </p:cNvPr>
          <p:cNvSpPr txBox="1">
            <a:spLocks/>
          </p:cNvSpPr>
          <p:nvPr/>
        </p:nvSpPr>
        <p:spPr>
          <a:xfrm>
            <a:off x="334566" y="909514"/>
            <a:ext cx="7992888" cy="52565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84687" indent="-370392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31798" indent="-355578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3600" b="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90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60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0" indent="-1346200">
              <a:buNone/>
              <a:tabLst>
                <a:tab pos="1612900" algn="l"/>
              </a:tabLst>
            </a:pPr>
            <a:r>
              <a:rPr lang="en-US" altLang="zh-TW" dirty="0"/>
              <a:t>【</a:t>
            </a:r>
            <a:r>
              <a:rPr lang="zh-TW" altLang="en-US" dirty="0"/>
              <a:t>病毒型</a:t>
            </a:r>
            <a:r>
              <a:rPr lang="en-US" altLang="zh-TW" dirty="0"/>
              <a:t>】</a:t>
            </a:r>
          </a:p>
          <a:p>
            <a:pPr marL="628650" indent="-3175">
              <a:buNone/>
              <a:tabLst>
                <a:tab pos="1612900" algn="l"/>
              </a:tabLst>
            </a:pPr>
            <a:r>
              <a:rPr lang="zh-TW" altLang="en-US" dirty="0"/>
              <a:t>通常會警告你最近有什麼</a:t>
            </a:r>
            <a:r>
              <a:rPr lang="zh-TW" altLang="en-US" b="1" dirty="0">
                <a:solidFill>
                  <a:schemeClr val="accent1"/>
                </a:solidFill>
              </a:rPr>
              <a:t>病毒</a:t>
            </a:r>
            <a:r>
              <a:rPr lang="zh-TW" altLang="en-US" dirty="0"/>
              <a:t>，</a:t>
            </a:r>
            <a:br>
              <a:rPr lang="en-US" altLang="zh-TW" dirty="0"/>
            </a:br>
            <a:r>
              <a:rPr lang="zh-TW" altLang="en-US" dirty="0"/>
              <a:t>或是什麼檔案不要開的信，</a:t>
            </a:r>
            <a:br>
              <a:rPr lang="en-US" altLang="zh-TW" dirty="0"/>
            </a:br>
            <a:r>
              <a:rPr lang="zh-TW" altLang="en-US" dirty="0"/>
              <a:t>導致</a:t>
            </a:r>
            <a:r>
              <a:rPr lang="zh-TW" altLang="en-US" b="1" dirty="0">
                <a:solidFill>
                  <a:schemeClr val="accent1"/>
                </a:solidFill>
              </a:rPr>
              <a:t>錯失重要資訊</a:t>
            </a:r>
            <a:r>
              <a:rPr lang="zh-TW" altLang="en-US" dirty="0"/>
              <a:t>。</a:t>
            </a:r>
          </a:p>
          <a:p>
            <a:pPr marL="1524000" indent="-1346200">
              <a:buNone/>
              <a:tabLst>
                <a:tab pos="1612900" algn="l"/>
              </a:tabLst>
            </a:pPr>
            <a:r>
              <a:rPr lang="en-US" altLang="zh-TW" dirty="0"/>
              <a:t>【</a:t>
            </a:r>
            <a:r>
              <a:rPr lang="zh-TW" altLang="en-US" dirty="0"/>
              <a:t>陰謀不軌型</a:t>
            </a:r>
            <a:r>
              <a:rPr lang="en-US" altLang="zh-TW" dirty="0"/>
              <a:t>】</a:t>
            </a:r>
          </a:p>
          <a:p>
            <a:pPr marL="628650" indent="-3175">
              <a:buNone/>
              <a:tabLst>
                <a:tab pos="1612900" algn="l"/>
              </a:tabLst>
            </a:pPr>
            <a:r>
              <a:rPr lang="zh-TW" altLang="en-US" dirty="0"/>
              <a:t>企圖</a:t>
            </a:r>
            <a:r>
              <a:rPr lang="zh-TW" altLang="en-US" b="1" dirty="0">
                <a:solidFill>
                  <a:schemeClr val="accent1"/>
                </a:solidFill>
              </a:rPr>
              <a:t>動搖消費者</a:t>
            </a:r>
            <a:r>
              <a:rPr lang="zh-TW" altLang="en-US" dirty="0"/>
              <a:t>對於某公司或企業的信心或報復心態散佈的謠言。</a:t>
            </a:r>
          </a:p>
          <a:p>
            <a:pPr marL="628650" indent="-3175">
              <a:buNone/>
              <a:tabLst>
                <a:tab pos="1612900" algn="l"/>
              </a:tabLst>
            </a:pPr>
            <a:endParaRPr lang="zh-TW" altLang="en-US" dirty="0"/>
          </a:p>
        </p:txBody>
      </p:sp>
      <p:sp>
        <p:nvSpPr>
          <p:cNvPr id="6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21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1942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334963" y="1845618"/>
            <a:ext cx="7920483" cy="4464496"/>
          </a:xfrm>
        </p:spPr>
        <p:txBody>
          <a:bodyPr/>
          <a:lstStyle/>
          <a:p>
            <a:r>
              <a:rPr lang="zh-TW" altLang="en-US" dirty="0"/>
              <a:t>散播有關食品安全之謠言或不實訊息，足生</a:t>
            </a:r>
            <a:r>
              <a:rPr lang="zh-TW" altLang="en-US" b="1" dirty="0">
                <a:solidFill>
                  <a:schemeClr val="accent1"/>
                </a:solidFill>
              </a:rPr>
              <a:t>損害於公眾或他人</a:t>
            </a:r>
            <a:r>
              <a:rPr lang="zh-TW" altLang="en-US" dirty="0"/>
              <a:t>者，</a:t>
            </a:r>
            <a:br>
              <a:rPr lang="en-US" altLang="zh-TW" dirty="0"/>
            </a:br>
            <a:r>
              <a:rPr lang="zh-TW" altLang="en-US" dirty="0"/>
              <a:t>處三年以下有期徒刑、拘役或新臺幣一百萬元以下罰金。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22</a:t>
            </a:fld>
            <a:endParaRPr lang="en-US" altLang="zh-TW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食品安全衛生管理法第</a:t>
            </a:r>
            <a:r>
              <a:rPr lang="en-US" altLang="zh-TW" dirty="0"/>
              <a:t>46-1</a:t>
            </a:r>
            <a:r>
              <a:rPr lang="zh-TW" altLang="en-US" dirty="0"/>
              <a:t>條</a:t>
            </a:r>
            <a:r>
              <a:rPr lang="en-US" altLang="zh-TW" dirty="0"/>
              <a:t>】</a:t>
            </a:r>
            <a:endParaRPr lang="zh-TW" altLang="en-US" dirty="0"/>
          </a:p>
        </p:txBody>
      </p:sp>
      <p:sp>
        <p:nvSpPr>
          <p:cNvPr id="5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21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71274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DED982-4927-4D7E-978E-90AE85664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政府機關闢謠專區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501BED1-5C71-4B8F-864F-0CCD34D78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23</a:t>
            </a:fld>
            <a:endParaRPr lang="en-US" altLang="zh-TW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6AA4649-3321-4DC4-9494-2C74B06EF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4" y="931742"/>
            <a:ext cx="9432650" cy="2858092"/>
          </a:xfrm>
        </p:spPr>
        <p:txBody>
          <a:bodyPr/>
          <a:lstStyle/>
          <a:p>
            <a:r>
              <a:rPr lang="zh-TW" altLang="en-US" dirty="0"/>
              <a:t>若看見有疑慮的消息，可利用以下管道查證，若</a:t>
            </a:r>
            <a:r>
              <a:rPr lang="zh-TW" altLang="en-US" b="1" dirty="0">
                <a:solidFill>
                  <a:schemeClr val="accent1"/>
                </a:solidFill>
              </a:rPr>
              <a:t>屬實才轉發</a:t>
            </a:r>
            <a:r>
              <a:rPr lang="zh-TW" altLang="en-US" dirty="0"/>
              <a:t>，保護自己不受罰，也能保護他人。</a:t>
            </a:r>
            <a:endParaRPr lang="en-US" altLang="zh-TW" dirty="0"/>
          </a:p>
          <a:p>
            <a:pPr marL="114295" indent="0">
              <a:buNone/>
            </a:pPr>
            <a:endParaRPr lang="en-US" altLang="zh-TW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77" y="3501802"/>
            <a:ext cx="11665296" cy="234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21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434370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2E7FE-40DB-DC00-BA6B-28CB62E54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776A55-E920-8C30-81FC-910D0AA27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案例</a:t>
            </a:r>
            <a:r>
              <a:rPr lang="en-US" altLang="zh-TW" dirty="0"/>
              <a:t>4</a:t>
            </a:r>
            <a:r>
              <a:rPr lang="zh-TW" altLang="en-US" dirty="0"/>
              <a:t>：造假直播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C067F74-1A71-1868-4AAC-EE98E44B3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24</a:t>
            </a:fld>
            <a:endParaRPr lang="en-US" altLang="zh-TW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36ABB83-5128-6083-DFD7-023CBA83B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53" y="1115666"/>
            <a:ext cx="7546506" cy="519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73A3CE12-953F-ECA7-58B0-8C315E90C139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22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180053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5D069-5E87-FB91-467D-3B2CEFAFB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C892DB5E-BFEC-99CF-B500-F0EC90403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516" y="2724166"/>
            <a:ext cx="5699658" cy="39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8C21DA8-AE97-7854-68BD-834038443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案例</a:t>
            </a:r>
            <a:r>
              <a:rPr lang="en-US" altLang="zh-TW" dirty="0"/>
              <a:t>4</a:t>
            </a:r>
            <a:r>
              <a:rPr lang="zh-TW" altLang="en-US" dirty="0"/>
              <a:t>：造假直播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D332ECB-5F75-75E6-7ECF-58F72940D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想一想</a:t>
            </a:r>
            <a:r>
              <a:rPr lang="en-US" altLang="zh-TW" dirty="0"/>
              <a:t>】</a:t>
            </a:r>
          </a:p>
          <a:p>
            <a:r>
              <a:rPr lang="en-US" altLang="zh-TW" dirty="0"/>
              <a:t>1.</a:t>
            </a:r>
            <a:r>
              <a:rPr lang="zh-TW" altLang="en-US" dirty="0"/>
              <a:t> 你是否接收過網路謠言？該如何判斷訊息的正確性？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6C984B3-8F1E-0CEA-5A91-7A7E3E257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25</a:t>
            </a:fld>
            <a:endParaRPr lang="en-US" altLang="zh-TW"/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B23BDF5D-296D-326D-E65C-50FCCFD264AB}"/>
              </a:ext>
            </a:extLst>
          </p:cNvPr>
          <p:cNvSpPr txBox="1">
            <a:spLocks/>
          </p:cNvSpPr>
          <p:nvPr/>
        </p:nvSpPr>
        <p:spPr>
          <a:xfrm>
            <a:off x="406574" y="2525534"/>
            <a:ext cx="5400600" cy="3352532"/>
          </a:xfrm>
          <a:prstGeom prst="rect">
            <a:avLst/>
          </a:prstGeom>
        </p:spPr>
        <p:txBody>
          <a:bodyPr/>
          <a:lstStyle>
            <a:lvl1pPr marL="457171" indent="-457171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990535" indent="-380974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523901" indent="-30478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訊息中若沒有同時具備「人事時地物」等資訊，就很有可能是胡亂編造、或未經查證的謠言。</a:t>
            </a:r>
            <a:endParaRPr lang="en-US" altLang="zh-TW" sz="3200" dirty="0">
              <a:solidFill>
                <a:srgbClr val="FF0000"/>
              </a:solidFill>
            </a:endParaRPr>
          </a:p>
        </p:txBody>
      </p:sp>
      <p:sp>
        <p:nvSpPr>
          <p:cNvPr id="7" name="文字版面配置區 5">
            <a:extLst>
              <a:ext uri="{FF2B5EF4-FFF2-40B4-BE49-F238E27FC236}">
                <a16:creationId xmlns:a16="http://schemas.microsoft.com/office/drawing/2014/main" id="{CA1C65D9-D574-50ED-720C-CE19B966226E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22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60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631B8-23CB-7063-0A5D-85BA222E9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D8CDDF2A-25B9-9317-49C3-41E50DD09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516" y="2724166"/>
            <a:ext cx="5699658" cy="39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59B5C22-AD1C-B9C7-B787-AFA59748D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案例</a:t>
            </a:r>
            <a:r>
              <a:rPr lang="en-US" altLang="zh-TW" dirty="0"/>
              <a:t>4</a:t>
            </a:r>
            <a:r>
              <a:rPr lang="zh-TW" altLang="en-US" dirty="0"/>
              <a:t>：造假直播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F437F7E-9B9F-03CA-2CB5-8B2B3E0E1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26</a:t>
            </a:fld>
            <a:endParaRPr lang="en-US" altLang="zh-TW"/>
          </a:p>
        </p:txBody>
      </p: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5088DA33-FB6D-E12C-0137-EEB64A0F2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11304587" cy="5521446"/>
          </a:xfrm>
        </p:spPr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想一想</a:t>
            </a:r>
            <a:r>
              <a:rPr lang="en-US" altLang="zh-TW" dirty="0"/>
              <a:t>】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 誤信網路謠言，可能對我們造成什麼影響？</a:t>
            </a: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87E5476F-9A85-3F02-B48D-352A13E675FC}"/>
              </a:ext>
            </a:extLst>
          </p:cNvPr>
          <p:cNvSpPr txBox="1">
            <a:spLocks/>
          </p:cNvSpPr>
          <p:nvPr/>
        </p:nvSpPr>
        <p:spPr>
          <a:xfrm>
            <a:off x="334566" y="2525534"/>
            <a:ext cx="5688632" cy="3352532"/>
          </a:xfrm>
          <a:prstGeom prst="rect">
            <a:avLst/>
          </a:prstGeom>
        </p:spPr>
        <p:txBody>
          <a:bodyPr/>
          <a:lstStyle>
            <a:lvl1pPr marL="457171" indent="-457171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990535" indent="-380974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523901" indent="-30478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誤信謠言可能會造成生命財產的損失。例如： </a:t>
            </a:r>
            <a:endParaRPr lang="en-US" altLang="zh-TW" sz="32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TW" sz="3200" dirty="0">
                <a:solidFill>
                  <a:srgbClr val="FF0000"/>
                </a:solidFill>
                <a:sym typeface="Wingdings" panose="05000000000000000000" pitchFamily="2" charset="2"/>
              </a:rPr>
              <a:t>(1)</a:t>
            </a: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生病誤信偏方而延誤治療。 </a:t>
            </a:r>
          </a:p>
          <a:p>
            <a:pPr marL="542925" indent="-542925">
              <a:buNone/>
            </a:pPr>
            <a:r>
              <a:rPr lang="en-US" altLang="zh-TW" sz="3200" dirty="0">
                <a:solidFill>
                  <a:srgbClr val="FF0000"/>
                </a:solidFill>
                <a:sym typeface="Wingdings" panose="05000000000000000000" pitchFamily="2" charset="2"/>
              </a:rPr>
              <a:t>(2)</a:t>
            </a: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火災時誤信錯誤資訊，採取錯誤逃生措施而喪命。</a:t>
            </a:r>
          </a:p>
        </p:txBody>
      </p:sp>
      <p:sp>
        <p:nvSpPr>
          <p:cNvPr id="9" name="文字版面配置區 5">
            <a:extLst>
              <a:ext uri="{FF2B5EF4-FFF2-40B4-BE49-F238E27FC236}">
                <a16:creationId xmlns:a16="http://schemas.microsoft.com/office/drawing/2014/main" id="{40127A3A-8A04-3801-CD0E-63BF9E1D184A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22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71601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D95C3-1275-27D0-D343-2061B644B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85E46D-EE75-9C35-EBA7-58402D9C8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自媒體的興起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8E0011C-C70D-28D5-55C6-AF34E78CD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27</a:t>
            </a:fld>
            <a:endParaRPr lang="en-US" altLang="zh-TW"/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3AAE4DAA-B36D-404B-1133-CD56173E6A79}"/>
              </a:ext>
            </a:extLst>
          </p:cNvPr>
          <p:cNvSpPr txBox="1">
            <a:spLocks/>
          </p:cNvSpPr>
          <p:nvPr/>
        </p:nvSpPr>
        <p:spPr>
          <a:xfrm>
            <a:off x="334566" y="909514"/>
            <a:ext cx="11305256" cy="52565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84687" indent="-370392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31798" indent="-355578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3600" b="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90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60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4763">
              <a:buNone/>
              <a:tabLst>
                <a:tab pos="1612900" algn="l"/>
              </a:tabLst>
            </a:pPr>
            <a:r>
              <a:rPr lang="zh-TW" altLang="en-US" dirty="0"/>
              <a:t>近年來自媒體蓬勃發展，人人都能透過經營社群平臺或影音網站，賺取流量帶來的金錢收益。在這種網紅經濟的趨使下，衍生出許多為了吸引他人目光、提高流量而無所不用其極的作法，例如</a:t>
            </a:r>
            <a:r>
              <a:rPr lang="zh-TW" altLang="en-US" dirty="0">
                <a:solidFill>
                  <a:srgbClr val="4F81BD"/>
                </a:solidFill>
              </a:rPr>
              <a:t>越來越誇張的題材</a:t>
            </a:r>
            <a:r>
              <a:rPr lang="zh-TW" altLang="en-US" dirty="0"/>
              <a:t>，甚至不惜以</a:t>
            </a:r>
            <a:r>
              <a:rPr lang="zh-TW" altLang="en-US" dirty="0">
                <a:solidFill>
                  <a:srgbClr val="4F81BD"/>
                </a:solidFill>
              </a:rPr>
              <a:t>虛假訊息欺騙</a:t>
            </a:r>
            <a:r>
              <a:rPr lang="zh-TW" altLang="en-US" dirty="0"/>
              <a:t>、</a:t>
            </a:r>
            <a:r>
              <a:rPr lang="zh-TW" altLang="en-US" dirty="0">
                <a:solidFill>
                  <a:srgbClr val="4F81BD"/>
                </a:solidFill>
              </a:rPr>
              <a:t>誤導觀眾</a:t>
            </a:r>
            <a:r>
              <a:rPr lang="zh-TW" altLang="en-US" dirty="0"/>
              <a:t>。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64BB70F1-74E8-E90A-16D6-72AB718CA45B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22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099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2E003-EEFE-64A3-C2B8-60F00C332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6E052E-BD92-3A40-51D1-C0FA202E1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自媒體的興起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0C1AEA6-C882-22E0-184B-A400FC25D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28</a:t>
            </a:fld>
            <a:endParaRPr lang="en-US" altLang="zh-TW"/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C071CBD2-A505-25CF-668C-D20D01A66467}"/>
              </a:ext>
            </a:extLst>
          </p:cNvPr>
          <p:cNvSpPr txBox="1">
            <a:spLocks/>
          </p:cNvSpPr>
          <p:nvPr/>
        </p:nvSpPr>
        <p:spPr>
          <a:xfrm>
            <a:off x="334566" y="909514"/>
            <a:ext cx="11305256" cy="52565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84687" indent="-370392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31798" indent="-355578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3600" b="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90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60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4763">
              <a:buNone/>
              <a:tabLst>
                <a:tab pos="1612900" algn="l"/>
              </a:tabLst>
            </a:pPr>
            <a:r>
              <a:rPr lang="zh-TW" altLang="en-US" dirty="0"/>
              <a:t>自媒體創作者有其應遵守的規範，</a:t>
            </a:r>
            <a:r>
              <a:rPr lang="zh-TW" altLang="en-US" dirty="0">
                <a:solidFill>
                  <a:srgbClr val="4F81BD"/>
                </a:solidFill>
              </a:rPr>
              <a:t>確保其創作內容的真實性</a:t>
            </a:r>
            <a:r>
              <a:rPr lang="zh-TW" altLang="en-US" dirty="0"/>
              <a:t>，</a:t>
            </a:r>
            <a:r>
              <a:rPr lang="zh-TW" altLang="en-US" dirty="0">
                <a:solidFill>
                  <a:srgbClr val="4F81BD"/>
                </a:solidFill>
              </a:rPr>
              <a:t>不散布虛假訊息誤導觀眾</a:t>
            </a:r>
            <a:r>
              <a:rPr lang="zh-TW" altLang="en-US" dirty="0"/>
              <a:t>。同時，也必須</a:t>
            </a:r>
            <a:r>
              <a:rPr lang="zh-TW" altLang="en-US" dirty="0">
                <a:solidFill>
                  <a:srgbClr val="4F81BD"/>
                </a:solidFill>
              </a:rPr>
              <a:t>尊重他人的隱私權與著作權</a:t>
            </a:r>
            <a:r>
              <a:rPr lang="zh-TW" altLang="en-US" dirty="0"/>
              <a:t>，謹守法律與道德規範，對自己的言論負責。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932EB7CB-78B0-B821-7137-8B848B2D504C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22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9708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F31F5-F6F0-2192-A2C8-7C67C29FC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EF68694-A6E2-E126-EC3F-6F98F60C2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845618"/>
            <a:ext cx="7920483" cy="4464496"/>
          </a:xfrm>
        </p:spPr>
        <p:txBody>
          <a:bodyPr/>
          <a:lstStyle/>
          <a:p>
            <a:r>
              <a:rPr lang="zh-TW" altLang="en-US" dirty="0"/>
              <a:t>以加害生命、身體、財產之事恐嚇公眾，致生危害於公安者，處二年以下有期徒刑。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B51423A-4189-340B-1EEE-824F72A8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29</a:t>
            </a:fld>
            <a:endParaRPr lang="en-US" altLang="zh-TW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6CA13464-AB89-C2C5-5AF5-F48E86CAB0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刑法第</a:t>
            </a:r>
            <a:r>
              <a:rPr lang="en-US" altLang="zh-TW" dirty="0"/>
              <a:t>151</a:t>
            </a:r>
            <a:r>
              <a:rPr lang="zh-TW" altLang="en-US" dirty="0"/>
              <a:t>條</a:t>
            </a:r>
            <a:r>
              <a:rPr lang="en-US" altLang="zh-TW" dirty="0"/>
              <a:t>】</a:t>
            </a:r>
            <a:endParaRPr lang="zh-TW" altLang="en-US" dirty="0"/>
          </a:p>
        </p:txBody>
      </p:sp>
      <p:sp>
        <p:nvSpPr>
          <p:cNvPr id="5" name="文字版面配置區 5">
            <a:extLst>
              <a:ext uri="{FF2B5EF4-FFF2-40B4-BE49-F238E27FC236}">
                <a16:creationId xmlns:a16="http://schemas.microsoft.com/office/drawing/2014/main" id="{F6E3EFD9-82C3-B23B-CDE7-CD2384FD6FCE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22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602589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2BE466-7900-4C2E-A1B1-2B0567132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常見的媒體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BEE316E-5907-40C1-9277-D8F62209E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2" y="931742"/>
            <a:ext cx="9360644" cy="5521446"/>
          </a:xfrm>
        </p:spPr>
        <p:txBody>
          <a:bodyPr/>
          <a:lstStyle/>
          <a:p>
            <a:pPr marL="114295" indent="0">
              <a:buNone/>
            </a:pPr>
            <a:r>
              <a:rPr lang="zh-TW" altLang="en-US" dirty="0"/>
              <a:t>媒體泛指</a:t>
            </a:r>
            <a:r>
              <a:rPr lang="zh-TW" altLang="en-US" b="1" dirty="0">
                <a:solidFill>
                  <a:schemeClr val="accent1"/>
                </a:solidFill>
              </a:rPr>
              <a:t>傳送資訊給他人的工具</a:t>
            </a:r>
            <a:r>
              <a:rPr lang="zh-TW" altLang="en-US" dirty="0"/>
              <a:t>。</a:t>
            </a:r>
            <a:endParaRPr lang="en-US" altLang="zh-TW" dirty="0"/>
          </a:p>
          <a:p>
            <a:pPr marL="114295" indent="0">
              <a:buNone/>
            </a:pPr>
            <a:r>
              <a:rPr lang="zh-TW" altLang="en-US" dirty="0"/>
              <a:t>我們能從各種媒體接觸到許多訊息，但也因為</a:t>
            </a:r>
            <a:r>
              <a:rPr lang="zh-TW" altLang="en-US" b="1" dirty="0">
                <a:solidFill>
                  <a:schemeClr val="accent1"/>
                </a:solidFill>
              </a:rPr>
              <a:t>訊息的品質不一</a:t>
            </a:r>
            <a:r>
              <a:rPr lang="zh-TW" altLang="en-US" dirty="0"/>
              <a:t>，必須做好</a:t>
            </a:r>
            <a:r>
              <a:rPr lang="zh-TW" altLang="en-US" b="1" dirty="0">
                <a:solidFill>
                  <a:schemeClr val="accent1"/>
                </a:solidFill>
              </a:rPr>
              <a:t>媒體識讀</a:t>
            </a:r>
            <a:r>
              <a:rPr lang="zh-TW" altLang="en-US" dirty="0"/>
              <a:t>，避免被錯誤訊息誤導。</a:t>
            </a:r>
            <a:endParaRPr lang="en-US" altLang="zh-TW" dirty="0"/>
          </a:p>
          <a:p>
            <a:pPr marL="114295" indent="0">
              <a:buNone/>
            </a:pPr>
            <a:endParaRPr lang="zh-TW" altLang="en-US" dirty="0"/>
          </a:p>
          <a:p>
            <a:pPr marL="114295" indent="0">
              <a:buNone/>
            </a:pP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6242165-BDC9-4580-9FFD-43EAAFDA1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966" y="3429794"/>
            <a:ext cx="7455117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18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303304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3723E-8661-573F-AF3C-D2D95E0AF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054BEC4-E53D-D5A9-1432-178514052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845618"/>
            <a:ext cx="7920483" cy="4464496"/>
          </a:xfrm>
        </p:spPr>
        <p:txBody>
          <a:bodyPr/>
          <a:lstStyle/>
          <a:p>
            <a:r>
              <a:rPr lang="zh-TW" altLang="en-US" dirty="0"/>
              <a:t>散布謠言，足以影響公共之安寧者」處三日以下拘留或新臺幣三萬元以下罰鍰。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1D7CB7F-B544-8803-FD2F-FC5385FAA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30</a:t>
            </a:fld>
            <a:endParaRPr lang="en-US" altLang="zh-TW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65244E85-ED39-49B7-348D-C43C422F34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社會秩序維護法第</a:t>
            </a:r>
            <a:r>
              <a:rPr lang="en-US" altLang="zh-TW" dirty="0"/>
              <a:t>63 </a:t>
            </a:r>
            <a:r>
              <a:rPr lang="zh-TW" altLang="en-US" dirty="0"/>
              <a:t>條第</a:t>
            </a:r>
            <a:r>
              <a:rPr lang="en-US" altLang="zh-TW" dirty="0"/>
              <a:t>1 </a:t>
            </a:r>
            <a:r>
              <a:rPr lang="zh-TW" altLang="en-US" dirty="0"/>
              <a:t>項第</a:t>
            </a:r>
            <a:r>
              <a:rPr lang="en-US" altLang="zh-TW" dirty="0"/>
              <a:t>5</a:t>
            </a:r>
            <a:r>
              <a:rPr lang="zh-TW" altLang="en-US" dirty="0"/>
              <a:t>款</a:t>
            </a:r>
            <a:r>
              <a:rPr lang="en-US" altLang="zh-TW" dirty="0"/>
              <a:t>】</a:t>
            </a:r>
            <a:endParaRPr lang="zh-TW" altLang="en-US" dirty="0"/>
          </a:p>
        </p:txBody>
      </p:sp>
      <p:sp>
        <p:nvSpPr>
          <p:cNvPr id="5" name="文字版面配置區 5">
            <a:extLst>
              <a:ext uri="{FF2B5EF4-FFF2-40B4-BE49-F238E27FC236}">
                <a16:creationId xmlns:a16="http://schemas.microsoft.com/office/drawing/2014/main" id="{FEAA0BEE-C91C-DF2D-4575-2C4D335B0898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22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66193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C12D12-9662-4C57-9DFF-8761BBF957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2.</a:t>
            </a:r>
            <a:r>
              <a:rPr lang="zh-TW" altLang="en-US" dirty="0"/>
              <a:t> 認識媒體識讀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E97C153-DAE8-4886-9E55-C1F108C38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31</a:t>
            </a:fld>
            <a:endParaRPr lang="en-US" altLang="zh-TW"/>
          </a:p>
        </p:txBody>
      </p:sp>
      <p:sp>
        <p:nvSpPr>
          <p:cNvPr id="4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23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953039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97761" y="2318494"/>
            <a:ext cx="4997365" cy="274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媒體識讀簡介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32</a:t>
            </a:fld>
            <a:endParaRPr lang="en-US" altLang="zh-TW"/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CBEE316E-5907-40C1-9277-D8F62209E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5832251" cy="5521446"/>
          </a:xfrm>
        </p:spPr>
        <p:txBody>
          <a:bodyPr/>
          <a:lstStyle/>
          <a:p>
            <a:pPr marL="857245" indent="-742950">
              <a:buAutoNum type="arabicPeriod"/>
            </a:pPr>
            <a:r>
              <a:rPr lang="zh-TW" altLang="en-US" dirty="0"/>
              <a:t>媒體識讀是指面對媒體與訊息時，應須具備的</a:t>
            </a:r>
            <a:r>
              <a:rPr lang="zh-TW" altLang="en-US" b="1" dirty="0">
                <a:solidFill>
                  <a:srgbClr val="0070C0"/>
                </a:solidFill>
              </a:rPr>
              <a:t>認知與態度</a:t>
            </a:r>
            <a:r>
              <a:rPr lang="zh-TW" altLang="en-US" dirty="0"/>
              <a:t>。</a:t>
            </a:r>
            <a:endParaRPr lang="en-US" altLang="zh-TW" dirty="0"/>
          </a:p>
          <a:p>
            <a:pPr marL="857245" indent="-742950">
              <a:buAutoNum type="arabicPeriod"/>
            </a:pPr>
            <a:r>
              <a:rPr lang="zh-TW" altLang="en-US" dirty="0"/>
              <a:t>藉由</a:t>
            </a:r>
            <a:r>
              <a:rPr lang="zh-TW" altLang="en-US" b="1" dirty="0">
                <a:solidFill>
                  <a:srgbClr val="0070C0"/>
                </a:solidFill>
              </a:rPr>
              <a:t>來源、作者、時間、內容、立場</a:t>
            </a:r>
            <a:r>
              <a:rPr lang="zh-TW" altLang="en-US" dirty="0"/>
              <a:t>等因素，即可判別訊息是否可信，並決定是否</a:t>
            </a:r>
            <a:r>
              <a:rPr lang="zh-TW" altLang="en-US" b="1" dirty="0">
                <a:solidFill>
                  <a:srgbClr val="0070C0"/>
                </a:solidFill>
              </a:rPr>
              <a:t>轉發</a:t>
            </a:r>
            <a:r>
              <a:rPr lang="zh-TW" altLang="en-US" dirty="0"/>
              <a:t>。</a:t>
            </a:r>
          </a:p>
        </p:txBody>
      </p:sp>
      <p:sp>
        <p:nvSpPr>
          <p:cNvPr id="7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23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3597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2BE466-7900-4C2E-A1B1-2B0567132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① 檢視資訊來源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6242165-BDC9-4580-9FFD-43EAAFDA1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33</a:t>
            </a:fld>
            <a:endParaRPr lang="en-US" altLang="zh-TW"/>
          </a:p>
        </p:txBody>
      </p: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0DA4B56F-56BA-4209-9727-3A91210BA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5832251" cy="5521446"/>
          </a:xfrm>
        </p:spPr>
        <p:txBody>
          <a:bodyPr/>
          <a:lstStyle/>
          <a:p>
            <a:pPr marL="857245" indent="-742950">
              <a:buAutoNum type="arabicPeriod"/>
            </a:pPr>
            <a:r>
              <a:rPr lang="zh-TW" altLang="en-US" dirty="0"/>
              <a:t>資訊來源是否為</a:t>
            </a:r>
            <a:r>
              <a:rPr lang="zh-TW" altLang="en-US" b="1" dirty="0">
                <a:solidFill>
                  <a:srgbClr val="0070C0"/>
                </a:solidFill>
              </a:rPr>
              <a:t>具有公信力</a:t>
            </a:r>
            <a:r>
              <a:rPr lang="zh-TW" altLang="en-US" dirty="0"/>
              <a:t>的單位。</a:t>
            </a:r>
            <a:endParaRPr lang="en-US" altLang="zh-TW" dirty="0"/>
          </a:p>
          <a:p>
            <a:pPr marL="857245" indent="-742950">
              <a:buAutoNum type="arabicPeriod"/>
            </a:pPr>
            <a:r>
              <a:rPr lang="zh-TW" altLang="en-US" dirty="0"/>
              <a:t>內容農場的文章，多半不可信。</a:t>
            </a:r>
            <a:endParaRPr lang="en-US" altLang="zh-TW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43278" y="2421682"/>
            <a:ext cx="4995715" cy="274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23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11817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0243" y="2391444"/>
            <a:ext cx="4995715" cy="274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F2BE466-7900-4C2E-A1B1-2B0567132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② 檢視訊息作者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6242165-BDC9-4580-9FFD-43EAAFDA1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34</a:t>
            </a:fld>
            <a:endParaRPr lang="en-US" altLang="zh-TW"/>
          </a:p>
        </p:txBody>
      </p: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0DA4B56F-56BA-4209-9727-3A91210BA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5832251" cy="5521446"/>
          </a:xfrm>
        </p:spPr>
        <p:txBody>
          <a:bodyPr/>
          <a:lstStyle/>
          <a:p>
            <a:pPr marL="857245" indent="-742950">
              <a:buAutoNum type="arabicPeriod"/>
            </a:pPr>
            <a:r>
              <a:rPr lang="zh-TW" altLang="en-US" dirty="0"/>
              <a:t>檢查文章作者</a:t>
            </a:r>
            <a:r>
              <a:rPr lang="zh-TW" altLang="en-US" b="1" dirty="0">
                <a:solidFill>
                  <a:srgbClr val="0070C0"/>
                </a:solidFill>
              </a:rPr>
              <a:t>是否屬名</a:t>
            </a:r>
            <a:r>
              <a:rPr lang="zh-TW" altLang="en-US" dirty="0"/>
              <a:t>，若無標示，須特別注意。</a:t>
            </a:r>
            <a:endParaRPr lang="en-US" altLang="zh-TW" dirty="0"/>
          </a:p>
          <a:p>
            <a:pPr marL="857245" indent="-742950">
              <a:buAutoNum type="arabicPeriod"/>
            </a:pPr>
            <a:r>
              <a:rPr lang="zh-TW" altLang="en-US" dirty="0"/>
              <a:t>就算有作者名稱，也應查詢是否真為其作，或是他人冒名寫的假文章。</a:t>
            </a:r>
            <a:endParaRPr lang="en-US" altLang="zh-TW" dirty="0"/>
          </a:p>
        </p:txBody>
      </p:sp>
      <p:sp>
        <p:nvSpPr>
          <p:cNvPr id="6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23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2270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0243" y="2384102"/>
            <a:ext cx="4995715" cy="274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F2BE466-7900-4C2E-A1B1-2B0567132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③ 訊息發布或事件發生的時間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6242165-BDC9-4580-9FFD-43EAAFDA1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35</a:t>
            </a:fld>
            <a:endParaRPr lang="en-US" altLang="zh-TW"/>
          </a:p>
        </p:txBody>
      </p: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0DA4B56F-56BA-4209-9727-3A91210BA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5832251" cy="5521446"/>
          </a:xfrm>
        </p:spPr>
        <p:txBody>
          <a:bodyPr/>
          <a:lstStyle/>
          <a:p>
            <a:pPr marL="857245" indent="-742950">
              <a:buAutoNum type="arabicPeriod"/>
            </a:pPr>
            <a:r>
              <a:rPr lang="zh-TW" altLang="en-US" dirty="0"/>
              <a:t>檢查文章是否標示</a:t>
            </a:r>
            <a:r>
              <a:rPr lang="zh-TW" altLang="en-US" b="1" dirty="0">
                <a:solidFill>
                  <a:srgbClr val="0070C0"/>
                </a:solidFill>
              </a:rPr>
              <a:t>事件時間</a:t>
            </a:r>
            <a:r>
              <a:rPr lang="zh-TW" altLang="en-US" dirty="0"/>
              <a:t>，若無則很可能是編造的。</a:t>
            </a:r>
            <a:endParaRPr lang="en-US" altLang="zh-TW" dirty="0"/>
          </a:p>
          <a:p>
            <a:pPr marL="857245" indent="-742950">
              <a:buAutoNum type="arabicPeriod"/>
            </a:pPr>
            <a:r>
              <a:rPr lang="zh-TW" altLang="en-US" dirty="0"/>
              <a:t>許多陳年舊聞仍不時被重新發布，應仔細確認時間，不被誤導。</a:t>
            </a:r>
            <a:endParaRPr lang="en-US" altLang="zh-TW" dirty="0"/>
          </a:p>
        </p:txBody>
      </p:sp>
      <p:sp>
        <p:nvSpPr>
          <p:cNvPr id="6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23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3112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0242" y="2391443"/>
            <a:ext cx="4995715" cy="274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F2BE466-7900-4C2E-A1B1-2B0567132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④ 檢視內容是否可信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6242165-BDC9-4580-9FFD-43EAAFDA1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36</a:t>
            </a:fld>
            <a:endParaRPr lang="en-US" altLang="zh-TW"/>
          </a:p>
        </p:txBody>
      </p: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0DA4B56F-56BA-4209-9727-3A91210BA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5832251" cy="5521446"/>
          </a:xfrm>
        </p:spPr>
        <p:txBody>
          <a:bodyPr/>
          <a:lstStyle/>
          <a:p>
            <a:pPr marL="857245" indent="-742950">
              <a:buAutoNum type="arabicPeriod"/>
            </a:pPr>
            <a:r>
              <a:rPr lang="zh-TW" altLang="en-US" dirty="0"/>
              <a:t>利用學校所學的內容來檢驗內容的可信度。</a:t>
            </a:r>
            <a:endParaRPr lang="en-US" altLang="zh-TW" dirty="0"/>
          </a:p>
          <a:p>
            <a:pPr marL="857245" indent="-742950">
              <a:buAutoNum type="arabicPeriod"/>
            </a:pPr>
            <a:r>
              <a:rPr lang="zh-TW" altLang="en-US" dirty="0"/>
              <a:t>查詢相關專業可靠的網站、闢謠網站等，進行</a:t>
            </a:r>
            <a:r>
              <a:rPr lang="zh-TW" altLang="en-US" b="1" dirty="0">
                <a:solidFill>
                  <a:srgbClr val="0070C0"/>
                </a:solidFill>
              </a:rPr>
              <a:t>事實查核</a:t>
            </a:r>
            <a:r>
              <a:rPr lang="zh-TW" altLang="en-US" dirty="0"/>
              <a:t>。</a:t>
            </a:r>
            <a:endParaRPr lang="en-US" altLang="zh-TW" dirty="0"/>
          </a:p>
        </p:txBody>
      </p:sp>
      <p:sp>
        <p:nvSpPr>
          <p:cNvPr id="6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23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86737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0242" y="2391443"/>
            <a:ext cx="4995715" cy="274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F2BE466-7900-4C2E-A1B1-2B0567132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⑤ 檢視內容的立場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6242165-BDC9-4580-9FFD-43EAAFDA1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37</a:t>
            </a:fld>
            <a:endParaRPr lang="en-US" altLang="zh-TW"/>
          </a:p>
        </p:txBody>
      </p: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0DA4B56F-56BA-4209-9727-3A91210BA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5832251" cy="5521446"/>
          </a:xfrm>
        </p:spPr>
        <p:txBody>
          <a:bodyPr/>
          <a:lstStyle/>
          <a:p>
            <a:pPr marL="857245" indent="-742950">
              <a:buAutoNum type="arabicPeriod"/>
            </a:pPr>
            <a:r>
              <a:rPr lang="zh-TW" altLang="en-US" dirty="0"/>
              <a:t>內容的立場</a:t>
            </a:r>
            <a:r>
              <a:rPr lang="zh-TW" altLang="en-US" b="1" dirty="0">
                <a:solidFill>
                  <a:srgbClr val="0070C0"/>
                </a:solidFill>
              </a:rPr>
              <a:t>若有所偏頗</a:t>
            </a:r>
            <a:r>
              <a:rPr lang="zh-TW" altLang="en-US" dirty="0"/>
              <a:t>，則應對此訊息保有懷疑態度。</a:t>
            </a:r>
            <a:endParaRPr lang="en-US" altLang="zh-TW" dirty="0"/>
          </a:p>
          <a:p>
            <a:pPr marL="857245" indent="-742950">
              <a:buAutoNum type="arabicPeriod"/>
            </a:pPr>
            <a:r>
              <a:rPr lang="zh-TW" altLang="en-US" dirty="0"/>
              <a:t>帶有宗教、種族或族群的偏見，會影響訊息的公正性。</a:t>
            </a:r>
            <a:endParaRPr lang="en-US" altLang="zh-TW" dirty="0"/>
          </a:p>
        </p:txBody>
      </p:sp>
      <p:sp>
        <p:nvSpPr>
          <p:cNvPr id="6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23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518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0242" y="2391443"/>
            <a:ext cx="4995715" cy="274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F2BE466-7900-4C2E-A1B1-2B0567132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⑥ 不輕易轉發訊息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6242165-BDC9-4580-9FFD-43EAAFDA1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38</a:t>
            </a:fld>
            <a:endParaRPr lang="en-US" altLang="zh-TW"/>
          </a:p>
        </p:txBody>
      </p: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0DA4B56F-56BA-4209-9727-3A91210BA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5832251" cy="5521446"/>
          </a:xfrm>
        </p:spPr>
        <p:txBody>
          <a:bodyPr/>
          <a:lstStyle/>
          <a:p>
            <a:pPr marL="857245" indent="-742950">
              <a:buAutoNum type="arabicPeriod"/>
            </a:pPr>
            <a:r>
              <a:rPr lang="zh-TW" altLang="en-US" dirty="0"/>
              <a:t>不輕易轉發</a:t>
            </a:r>
            <a:r>
              <a:rPr lang="zh-TW" altLang="en-US" b="1" dirty="0">
                <a:solidFill>
                  <a:srgbClr val="0070C0"/>
                </a:solidFill>
              </a:rPr>
              <a:t>未經證實</a:t>
            </a:r>
            <a:r>
              <a:rPr lang="zh-TW" altLang="en-US" dirty="0"/>
              <a:t>的訊息。</a:t>
            </a:r>
            <a:endParaRPr lang="en-US" altLang="zh-TW" dirty="0"/>
          </a:p>
          <a:p>
            <a:pPr marL="857245" indent="-742950">
              <a:buAutoNum type="arabicPeriod"/>
            </a:pPr>
            <a:r>
              <a:rPr lang="zh-TW" altLang="en-US" dirty="0"/>
              <a:t>留意「認同請分享」、「快點轉發出去」這類罐頭訊息的影響。</a:t>
            </a:r>
            <a:endParaRPr lang="en-US" altLang="zh-TW" dirty="0"/>
          </a:p>
        </p:txBody>
      </p:sp>
      <p:sp>
        <p:nvSpPr>
          <p:cNvPr id="6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23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2270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33375" y="927551"/>
            <a:ext cx="5977855" cy="5522388"/>
          </a:xfrm>
        </p:spPr>
        <p:txBody>
          <a:bodyPr/>
          <a:lstStyle/>
          <a:p>
            <a:pPr marL="114295" indent="0" algn="just">
              <a:spcBef>
                <a:spcPts val="600"/>
              </a:spcBef>
              <a:buNone/>
            </a:pPr>
            <a:r>
              <a:rPr lang="zh-TW" altLang="en-US" dirty="0"/>
              <a:t>請由報紙或網路新聞平臺中，挑選一則具有爭議性的新聞，觀察並完成習作</a:t>
            </a:r>
            <a:r>
              <a:rPr lang="en-US" altLang="zh-TW" dirty="0"/>
              <a:t>P.7</a:t>
            </a:r>
            <a:r>
              <a:rPr lang="zh-TW" altLang="en-US" dirty="0"/>
              <a:t>的學習單。</a:t>
            </a:r>
            <a:endParaRPr lang="en-US" altLang="zh-TW" dirty="0"/>
          </a:p>
          <a:p>
            <a:pPr marL="114295" indent="0" algn="just">
              <a:spcBef>
                <a:spcPts val="600"/>
              </a:spcBef>
              <a:buNone/>
            </a:pPr>
            <a:endParaRPr lang="en-US" altLang="zh-TW" sz="2800" dirty="0">
              <a:solidFill>
                <a:srgbClr val="C00000"/>
              </a:solidFill>
            </a:endParaRPr>
          </a:p>
          <a:p>
            <a:pPr marL="114295" indent="0" algn="just">
              <a:spcBef>
                <a:spcPts val="600"/>
              </a:spcBef>
              <a:buNone/>
            </a:pPr>
            <a:r>
              <a:rPr lang="zh-TW" altLang="en-US" sz="2800" dirty="0">
                <a:solidFill>
                  <a:srgbClr val="C00000"/>
                </a:solidFill>
              </a:rPr>
              <a:t>利用媒體識讀的六個方向來檢視訊息，培養獨立思考的能力。</a:t>
            </a:r>
            <a:endParaRPr lang="en-US" altLang="zh-TW" sz="2800" dirty="0">
              <a:solidFill>
                <a:srgbClr val="C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39</a:t>
            </a:fld>
            <a:endParaRPr lang="en-US" altLang="zh-TW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71439" y="1053530"/>
            <a:ext cx="4997365" cy="275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23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3841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2BE466-7900-4C2E-A1B1-2B0567132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媒體基本認識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BEE316E-5907-40C1-9277-D8F62209E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9144619" cy="2282028"/>
          </a:xfrm>
        </p:spPr>
        <p:txBody>
          <a:bodyPr/>
          <a:lstStyle/>
          <a:p>
            <a:r>
              <a:rPr lang="zh-TW" altLang="en-US" b="1" dirty="0"/>
              <a:t>訊息可能是</a:t>
            </a:r>
            <a:r>
              <a:rPr lang="zh-TW" altLang="en-US" b="1" dirty="0">
                <a:solidFill>
                  <a:srgbClr val="0070C0"/>
                </a:solidFill>
              </a:rPr>
              <a:t>基於某些目的</a:t>
            </a:r>
            <a:r>
              <a:rPr lang="zh-TW" altLang="en-US" b="1" dirty="0"/>
              <a:t>而被建構出來的。</a:t>
            </a:r>
            <a:endParaRPr lang="en-US" altLang="zh-TW" b="1" dirty="0"/>
          </a:p>
          <a:p>
            <a:pPr marL="895350" indent="-430213">
              <a:buNone/>
            </a:pPr>
            <a:r>
              <a:rPr lang="zh-TW" altLang="en-US" sz="3200" dirty="0"/>
              <a:t>→我們接受的不一定是事情全貌，而是訊息製造者希望我們看到的。</a:t>
            </a:r>
          </a:p>
          <a:p>
            <a:r>
              <a:rPr lang="zh-TW" altLang="en-US" b="1" dirty="0"/>
              <a:t>不同訊息製造者有</a:t>
            </a:r>
            <a:r>
              <a:rPr lang="zh-TW" altLang="en-US" b="1" dirty="0">
                <a:solidFill>
                  <a:srgbClr val="0070C0"/>
                </a:solidFill>
              </a:rPr>
              <a:t>各自的立場</a:t>
            </a:r>
            <a:r>
              <a:rPr lang="zh-TW" altLang="en-US" b="1" dirty="0"/>
              <a:t>。</a:t>
            </a:r>
            <a:endParaRPr lang="en-US" altLang="zh-TW" b="1" dirty="0"/>
          </a:p>
          <a:p>
            <a:pPr marL="895350" indent="-430213">
              <a:buNone/>
            </a:pPr>
            <a:r>
              <a:rPr lang="zh-TW" altLang="en-US" sz="3200" dirty="0"/>
              <a:t>→同樣的事件，我們可能從不同媒體上看見不同或有特定立場的解讀。</a:t>
            </a:r>
          </a:p>
          <a:p>
            <a:endParaRPr lang="en-US" altLang="zh-TW" sz="32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6242165-BDC9-4580-9FFD-43EAAFDA1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5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18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9406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DED982-4927-4D7E-978E-90AE85664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Google Fact Check Explorer</a:t>
            </a:r>
            <a:endParaRPr lang="zh-TW" altLang="en-US" sz="3600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501BED1-5C71-4B8F-864F-0CCD34D78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40</a:t>
            </a:fld>
            <a:endParaRPr lang="en-US" altLang="zh-TW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6AA4649-3321-4DC4-9494-2C74B06EF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11460163" cy="3866204"/>
          </a:xfrm>
        </p:spPr>
        <p:txBody>
          <a:bodyPr/>
          <a:lstStyle/>
          <a:p>
            <a:r>
              <a:rPr lang="zh-TW" altLang="en-US" dirty="0"/>
              <a:t>認識</a:t>
            </a:r>
            <a:r>
              <a:rPr lang="en-US" altLang="zh-TW" dirty="0"/>
              <a:t>Google Fact Check Explorer</a:t>
            </a:r>
          </a:p>
          <a:p>
            <a:pPr marL="476220" lvl="1" indent="0">
              <a:buNone/>
            </a:pPr>
            <a:r>
              <a:rPr lang="zh-TW" altLang="en-US" sz="3600" dirty="0"/>
              <a:t>外觀與一般的搜尋引擎相似，當我們輸入新聞標題或關鍵字，該網頁便會使用</a:t>
            </a:r>
            <a:r>
              <a:rPr lang="en-US" altLang="zh-TW" sz="3600" dirty="0"/>
              <a:t>AI </a:t>
            </a:r>
            <a:r>
              <a:rPr lang="zh-TW" altLang="en-US" sz="3600" dirty="0"/>
              <a:t>分析來源，並與可信的資料庫（例如台灣事實查核中心）比對，判定是否為假新聞。</a:t>
            </a:r>
            <a:endParaRPr lang="en-US" altLang="zh-TW" sz="3600" dirty="0"/>
          </a:p>
        </p:txBody>
      </p:sp>
      <p:sp>
        <p:nvSpPr>
          <p:cNvPr id="10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24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6777927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D2604-F8DD-F3BF-F083-6C1F92447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80AC0A-85DC-7FEF-43F4-6568C2286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Google Fact Check Explorer</a:t>
            </a:r>
            <a:endParaRPr lang="zh-TW" altLang="en-US" sz="3600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CA7C1259-91F0-BF40-570D-C515BC904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41</a:t>
            </a:fld>
            <a:endParaRPr lang="en-US" altLang="zh-TW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B06E0BF-EE6F-0C19-B523-64BF50C05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11460163" cy="3866204"/>
          </a:xfrm>
        </p:spPr>
        <p:txBody>
          <a:bodyPr/>
          <a:lstStyle/>
          <a:p>
            <a:r>
              <a:rPr lang="zh-TW" altLang="en-US" dirty="0"/>
              <a:t>操作：</a:t>
            </a:r>
            <a:endParaRPr lang="en-US" altLang="zh-TW" dirty="0"/>
          </a:p>
          <a:p>
            <a:pPr marL="1219170" lvl="1" indent="-742950">
              <a:buAutoNum type="arabicParenBoth"/>
            </a:pPr>
            <a:r>
              <a:rPr lang="zh-TW" altLang="en-US" sz="3600" dirty="0"/>
              <a:t>進入</a:t>
            </a:r>
            <a:r>
              <a:rPr lang="en-US" altLang="zh-TW" sz="3600" dirty="0"/>
              <a:t>Google Fact Check Explorer</a:t>
            </a:r>
            <a:r>
              <a:rPr lang="zh-TW" altLang="en-US" sz="3600" dirty="0"/>
              <a:t>。</a:t>
            </a:r>
            <a:endParaRPr lang="en-US" altLang="zh-TW" sz="3600" dirty="0"/>
          </a:p>
          <a:p>
            <a:pPr marL="476220" lvl="1" indent="0">
              <a:buNone/>
            </a:pPr>
            <a:r>
              <a:rPr lang="en-US" altLang="zh-TW" sz="3600" dirty="0"/>
              <a:t>	</a:t>
            </a:r>
            <a:r>
              <a:rPr lang="zh-TW" altLang="en-US" sz="3600" dirty="0"/>
              <a:t>①依時間順序呈現核實的各種新聞。</a:t>
            </a:r>
          </a:p>
          <a:p>
            <a:pPr marL="476220" lvl="1" indent="0">
              <a:buNone/>
            </a:pPr>
            <a:r>
              <a:rPr lang="en-US" altLang="zh-TW" sz="3600" dirty="0"/>
              <a:t>	</a:t>
            </a:r>
            <a:r>
              <a:rPr lang="zh-TW" altLang="en-US" sz="3600" dirty="0"/>
              <a:t>② 錯誤分類：事實釐清、錯誤、部分錯誤等。</a:t>
            </a:r>
            <a:endParaRPr lang="en-US" altLang="zh-TW" sz="3600" dirty="0"/>
          </a:p>
          <a:p>
            <a:pPr marL="476220" lvl="1" indent="0">
              <a:buNone/>
            </a:pPr>
            <a:r>
              <a:rPr lang="en-US" altLang="zh-TW" sz="2400" dirty="0">
                <a:hlinkClick r:id="rId2"/>
              </a:rPr>
              <a:t>https://</a:t>
            </a:r>
            <a:r>
              <a:rPr lang="en-US" altLang="zh-TW" sz="2400" dirty="0" err="1">
                <a:hlinkClick r:id="rId2"/>
              </a:rPr>
              <a:t>toolbox.google.com</a:t>
            </a:r>
            <a:r>
              <a:rPr lang="en-US" altLang="zh-TW" sz="2400" dirty="0">
                <a:hlinkClick r:id="rId2"/>
              </a:rPr>
              <a:t>/factcheck/explorer/search/</a:t>
            </a:r>
            <a:r>
              <a:rPr lang="en-US" altLang="zh-TW" sz="2400" dirty="0" err="1">
                <a:hlinkClick r:id="rId2"/>
              </a:rPr>
              <a:t>list:recent;hl</a:t>
            </a:r>
            <a:r>
              <a:rPr lang="en-US" altLang="zh-TW" sz="2400" dirty="0">
                <a:hlinkClick r:id="rId2"/>
              </a:rPr>
              <a:t>=</a:t>
            </a:r>
            <a:r>
              <a:rPr lang="en-US" altLang="zh-TW" sz="2400" dirty="0" err="1">
                <a:hlinkClick r:id="rId2"/>
              </a:rPr>
              <a:t>zh</a:t>
            </a:r>
            <a:endParaRPr lang="en-US" altLang="zh-TW" sz="2400" dirty="0"/>
          </a:p>
        </p:txBody>
      </p:sp>
      <p:sp>
        <p:nvSpPr>
          <p:cNvPr id="10" name="文字版面配置區 5">
            <a:extLst>
              <a:ext uri="{FF2B5EF4-FFF2-40B4-BE49-F238E27FC236}">
                <a16:creationId xmlns:a16="http://schemas.microsoft.com/office/drawing/2014/main" id="{0EE56354-91A7-E932-A66C-8B3BD6E5303F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24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8787289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7D495-5982-C061-2033-6B105A581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B6FBEC-E2D6-7342-3133-09F3224A4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Google Fact Check Explorer</a:t>
            </a:r>
            <a:endParaRPr lang="zh-TW" altLang="en-US" sz="3600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E785D3D-6318-2873-7225-4E7314D5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42</a:t>
            </a:fld>
            <a:endParaRPr lang="en-US" altLang="zh-TW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36EF441-1690-3A14-6AF0-76541C639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11460163" cy="4946324"/>
          </a:xfrm>
        </p:spPr>
        <p:txBody>
          <a:bodyPr/>
          <a:lstStyle/>
          <a:p>
            <a:r>
              <a:rPr lang="zh-TW" altLang="en-US" dirty="0"/>
              <a:t>操作：</a:t>
            </a:r>
            <a:endParaRPr lang="en-US" altLang="zh-TW" dirty="0"/>
          </a:p>
          <a:p>
            <a:pPr marL="476220" lvl="1" indent="0">
              <a:buNone/>
            </a:pPr>
            <a:r>
              <a:rPr lang="en-US" altLang="zh-TW" sz="3600" dirty="0"/>
              <a:t>(2) </a:t>
            </a:r>
            <a:r>
              <a:rPr lang="zh-TW" altLang="en-US" sz="3600" dirty="0"/>
              <a:t>查詢新聞。</a:t>
            </a:r>
            <a:endParaRPr lang="en-US" altLang="zh-TW" sz="3600" dirty="0"/>
          </a:p>
          <a:p>
            <a:pPr marL="476220" lvl="1" indent="0">
              <a:buNone/>
            </a:pPr>
            <a:r>
              <a:rPr lang="en-US" altLang="zh-TW" sz="3600" dirty="0"/>
              <a:t>	</a:t>
            </a:r>
            <a:r>
              <a:rPr lang="zh-TW" altLang="en-US" sz="3600" dirty="0"/>
              <a:t>① 輸入關鍵字。</a:t>
            </a:r>
            <a:endParaRPr lang="en-US" altLang="zh-TW" sz="3600" dirty="0"/>
          </a:p>
          <a:p>
            <a:pPr marL="476220" lvl="1" indent="0">
              <a:buNone/>
            </a:pPr>
            <a:r>
              <a:rPr lang="en-US" altLang="zh-TW" sz="3600" dirty="0"/>
              <a:t>	</a:t>
            </a:r>
            <a:r>
              <a:rPr lang="zh-TW" altLang="en-US" sz="3600" dirty="0"/>
              <a:t>②點擊放大鏡搜尋。</a:t>
            </a:r>
          </a:p>
          <a:p>
            <a:pPr marL="476220" lvl="1" indent="0">
              <a:buNone/>
            </a:pPr>
            <a:r>
              <a:rPr lang="en-US" altLang="zh-TW" sz="3600" dirty="0"/>
              <a:t>	</a:t>
            </a:r>
            <a:r>
              <a:rPr lang="zh-TW" altLang="en-US" sz="3600" dirty="0">
                <a:solidFill>
                  <a:schemeClr val="bg1"/>
                </a:solidFill>
                <a:highlight>
                  <a:srgbClr val="FF0000"/>
                </a:highlight>
              </a:rPr>
              <a:t>註</a:t>
            </a:r>
            <a:r>
              <a:rPr lang="zh-TW" altLang="en-US" sz="3600" dirty="0"/>
              <a:t> 文字搜尋外，也支援以圖搜圖。</a:t>
            </a:r>
          </a:p>
          <a:p>
            <a:pPr marL="476220" lvl="1" indent="0">
              <a:buNone/>
            </a:pPr>
            <a:r>
              <a:rPr lang="en-US" altLang="zh-TW" sz="3600" dirty="0"/>
              <a:t>	</a:t>
            </a:r>
            <a:r>
              <a:rPr lang="zh-TW" altLang="en-US" sz="3600" dirty="0"/>
              <a:t>③ 搜尋後，會顯示已查核過的連結。</a:t>
            </a:r>
            <a:endParaRPr lang="en-US" altLang="zh-TW" sz="3600" dirty="0"/>
          </a:p>
        </p:txBody>
      </p:sp>
      <p:sp>
        <p:nvSpPr>
          <p:cNvPr id="10" name="文字版面配置區 5">
            <a:extLst>
              <a:ext uri="{FF2B5EF4-FFF2-40B4-BE49-F238E27FC236}">
                <a16:creationId xmlns:a16="http://schemas.microsoft.com/office/drawing/2014/main" id="{340200D0-9041-D275-28B1-F390E3001419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24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400132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7BD07-77BA-3994-9461-727A6EB3F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90674E-A1CE-8117-9354-6017F8767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Google Fact Check Explorer</a:t>
            </a:r>
            <a:endParaRPr lang="zh-TW" altLang="en-US" sz="3600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9A7B6D44-E092-9E07-3A15-664F67F0C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43</a:t>
            </a:fld>
            <a:endParaRPr lang="en-US" altLang="zh-TW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7D14FF6-DF25-3E1F-142C-65869C844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11460163" cy="3866204"/>
          </a:xfrm>
        </p:spPr>
        <p:txBody>
          <a:bodyPr/>
          <a:lstStyle/>
          <a:p>
            <a:r>
              <a:rPr lang="zh-TW" altLang="en-US" dirty="0"/>
              <a:t>操作：</a:t>
            </a:r>
            <a:endParaRPr lang="en-US" altLang="zh-TW" dirty="0"/>
          </a:p>
          <a:p>
            <a:pPr marL="476220" lvl="1" indent="0">
              <a:buNone/>
            </a:pPr>
            <a:r>
              <a:rPr lang="en-US" altLang="zh-TW" sz="3600" dirty="0"/>
              <a:t>(3) </a:t>
            </a:r>
            <a:r>
              <a:rPr lang="zh-TW" altLang="en-US" sz="3600" dirty="0"/>
              <a:t>連結外部查核機構。</a:t>
            </a:r>
            <a:endParaRPr lang="en-US" altLang="zh-TW" sz="3600" dirty="0"/>
          </a:p>
          <a:p>
            <a:pPr marL="476220" lvl="1" indent="0">
              <a:buNone/>
            </a:pPr>
            <a:r>
              <a:rPr lang="en-US" altLang="zh-TW" sz="3600" dirty="0"/>
              <a:t>	</a:t>
            </a:r>
            <a:r>
              <a:rPr lang="zh-TW" altLang="en-US" sz="3600" dirty="0"/>
              <a:t>①點擊上一步驟的連結。</a:t>
            </a:r>
          </a:p>
          <a:p>
            <a:pPr marL="476220" lvl="1" indent="0">
              <a:buNone/>
            </a:pPr>
            <a:r>
              <a:rPr lang="en-US" altLang="zh-TW" sz="3600" dirty="0"/>
              <a:t>	</a:t>
            </a:r>
            <a:r>
              <a:rPr lang="zh-TW" altLang="en-US" sz="3600" dirty="0"/>
              <a:t>②呈現假新聞的錯誤分類。</a:t>
            </a:r>
          </a:p>
          <a:p>
            <a:pPr marL="476220" lvl="1" indent="0">
              <a:buNone/>
            </a:pPr>
            <a:r>
              <a:rPr lang="en-US" altLang="zh-TW" sz="3600" dirty="0"/>
              <a:t>	</a:t>
            </a:r>
            <a:r>
              <a:rPr lang="zh-TW" altLang="en-US" sz="3600" dirty="0"/>
              <a:t>③核實機構查證的過程，認定為假新聞的原因。</a:t>
            </a:r>
            <a:endParaRPr lang="en-US" altLang="zh-TW" sz="2400" dirty="0"/>
          </a:p>
        </p:txBody>
      </p:sp>
      <p:sp>
        <p:nvSpPr>
          <p:cNvPr id="10" name="文字版面配置區 5">
            <a:extLst>
              <a:ext uri="{FF2B5EF4-FFF2-40B4-BE49-F238E27FC236}">
                <a16:creationId xmlns:a16="http://schemas.microsoft.com/office/drawing/2014/main" id="{6ADA4D2B-F2E7-209D-D762-C85332C2EEA8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24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566878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334390" y="2853730"/>
            <a:ext cx="11521633" cy="890536"/>
          </a:xfrm>
        </p:spPr>
        <p:txBody>
          <a:bodyPr/>
          <a:lstStyle/>
          <a:p>
            <a:r>
              <a:rPr lang="en-US" altLang="zh-TW" dirty="0"/>
              <a:t>1</a:t>
            </a:r>
            <a:r>
              <a:rPr lang="zh-TW" altLang="en-US" dirty="0"/>
              <a:t>．</a:t>
            </a:r>
            <a:r>
              <a:rPr lang="en-US" altLang="zh-TW" dirty="0"/>
              <a:t>2</a:t>
            </a:r>
            <a:r>
              <a:rPr lang="zh-TW" altLang="en-US" dirty="0"/>
              <a:t> 媒體識讀</a:t>
            </a:r>
            <a:br>
              <a:rPr lang="en-US" altLang="zh-TW" dirty="0"/>
            </a:br>
            <a:r>
              <a:rPr lang="zh-TW" altLang="en-US" dirty="0"/>
              <a:t>結束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44</a:t>
            </a:fld>
            <a:endParaRPr lang="en-US" altLang="zh-TW"/>
          </a:p>
        </p:txBody>
      </p:sp>
      <p:sp>
        <p:nvSpPr>
          <p:cNvPr id="6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24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12880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2BE466-7900-4C2E-A1B1-2B0567132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媒體基本認識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BEE316E-5907-40C1-9277-D8F62209E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7488435" cy="3794196"/>
          </a:xfrm>
        </p:spPr>
        <p:txBody>
          <a:bodyPr/>
          <a:lstStyle/>
          <a:p>
            <a:r>
              <a:rPr lang="zh-TW" altLang="en-US" b="1" dirty="0"/>
              <a:t>媒體傳遞的</a:t>
            </a:r>
            <a:r>
              <a:rPr lang="zh-TW" altLang="en-US" b="1" dirty="0">
                <a:solidFill>
                  <a:schemeClr val="accent1"/>
                </a:solidFill>
              </a:rPr>
              <a:t>訊息不一定正確</a:t>
            </a:r>
            <a:r>
              <a:rPr lang="zh-TW" altLang="en-US" b="1" dirty="0"/>
              <a:t>。</a:t>
            </a:r>
            <a:endParaRPr lang="en-US" altLang="zh-TW" b="1" dirty="0"/>
          </a:p>
          <a:p>
            <a:pPr marL="895350" indent="-430213">
              <a:buNone/>
            </a:pPr>
            <a:r>
              <a:rPr lang="zh-TW" altLang="en-US" sz="3200" dirty="0"/>
              <a:t>→隨著網路通訊普及，刻意捏造或未被證實的新聞、謠言，容易快速在網路上流傳，因此我們必須培養判斷是非的能力。</a:t>
            </a:r>
          </a:p>
          <a:p>
            <a:pPr marL="114295" indent="0">
              <a:buNone/>
            </a:pPr>
            <a:endParaRPr lang="zh-TW" altLang="en-US" sz="3200" dirty="0"/>
          </a:p>
          <a:p>
            <a:endParaRPr lang="en-US" altLang="zh-TW" sz="32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6242165-BDC9-4580-9FFD-43EAAFDA1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5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18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121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90" y="971650"/>
            <a:ext cx="7488832" cy="555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B78C7D6-3B9C-4973-8DF6-7EE3C241D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案例</a:t>
            </a:r>
            <a:r>
              <a:rPr lang="en-US" altLang="zh-TW" dirty="0"/>
              <a:t>1</a:t>
            </a:r>
            <a:r>
              <a:rPr lang="zh-TW" altLang="en-US" dirty="0"/>
              <a:t>：業配新聞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EE5F92F-7C98-4F6C-A2C3-02779CCB05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6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19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04306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C8F3C9-BA56-4CCA-9AB9-CA2EC9324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案例</a:t>
            </a:r>
            <a:r>
              <a:rPr lang="en-US" altLang="zh-TW" dirty="0"/>
              <a:t>1</a:t>
            </a:r>
            <a:r>
              <a:rPr lang="zh-TW" altLang="en-US" dirty="0"/>
              <a:t>：業配新聞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7B6237-C434-4D0D-A401-137557F8E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11304587" cy="2210020"/>
          </a:xfrm>
        </p:spPr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想一想</a:t>
            </a:r>
            <a:r>
              <a:rPr lang="en-US" altLang="zh-TW" dirty="0"/>
              <a:t>】</a:t>
            </a:r>
          </a:p>
          <a:p>
            <a:r>
              <a:rPr lang="en-US" altLang="zh-TW" dirty="0"/>
              <a:t>1. </a:t>
            </a:r>
            <a:r>
              <a:rPr lang="zh-TW" altLang="en-US" dirty="0"/>
              <a:t>你或家人曾經因為新聞報導或電視節目的介紹，做過什麼消費嗎？</a:t>
            </a: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8756357-04C2-4238-ABD0-54919692D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113" y="2724166"/>
            <a:ext cx="5288204" cy="392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9A79BE4B-540C-4922-8B1E-4984823B74AA}"/>
              </a:ext>
            </a:extLst>
          </p:cNvPr>
          <p:cNvSpPr txBox="1">
            <a:spLocks/>
          </p:cNvSpPr>
          <p:nvPr/>
        </p:nvSpPr>
        <p:spPr>
          <a:xfrm>
            <a:off x="334566" y="3192512"/>
            <a:ext cx="6152738" cy="3456384"/>
          </a:xfrm>
          <a:prstGeom prst="rect">
            <a:avLst/>
          </a:prstGeom>
        </p:spPr>
        <p:txBody>
          <a:bodyPr/>
          <a:lstStyle>
            <a:lvl1pPr marL="457171" indent="-457171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990535" indent="-380974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523901" indent="-30478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除了參考新聞報導外，可以先查看網路評價，但由於網路上有許多業配文章與評論，建議多方查看比較，以更準確的評斷店家。</a:t>
            </a:r>
          </a:p>
        </p:txBody>
      </p:sp>
      <p:sp>
        <p:nvSpPr>
          <p:cNvPr id="9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19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9100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C8F3C9-BA56-4CCA-9AB9-CA2EC9324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案例</a:t>
            </a:r>
            <a:r>
              <a:rPr lang="en-US" altLang="zh-TW" dirty="0"/>
              <a:t>1</a:t>
            </a:r>
            <a:r>
              <a:rPr lang="zh-TW" altLang="en-US" dirty="0"/>
              <a:t>：業配新聞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7B6237-C434-4D0D-A401-137557F8E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想一想</a:t>
            </a:r>
            <a:r>
              <a:rPr lang="en-US" altLang="zh-TW" dirty="0"/>
              <a:t>】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 住家周圍是否有未經媒體渲染，就已經人氣旺盛的店家呢？</a:t>
            </a: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8756357-04C2-4238-ABD0-54919692D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113" y="2724166"/>
            <a:ext cx="5288204" cy="392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9A79BE4B-540C-4922-8B1E-4984823B74AA}"/>
              </a:ext>
            </a:extLst>
          </p:cNvPr>
          <p:cNvSpPr txBox="1">
            <a:spLocks/>
          </p:cNvSpPr>
          <p:nvPr/>
        </p:nvSpPr>
        <p:spPr>
          <a:xfrm>
            <a:off x="334566" y="3192512"/>
            <a:ext cx="5760640" cy="3456384"/>
          </a:xfrm>
          <a:prstGeom prst="rect">
            <a:avLst/>
          </a:prstGeom>
        </p:spPr>
        <p:txBody>
          <a:bodyPr/>
          <a:lstStyle>
            <a:lvl1pPr marL="457171" indent="-457171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990535" indent="-380974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523901" indent="-30478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媒體宣傳已逐漸普及，但仍有許多店家堅持以品質吸引顧客，自然也會有顧客願意上門。</a:t>
            </a:r>
          </a:p>
        </p:txBody>
      </p:sp>
      <p:sp>
        <p:nvSpPr>
          <p:cNvPr id="9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19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8039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1C31FA-32F3-4E7F-A0CB-9FE0A147B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「節目廣告化」、「廣告節目化」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1A0243E-8468-4ECA-99F3-26051CD53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8640563" cy="5521446"/>
          </a:xfrm>
        </p:spPr>
        <p:txBody>
          <a:bodyPr/>
          <a:lstStyle/>
          <a:p>
            <a:pPr marL="114295" indent="0">
              <a:buNone/>
            </a:pPr>
            <a:r>
              <a:rPr lang="en-US" altLang="zh-TW" dirty="0"/>
              <a:t>【</a:t>
            </a:r>
            <a:r>
              <a:rPr lang="zh-TW" altLang="en-US" dirty="0"/>
              <a:t>業配新聞</a:t>
            </a:r>
            <a:r>
              <a:rPr lang="en-US" altLang="zh-TW" dirty="0"/>
              <a:t>】</a:t>
            </a:r>
          </a:p>
          <a:p>
            <a:pPr marL="627063" indent="0">
              <a:buNone/>
            </a:pPr>
            <a:r>
              <a:rPr lang="zh-TW" altLang="en-US" dirty="0"/>
              <a:t>新聞因接受廠商贊助，</a:t>
            </a:r>
            <a:br>
              <a:rPr lang="en-US" altLang="zh-TW" dirty="0"/>
            </a:br>
            <a:r>
              <a:rPr lang="zh-TW" altLang="en-US" dirty="0"/>
              <a:t>將宣傳</a:t>
            </a:r>
            <a:r>
              <a:rPr lang="zh-TW" altLang="en-US" b="1" dirty="0">
                <a:solidFill>
                  <a:srgbClr val="0070C0"/>
                </a:solidFill>
              </a:rPr>
              <a:t>內容包裝成新聞</a:t>
            </a:r>
            <a:r>
              <a:rPr lang="zh-TW" altLang="en-US" dirty="0"/>
              <a:t>進行報導。</a:t>
            </a:r>
            <a:endParaRPr lang="en-US" altLang="zh-TW" dirty="0"/>
          </a:p>
          <a:p>
            <a:pPr marL="114295" indent="0">
              <a:buNone/>
            </a:pPr>
            <a:r>
              <a:rPr lang="en-US" altLang="zh-TW" dirty="0"/>
              <a:t>【</a:t>
            </a:r>
            <a:r>
              <a:rPr lang="zh-TW" altLang="en-US" dirty="0"/>
              <a:t>置入性行銷</a:t>
            </a:r>
            <a:r>
              <a:rPr lang="en-US" altLang="zh-TW" dirty="0"/>
              <a:t>】</a:t>
            </a:r>
          </a:p>
          <a:p>
            <a:pPr marL="627063" indent="0">
              <a:buNone/>
            </a:pPr>
            <a:r>
              <a:rPr lang="zh-TW" altLang="en-US" dirty="0"/>
              <a:t>安排電視節目中</a:t>
            </a:r>
            <a:r>
              <a:rPr lang="zh-TW" altLang="en-US" b="1" dirty="0">
                <a:solidFill>
                  <a:srgbClr val="0070C0"/>
                </a:solidFill>
              </a:rPr>
              <a:t>刻意出現某樣商品</a:t>
            </a:r>
            <a:r>
              <a:rPr lang="zh-TW" altLang="en-US" dirty="0"/>
              <a:t>，</a:t>
            </a:r>
            <a:br>
              <a:rPr lang="en-US" altLang="zh-TW" dirty="0"/>
            </a:br>
            <a:r>
              <a:rPr lang="zh-TW" altLang="en-US" dirty="0"/>
              <a:t>以提升觀眾對該商品的購買慾望。</a:t>
            </a:r>
          </a:p>
          <a:p>
            <a:pPr marL="114295" indent="0">
              <a:buNone/>
            </a:pPr>
            <a:r>
              <a:rPr lang="zh-TW" altLang="en-US" dirty="0">
                <a:solidFill>
                  <a:srgbClr val="FF0000"/>
                </a:solidFill>
              </a:rPr>
              <a:t>→應先</a:t>
            </a:r>
            <a:r>
              <a:rPr lang="zh-TW" altLang="en-US" b="1" dirty="0">
                <a:solidFill>
                  <a:srgbClr val="FF0000"/>
                </a:solidFill>
              </a:rPr>
              <a:t>思考訊息背後的目的</a:t>
            </a:r>
            <a:r>
              <a:rPr lang="zh-TW" altLang="en-US" dirty="0">
                <a:solidFill>
                  <a:srgbClr val="FF0000"/>
                </a:solidFill>
              </a:rPr>
              <a:t>，不要盲從。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0846459-EF58-457D-82D9-8019FEF842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5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19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9024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生活科技_課文">
  <a:themeElements>
    <a:clrScheme name="自訂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</a:spPr>
      <a:bodyPr wrap="none" rtlCol="0" anchor="ctr">
        <a:spAutoFit/>
      </a:bodyPr>
      <a:lstStyle>
        <a:defPPr algn="ctr">
          <a:defRPr sz="3600" dirty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spDef>
    <a:lnDef>
      <a:spPr>
        <a:ln w="28575" cap="rnd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3600" dirty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5455</TotalTime>
  <Words>1889</Words>
  <Application>Microsoft Office PowerPoint</Application>
  <PresentationFormat>自訂</PresentationFormat>
  <Paragraphs>247</Paragraphs>
  <Slides>44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44</vt:i4>
      </vt:variant>
    </vt:vector>
  </HeadingPairs>
  <TitlesOfParts>
    <vt:vector size="51" baseType="lpstr">
      <vt:lpstr>微軟正黑體</vt:lpstr>
      <vt:lpstr>新細明體</vt:lpstr>
      <vt:lpstr>標楷體</vt:lpstr>
      <vt:lpstr>Arial</vt:lpstr>
      <vt:lpstr>Calibri</vt:lpstr>
      <vt:lpstr>Wingdings</vt:lpstr>
      <vt:lpstr>生活科技_課文</vt:lpstr>
      <vt:lpstr>媒體識讀</vt:lpstr>
      <vt:lpstr>1. 媒體與訊息</vt:lpstr>
      <vt:lpstr>常見的媒體</vt:lpstr>
      <vt:lpstr>媒體基本認識</vt:lpstr>
      <vt:lpstr>媒體基本認識</vt:lpstr>
      <vt:lpstr>案例1：業配新聞</vt:lpstr>
      <vt:lpstr>案例1：業配新聞</vt:lpstr>
      <vt:lpstr>案例1：業配新聞</vt:lpstr>
      <vt:lpstr>「節目廣告化」、「廣告節目化」</vt:lpstr>
      <vt:lpstr>案例2：新聞立場</vt:lpstr>
      <vt:lpstr>案例2：新聞立場</vt:lpstr>
      <vt:lpstr>案例2：新聞立場</vt:lpstr>
      <vt:lpstr>案例2：新聞立場</vt:lpstr>
      <vt:lpstr>訊息製造者的不同立場</vt:lpstr>
      <vt:lpstr>訊息製造者的不同立場</vt:lpstr>
      <vt:lpstr>訊息製造者的不同立場</vt:lpstr>
      <vt:lpstr>案例3：網路謠言</vt:lpstr>
      <vt:lpstr>案例3：網路謠言</vt:lpstr>
      <vt:lpstr>案例3：網路謠言</vt:lpstr>
      <vt:lpstr>常見的網路謠言類型</vt:lpstr>
      <vt:lpstr>常見的網路謠言類型</vt:lpstr>
      <vt:lpstr>PowerPoint 簡報</vt:lpstr>
      <vt:lpstr>政府機關闢謠專區</vt:lpstr>
      <vt:lpstr>案例4：造假直播</vt:lpstr>
      <vt:lpstr>案例4：造假直播</vt:lpstr>
      <vt:lpstr>案例4：造假直播</vt:lpstr>
      <vt:lpstr>自媒體的興起</vt:lpstr>
      <vt:lpstr>自媒體的興起</vt:lpstr>
      <vt:lpstr>PowerPoint 簡報</vt:lpstr>
      <vt:lpstr>PowerPoint 簡報</vt:lpstr>
      <vt:lpstr>2. 認識媒體識讀</vt:lpstr>
      <vt:lpstr>媒體識讀簡介</vt:lpstr>
      <vt:lpstr>① 檢視資訊來源</vt:lpstr>
      <vt:lpstr>② 檢視訊息作者</vt:lpstr>
      <vt:lpstr>③ 訊息發布或事件發生的時間</vt:lpstr>
      <vt:lpstr>④ 檢視內容是否可信</vt:lpstr>
      <vt:lpstr>⑤ 檢視內容的立場</vt:lpstr>
      <vt:lpstr>⑥ 不輕易轉發訊息</vt:lpstr>
      <vt:lpstr>PowerPoint 簡報</vt:lpstr>
      <vt:lpstr>Google Fact Check Explorer</vt:lpstr>
      <vt:lpstr>Google Fact Check Explorer</vt:lpstr>
      <vt:lpstr>Google Fact Check Explorer</vt:lpstr>
      <vt:lpstr>Google Fact Check Explorer</vt:lpstr>
      <vt:lpstr>1．2 媒體識讀 結束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康育豪</dc:creator>
  <cp:lastModifiedBy>林奕廷</cp:lastModifiedBy>
  <cp:revision>587</cp:revision>
  <cp:lastPrinted>2019-05-27T08:55:00Z</cp:lastPrinted>
  <dcterms:created xsi:type="dcterms:W3CDTF">2019-04-23T05:53:25Z</dcterms:created>
  <dcterms:modified xsi:type="dcterms:W3CDTF">2025-06-27T03:37:29Z</dcterms:modified>
</cp:coreProperties>
</file>