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0" r:id="rId2"/>
    <p:sldId id="420" r:id="rId3"/>
    <p:sldId id="421" r:id="rId4"/>
    <p:sldId id="455" r:id="rId5"/>
    <p:sldId id="446" r:id="rId6"/>
    <p:sldId id="456" r:id="rId7"/>
    <p:sldId id="423" r:id="rId8"/>
    <p:sldId id="448" r:id="rId9"/>
    <p:sldId id="451" r:id="rId10"/>
    <p:sldId id="457" r:id="rId11"/>
    <p:sldId id="458" r:id="rId12"/>
    <p:sldId id="460" r:id="rId13"/>
    <p:sldId id="461" r:id="rId14"/>
    <p:sldId id="462" r:id="rId15"/>
    <p:sldId id="463" r:id="rId16"/>
    <p:sldId id="464" r:id="rId17"/>
    <p:sldId id="428" r:id="rId18"/>
    <p:sldId id="429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59" r:id="rId29"/>
    <p:sldId id="475" r:id="rId30"/>
    <p:sldId id="476" r:id="rId31"/>
    <p:sldId id="477" r:id="rId32"/>
    <p:sldId id="293" r:id="rId33"/>
  </p:sldIdLst>
  <p:sldSz cx="12190413" cy="6859588"/>
  <p:notesSz cx="6797675" cy="9928225"/>
  <p:defaultTextStyle>
    <a:defPPr>
      <a:defRPr lang="zh-TW"/>
    </a:defPPr>
    <a:lvl1pPr marL="0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61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2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82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43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04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6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25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86" algn="l" defTabSz="121912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7468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346">
          <p15:clr>
            <a:srgbClr val="A4A3A4"/>
          </p15:clr>
        </p15:guide>
        <p15:guide id="7" pos="7332">
          <p15:clr>
            <a:srgbClr val="A4A3A4"/>
          </p15:clr>
        </p15:guide>
        <p15:guide id="8" pos="210">
          <p15:clr>
            <a:srgbClr val="A4A3A4"/>
          </p15:clr>
        </p15:guide>
        <p15:guide id="9" pos="3839">
          <p15:clr>
            <a:srgbClr val="A4A3A4"/>
          </p15:clr>
        </p15:guide>
        <p15:guide id="10" pos="1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廖欣儀 享藝" initials="廖欣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EF"/>
    <a:srgbClr val="FFF3C8"/>
    <a:srgbClr val="FF0000"/>
    <a:srgbClr val="DDF1F5"/>
    <a:srgbClr val="E2F4FD"/>
    <a:srgbClr val="8781BD"/>
    <a:srgbClr val="BADBD6"/>
    <a:srgbClr val="FFFDE0"/>
    <a:srgbClr val="FFDB4E"/>
    <a:srgbClr val="BFD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7" autoAdjust="0"/>
    <p:restoredTop sz="99425" autoAdjust="0"/>
  </p:normalViewPr>
  <p:slideViewPr>
    <p:cSldViewPr>
      <p:cViewPr varScale="1">
        <p:scale>
          <a:sx n="72" d="100"/>
          <a:sy n="72" d="100"/>
        </p:scale>
        <p:origin x="488" y="36"/>
      </p:cViewPr>
      <p:guideLst>
        <p:guide orient="horz" pos="4156"/>
        <p:guide pos="211"/>
        <p:guide pos="7468"/>
        <p:guide pos="3840"/>
        <p:guide orient="horz" pos="4065"/>
        <p:guide pos="346"/>
        <p:guide pos="7332"/>
        <p:guide pos="210"/>
        <p:guide pos="3839"/>
        <p:guide pos="1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2443" y="6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B86E-58F1-453E-91B4-43BD7B2DA862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21FB-B186-49F8-85DC-B9B1F06920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81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F82B-D712-4385-9AA0-A63CF5D93865}" type="datetimeFigureOut">
              <a:rPr lang="zh-TW" altLang="en-US" smtClean="0"/>
              <a:t>2023/5/29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D631-796C-4514-B79B-593D28CCBE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小節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 userDrawn="1"/>
        </p:nvGrpSpPr>
        <p:grpSpPr>
          <a:xfrm>
            <a:off x="1126654" y="837506"/>
            <a:ext cx="9937104" cy="5559384"/>
            <a:chOff x="1054646" y="1197546"/>
            <a:chExt cx="9937104" cy="5559384"/>
          </a:xfrm>
        </p:grpSpPr>
        <p:sp>
          <p:nvSpPr>
            <p:cNvPr id="9" name="矩形 8"/>
            <p:cNvSpPr/>
            <p:nvPr userDrawn="1"/>
          </p:nvSpPr>
          <p:spPr>
            <a:xfrm>
              <a:off x="1054646" y="1197546"/>
              <a:ext cx="9937104" cy="35979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剪去單一角落矩形 15"/>
            <p:cNvSpPr/>
            <p:nvPr userDrawn="1"/>
          </p:nvSpPr>
          <p:spPr>
            <a:xfrm flipV="1">
              <a:off x="1054646" y="1557335"/>
              <a:ext cx="9937104" cy="5199595"/>
            </a:xfrm>
            <a:prstGeom prst="snip1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 userDrawn="1"/>
          </p:nvSpPr>
          <p:spPr>
            <a:xfrm rot="18899396">
              <a:off x="9772252" y="5859894"/>
              <a:ext cx="1197809" cy="557607"/>
            </a:xfrm>
            <a:prstGeom prst="triangle">
              <a:avLst>
                <a:gd name="adj" fmla="val 24939"/>
              </a:avLst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圓角矩形 26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31" name="文字版面配置區 20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342678" y="1485578"/>
            <a:ext cx="9676607" cy="4551271"/>
          </a:xfrm>
          <a:prstGeom prst="rect">
            <a:avLst/>
          </a:prstGeom>
        </p:spPr>
        <p:txBody>
          <a:bodyPr lIns="121912" tIns="0" rIns="0" bIns="0">
            <a:noAutofit/>
          </a:bodyPr>
          <a:lstStyle>
            <a:lvl1pPr marL="474103" indent="-474103">
              <a:lnSpc>
                <a:spcPct val="130000"/>
              </a:lnSpc>
              <a:spcBef>
                <a:spcPts val="800"/>
              </a:spcBef>
              <a:buClrTx/>
              <a:buFont typeface="+mj-lt"/>
              <a:buAutoNum type="arabicPeriod"/>
              <a:tabLst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1083664" marR="0" indent="-368275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598978" algn="l"/>
              </a:tabLst>
              <a:defRPr sz="43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761952" marR="0" indent="0" algn="l" defTabSz="121912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500">
                <a:latin typeface="標楷體" pitchFamily="65" charset="-120"/>
                <a:ea typeface="標楷體" pitchFamily="65" charset="-120"/>
              </a:defRPr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zh-TW" altLang="en-US" dirty="0"/>
              <a:t>小標</a:t>
            </a:r>
            <a:r>
              <a:rPr lang="en-US" altLang="zh-TW" dirty="0"/>
              <a:t>(</a:t>
            </a:r>
            <a:r>
              <a:rPr lang="en-US" altLang="zh-TW" dirty="0" err="1"/>
              <a:t>36pt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概念</a:t>
            </a:r>
            <a:r>
              <a:rPr lang="en-US" altLang="zh-TW" dirty="0"/>
              <a:t>(</a:t>
            </a:r>
            <a:r>
              <a:rPr lang="en-US" altLang="zh-TW" dirty="0" err="1"/>
              <a:t>32pt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</a:p>
          <a:p>
            <a:pPr lvl="0"/>
            <a:r>
              <a:rPr lang="zh-TW" altLang="en-US" dirty="0"/>
              <a:t>行距</a:t>
            </a:r>
            <a:r>
              <a:rPr lang="en-US" altLang="zh-TW" dirty="0"/>
              <a:t>1.3</a:t>
            </a:r>
          </a:p>
          <a:p>
            <a:pPr lvl="1"/>
            <a:endParaRPr lang="zh-TW" altLang="en-US" dirty="0"/>
          </a:p>
        </p:txBody>
      </p:sp>
      <p:sp>
        <p:nvSpPr>
          <p:cNvPr id="10" name="圓角矩形 9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7" name="副標題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8582" y="189434"/>
            <a:ext cx="2592287" cy="766142"/>
          </a:xfrm>
        </p:spPr>
        <p:txBody>
          <a:bodyPr>
            <a:noAutofit/>
          </a:bodyPr>
          <a:lstStyle>
            <a:lvl1pPr marL="0" indent="0" algn="ctr">
              <a:buNone/>
              <a:defRPr lang="zh-TW" altLang="en-US" sz="6000" b="1" kern="1200" cap="none" spc="0" baseline="0" dirty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r>
              <a:rPr lang="zh-TW" altLang="en-US" dirty="0">
                <a:solidFill>
                  <a:schemeClr val="bg1"/>
                </a:solidFill>
                <a:effectLst/>
              </a:rPr>
              <a:t>．</a:t>
            </a:r>
            <a:r>
              <a:rPr lang="en-US" altLang="zh-TW" dirty="0">
                <a:solidFill>
                  <a:schemeClr val="bg1"/>
                </a:solidFill>
                <a:effectLst/>
              </a:rPr>
              <a:t>X</a:t>
            </a:r>
            <a:endParaRPr lang="zh-TW" alt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2638822" y="429249"/>
            <a:ext cx="7704460" cy="9123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5400" b="1" cap="none" spc="0" baseline="0">
                <a:ln w="3155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節名</a:t>
            </a:r>
            <a:r>
              <a:rPr lang="en-US" altLang="zh-TW" dirty="0"/>
              <a:t>(</a:t>
            </a:r>
            <a:r>
              <a:rPr lang="en-US" altLang="zh-TW" dirty="0" err="1"/>
              <a:t>72pt</a:t>
            </a:r>
            <a:r>
              <a:rPr lang="zh-TW" altLang="en-US" dirty="0"/>
              <a:t>，正黑體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5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腦並用">
    <p:bg>
      <p:bgPr>
        <a:solidFill>
          <a:srgbClr val="E2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46DA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延伸學習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3358902" y="45418"/>
            <a:ext cx="6912768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746DA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ACB55B2-0A98-4717-B5E2-7F975316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1" b="89552" l="9769" r="43445"/>
                    </a14:imgEffect>
                  </a14:imgLayer>
                </a14:imgProps>
              </a:ext>
            </a:extLst>
          </a:blip>
          <a:srcRect l="9717" t="11283" r="57245" b="15374"/>
          <a:stretch/>
        </p:blipFill>
        <p:spPr>
          <a:xfrm>
            <a:off x="187429" y="108011"/>
            <a:ext cx="864097" cy="66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動腦時間">
    <p:bg>
      <p:bgPr>
        <a:solidFill>
          <a:srgbClr val="DD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27140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FC6D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手腦並用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4FC6D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20"/>
          <p:cNvSpPr>
            <a:spLocks noGrp="1"/>
          </p:cNvSpPr>
          <p:nvPr>
            <p:ph type="body" sz="quarter" idx="16" hasCustomPrompt="1"/>
          </p:nvPr>
        </p:nvSpPr>
        <p:spPr>
          <a:xfrm>
            <a:off x="549275" y="4064696"/>
            <a:ext cx="11090276" cy="23884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8525" indent="0">
              <a:lnSpc>
                <a:spcPct val="130000"/>
              </a:lnSpc>
              <a:spcBef>
                <a:spcPts val="800"/>
              </a:spcBef>
              <a:buNone/>
              <a:defRPr sz="36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spcBef>
                <a:spcPts val="800"/>
              </a:spcBef>
              <a:defRPr>
                <a:latin typeface="標楷體" pitchFamily="65" charset="-120"/>
                <a:ea typeface="標楷體" pitchFamily="65" charset="-120"/>
              </a:defRPr>
            </a:lvl2pPr>
          </a:lstStyle>
          <a:p>
            <a:pPr lvl="0"/>
            <a:r>
              <a:rPr lang="zh-TW" altLang="en-US" dirty="0"/>
              <a:t>解答微軟正黑體，</a:t>
            </a:r>
            <a:r>
              <a:rPr lang="en-US" altLang="zh-TW" dirty="0"/>
              <a:t>36</a:t>
            </a:r>
            <a:r>
              <a:rPr lang="zh-TW" altLang="en-US" dirty="0"/>
              <a:t>字級、行距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D71E6-DBED-493D-B174-F07DB5FB2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" b="89179" l="10566" r="39325">
                        <a14:foregroundMark x1="32026" y1="23134" x2="33878" y2="24627"/>
                      </a14:backgroundRemoval>
                    </a14:imgEffect>
                  </a14:imgLayer>
                </a14:imgProps>
              </a:ext>
            </a:extLst>
          </a:blip>
          <a:srcRect l="11529" t="5007" r="61901" b="24471"/>
          <a:stretch/>
        </p:blipFill>
        <p:spPr>
          <a:xfrm>
            <a:off x="209753" y="118557"/>
            <a:ext cx="864089" cy="6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_連結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 userDrawn="1"/>
        </p:nvSpPr>
        <p:spPr>
          <a:xfrm>
            <a:off x="1558702" y="1341562"/>
            <a:ext cx="3456384" cy="8403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1558702" y="2419350"/>
            <a:ext cx="9067768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2422798" y="1413570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</a:t>
            </a:r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1813113" y="1500219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" name="直線接點 14"/>
          <p:cNvCxnSpPr/>
          <p:nvPr userDrawn="1"/>
        </p:nvCxnSpPr>
        <p:spPr>
          <a:xfrm>
            <a:off x="1558702" y="3309885"/>
            <a:ext cx="9073008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3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念插播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題目</a:t>
            </a:r>
            <a:r>
              <a:rPr lang="en-US" altLang="zh-TW" dirty="0" err="1"/>
              <a:t>36pt</a:t>
            </a:r>
            <a:r>
              <a:rPr lang="zh-TW" altLang="en-US" dirty="0"/>
              <a:t>，正黑體、行距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3130351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概念插播：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protest_352345"/>
          <p:cNvSpPr>
            <a:spLocks noChangeAspect="1"/>
          </p:cNvSpPr>
          <p:nvPr userDrawn="1"/>
        </p:nvSpPr>
        <p:spPr bwMode="auto">
          <a:xfrm>
            <a:off x="338946" y="155805"/>
            <a:ext cx="609685" cy="595051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</p: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3790950" y="45418"/>
            <a:ext cx="6408712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</a:t>
            </a:r>
          </a:p>
        </p:txBody>
      </p:sp>
    </p:spTree>
    <p:extLst>
      <p:ext uri="{BB962C8B-B14F-4D97-AF65-F5344CB8AC3E}">
        <p14:creationId xmlns:p14="http://schemas.microsoft.com/office/powerpoint/2010/main" val="1784860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職涯導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B8D4D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職涯導航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FB8D4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K1011102\Desktop\3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9537"/>
            <a:ext cx="720714" cy="56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段標"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2084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段標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1"/>
          <p:cNvSpPr>
            <a:spLocks noGrp="1"/>
          </p:cNvSpPr>
          <p:nvPr>
            <p:ph type="ctrTitle" hasCustomPrompt="1"/>
          </p:nvPr>
        </p:nvSpPr>
        <p:spPr>
          <a:xfrm>
            <a:off x="333376" y="2419350"/>
            <a:ext cx="11518420" cy="89053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段標</a:t>
            </a:r>
            <a:r>
              <a:rPr lang="en-US" altLang="zh-TW" dirty="0"/>
              <a:t>(48pt</a:t>
            </a:r>
            <a:r>
              <a:rPr lang="zh-TW" altLang="en-US" dirty="0"/>
              <a:t>，微軟正黑體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cxnSp>
        <p:nvCxnSpPr>
          <p:cNvPr id="33" name="直線接點 32"/>
          <p:cNvCxnSpPr/>
          <p:nvPr userDrawn="1"/>
        </p:nvCxnSpPr>
        <p:spPr>
          <a:xfrm>
            <a:off x="334394" y="3309885"/>
            <a:ext cx="11517401" cy="0"/>
          </a:xfrm>
          <a:prstGeom prst="line">
            <a:avLst/>
          </a:prstGeom>
          <a:ln cap="rnd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 userDrawn="1"/>
        </p:nvSpPr>
        <p:spPr>
          <a:xfrm rot="20730185">
            <a:off x="11375477" y="6411433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1196330" y="6396891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 rot="18900000">
            <a:off x="11618781" y="6449278"/>
            <a:ext cx="119120" cy="449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318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2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問題思考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9144619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8140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  <p:cxnSp>
        <p:nvCxnSpPr>
          <p:cNvPr id="12" name="直線接點 11"/>
          <p:cNvCxnSpPr/>
          <p:nvPr userDrawn="1"/>
        </p:nvCxnSpPr>
        <p:spPr>
          <a:xfrm>
            <a:off x="9695606" y="981522"/>
            <a:ext cx="0" cy="5828779"/>
          </a:xfrm>
          <a:prstGeom prst="line">
            <a:avLst/>
          </a:prstGeom>
          <a:ln w="57150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逐步解析(關鍵積木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矩形 13"/>
          <p:cNvSpPr/>
          <p:nvPr userDrawn="1"/>
        </p:nvSpPr>
        <p:spPr>
          <a:xfrm>
            <a:off x="9725314" y="0"/>
            <a:ext cx="246509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7686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34963" y="333450"/>
            <a:ext cx="2663899" cy="489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human-footprint_3832"/>
          <p:cNvSpPr>
            <a:spLocks noChangeAspect="1"/>
          </p:cNvSpPr>
          <p:nvPr userDrawn="1"/>
        </p:nvSpPr>
        <p:spPr bwMode="auto">
          <a:xfrm>
            <a:off x="478582" y="347973"/>
            <a:ext cx="359999" cy="417525"/>
          </a:xfrm>
          <a:custGeom>
            <a:avLst/>
            <a:gdLst>
              <a:gd name="T0" fmla="*/ 64 w 186"/>
              <a:gd name="T1" fmla="*/ 181 h 216"/>
              <a:gd name="T2" fmla="*/ 29 w 186"/>
              <a:gd name="T3" fmla="*/ 124 h 216"/>
              <a:gd name="T4" fmla="*/ 8 w 186"/>
              <a:gd name="T5" fmla="*/ 66 h 216"/>
              <a:gd name="T6" fmla="*/ 48 w 186"/>
              <a:gd name="T7" fmla="*/ 34 h 216"/>
              <a:gd name="T8" fmla="*/ 81 w 186"/>
              <a:gd name="T9" fmla="*/ 54 h 216"/>
              <a:gd name="T10" fmla="*/ 54 w 186"/>
              <a:gd name="T11" fmla="*/ 106 h 216"/>
              <a:gd name="T12" fmla="*/ 65 w 186"/>
              <a:gd name="T13" fmla="*/ 30 h 216"/>
              <a:gd name="T14" fmla="*/ 65 w 186"/>
              <a:gd name="T15" fmla="*/ 0 h 216"/>
              <a:gd name="T16" fmla="*/ 65 w 186"/>
              <a:gd name="T17" fmla="*/ 30 h 216"/>
              <a:gd name="T18" fmla="*/ 49 w 186"/>
              <a:gd name="T19" fmla="*/ 18 h 216"/>
              <a:gd name="T20" fmla="*/ 36 w 186"/>
              <a:gd name="T21" fmla="*/ 20 h 216"/>
              <a:gd name="T22" fmla="*/ 28 w 186"/>
              <a:gd name="T23" fmla="*/ 32 h 216"/>
              <a:gd name="T24" fmla="*/ 25 w 186"/>
              <a:gd name="T25" fmla="*/ 19 h 216"/>
              <a:gd name="T26" fmla="*/ 28 w 186"/>
              <a:gd name="T27" fmla="*/ 32 h 216"/>
              <a:gd name="T28" fmla="*/ 18 w 186"/>
              <a:gd name="T29" fmla="*/ 33 h 216"/>
              <a:gd name="T30" fmla="*/ 9 w 186"/>
              <a:gd name="T31" fmla="*/ 36 h 216"/>
              <a:gd name="T32" fmla="*/ 2 w 186"/>
              <a:gd name="T33" fmla="*/ 41 h 216"/>
              <a:gd name="T34" fmla="*/ 6 w 186"/>
              <a:gd name="T35" fmla="*/ 49 h 216"/>
              <a:gd name="T36" fmla="*/ 2 w 186"/>
              <a:gd name="T37" fmla="*/ 41 h 216"/>
              <a:gd name="T38" fmla="*/ 140 w 186"/>
              <a:gd name="T39" fmla="*/ 67 h 216"/>
              <a:gd name="T40" fmla="*/ 105 w 186"/>
              <a:gd name="T41" fmla="*/ 83 h 216"/>
              <a:gd name="T42" fmla="*/ 127 w 186"/>
              <a:gd name="T43" fmla="*/ 138 h 216"/>
              <a:gd name="T44" fmla="*/ 111 w 186"/>
              <a:gd name="T45" fmla="*/ 212 h 216"/>
              <a:gd name="T46" fmla="*/ 151 w 186"/>
              <a:gd name="T47" fmla="*/ 157 h 216"/>
              <a:gd name="T48" fmla="*/ 177 w 186"/>
              <a:gd name="T49" fmla="*/ 102 h 216"/>
              <a:gd name="T50" fmla="*/ 123 w 186"/>
              <a:gd name="T51" fmla="*/ 61 h 216"/>
              <a:gd name="T52" fmla="*/ 126 w 186"/>
              <a:gd name="T53" fmla="*/ 31 h 216"/>
              <a:gd name="T54" fmla="*/ 123 w 186"/>
              <a:gd name="T55" fmla="*/ 61 h 216"/>
              <a:gd name="T56" fmla="*/ 153 w 186"/>
              <a:gd name="T57" fmla="*/ 53 h 216"/>
              <a:gd name="T58" fmla="*/ 140 w 186"/>
              <a:gd name="T59" fmla="*/ 50 h 216"/>
              <a:gd name="T60" fmla="*/ 160 w 186"/>
              <a:gd name="T61" fmla="*/ 67 h 216"/>
              <a:gd name="T62" fmla="*/ 164 w 186"/>
              <a:gd name="T63" fmla="*/ 53 h 216"/>
              <a:gd name="T64" fmla="*/ 160 w 186"/>
              <a:gd name="T65" fmla="*/ 67 h 216"/>
              <a:gd name="T66" fmla="*/ 170 w 186"/>
              <a:gd name="T67" fmla="*/ 68 h 216"/>
              <a:gd name="T68" fmla="*/ 178 w 186"/>
              <a:gd name="T69" fmla="*/ 72 h 216"/>
              <a:gd name="T70" fmla="*/ 185 w 186"/>
              <a:gd name="T71" fmla="*/ 78 h 216"/>
              <a:gd name="T72" fmla="*/ 181 w 186"/>
              <a:gd name="T73" fmla="*/ 86 h 216"/>
              <a:gd name="T74" fmla="*/ 185 w 186"/>
              <a:gd name="T75" fmla="*/ 7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6" h="216">
                <a:moveTo>
                  <a:pt x="81" y="151"/>
                </a:moveTo>
                <a:cubicBezTo>
                  <a:pt x="82" y="171"/>
                  <a:pt x="78" y="179"/>
                  <a:pt x="64" y="181"/>
                </a:cubicBezTo>
                <a:cubicBezTo>
                  <a:pt x="50" y="184"/>
                  <a:pt x="36" y="172"/>
                  <a:pt x="34" y="154"/>
                </a:cubicBezTo>
                <a:cubicBezTo>
                  <a:pt x="32" y="147"/>
                  <a:pt x="31" y="131"/>
                  <a:pt x="29" y="124"/>
                </a:cubicBezTo>
                <a:lnTo>
                  <a:pt x="17" y="90"/>
                </a:lnTo>
                <a:cubicBezTo>
                  <a:pt x="17" y="87"/>
                  <a:pt x="9" y="72"/>
                  <a:pt x="8" y="66"/>
                </a:cubicBezTo>
                <a:cubicBezTo>
                  <a:pt x="5" y="54"/>
                  <a:pt x="13" y="41"/>
                  <a:pt x="26" y="39"/>
                </a:cubicBezTo>
                <a:cubicBezTo>
                  <a:pt x="26" y="39"/>
                  <a:pt x="44" y="35"/>
                  <a:pt x="48" y="34"/>
                </a:cubicBezTo>
                <a:cubicBezTo>
                  <a:pt x="51" y="34"/>
                  <a:pt x="61" y="33"/>
                  <a:pt x="61" y="33"/>
                </a:cubicBezTo>
                <a:cubicBezTo>
                  <a:pt x="74" y="33"/>
                  <a:pt x="81" y="40"/>
                  <a:pt x="81" y="54"/>
                </a:cubicBezTo>
                <a:cubicBezTo>
                  <a:pt x="81" y="61"/>
                  <a:pt x="67" y="73"/>
                  <a:pt x="67" y="73"/>
                </a:cubicBezTo>
                <a:cubicBezTo>
                  <a:pt x="67" y="73"/>
                  <a:pt x="47" y="92"/>
                  <a:pt x="54" y="106"/>
                </a:cubicBezTo>
                <a:cubicBezTo>
                  <a:pt x="61" y="120"/>
                  <a:pt x="77" y="124"/>
                  <a:pt x="81" y="151"/>
                </a:cubicBezTo>
                <a:close/>
                <a:moveTo>
                  <a:pt x="65" y="30"/>
                </a:moveTo>
                <a:cubicBezTo>
                  <a:pt x="71" y="30"/>
                  <a:pt x="75" y="23"/>
                  <a:pt x="75" y="15"/>
                </a:cubicBezTo>
                <a:cubicBezTo>
                  <a:pt x="75" y="7"/>
                  <a:pt x="71" y="0"/>
                  <a:pt x="65" y="0"/>
                </a:cubicBezTo>
                <a:cubicBezTo>
                  <a:pt x="60" y="0"/>
                  <a:pt x="55" y="7"/>
                  <a:pt x="55" y="15"/>
                </a:cubicBezTo>
                <a:cubicBezTo>
                  <a:pt x="55" y="23"/>
                  <a:pt x="60" y="30"/>
                  <a:pt x="65" y="30"/>
                </a:cubicBezTo>
                <a:close/>
                <a:moveTo>
                  <a:pt x="44" y="28"/>
                </a:moveTo>
                <a:cubicBezTo>
                  <a:pt x="47" y="28"/>
                  <a:pt x="50" y="23"/>
                  <a:pt x="49" y="18"/>
                </a:cubicBezTo>
                <a:cubicBezTo>
                  <a:pt x="48" y="12"/>
                  <a:pt x="45" y="9"/>
                  <a:pt x="41" y="9"/>
                </a:cubicBezTo>
                <a:cubicBezTo>
                  <a:pt x="37" y="10"/>
                  <a:pt x="35" y="14"/>
                  <a:pt x="36" y="20"/>
                </a:cubicBezTo>
                <a:cubicBezTo>
                  <a:pt x="37" y="25"/>
                  <a:pt x="40" y="29"/>
                  <a:pt x="44" y="28"/>
                </a:cubicBezTo>
                <a:close/>
                <a:moveTo>
                  <a:pt x="28" y="32"/>
                </a:moveTo>
                <a:cubicBezTo>
                  <a:pt x="31" y="32"/>
                  <a:pt x="32" y="28"/>
                  <a:pt x="31" y="24"/>
                </a:cubicBezTo>
                <a:cubicBezTo>
                  <a:pt x="30" y="21"/>
                  <a:pt x="28" y="18"/>
                  <a:pt x="25" y="19"/>
                </a:cubicBezTo>
                <a:cubicBezTo>
                  <a:pt x="22" y="19"/>
                  <a:pt x="21" y="23"/>
                  <a:pt x="22" y="27"/>
                </a:cubicBezTo>
                <a:cubicBezTo>
                  <a:pt x="23" y="30"/>
                  <a:pt x="26" y="33"/>
                  <a:pt x="28" y="32"/>
                </a:cubicBezTo>
                <a:close/>
                <a:moveTo>
                  <a:pt x="16" y="40"/>
                </a:moveTo>
                <a:cubicBezTo>
                  <a:pt x="18" y="40"/>
                  <a:pt x="19" y="36"/>
                  <a:pt x="18" y="33"/>
                </a:cubicBezTo>
                <a:cubicBezTo>
                  <a:pt x="16" y="29"/>
                  <a:pt x="13" y="27"/>
                  <a:pt x="11" y="28"/>
                </a:cubicBezTo>
                <a:cubicBezTo>
                  <a:pt x="9" y="29"/>
                  <a:pt x="8" y="33"/>
                  <a:pt x="9" y="36"/>
                </a:cubicBezTo>
                <a:cubicBezTo>
                  <a:pt x="11" y="39"/>
                  <a:pt x="14" y="41"/>
                  <a:pt x="16" y="40"/>
                </a:cubicBezTo>
                <a:close/>
                <a:moveTo>
                  <a:pt x="2" y="41"/>
                </a:moveTo>
                <a:cubicBezTo>
                  <a:pt x="1" y="42"/>
                  <a:pt x="0" y="44"/>
                  <a:pt x="1" y="46"/>
                </a:cubicBezTo>
                <a:cubicBezTo>
                  <a:pt x="2" y="49"/>
                  <a:pt x="4" y="50"/>
                  <a:pt x="6" y="49"/>
                </a:cubicBezTo>
                <a:cubicBezTo>
                  <a:pt x="7" y="49"/>
                  <a:pt x="8" y="46"/>
                  <a:pt x="7" y="44"/>
                </a:cubicBezTo>
                <a:cubicBezTo>
                  <a:pt x="6" y="42"/>
                  <a:pt x="4" y="41"/>
                  <a:pt x="2" y="41"/>
                </a:cubicBezTo>
                <a:close/>
                <a:moveTo>
                  <a:pt x="162" y="73"/>
                </a:moveTo>
                <a:cubicBezTo>
                  <a:pt x="162" y="73"/>
                  <a:pt x="143" y="68"/>
                  <a:pt x="140" y="67"/>
                </a:cubicBezTo>
                <a:cubicBezTo>
                  <a:pt x="137" y="66"/>
                  <a:pt x="127" y="65"/>
                  <a:pt x="127" y="65"/>
                </a:cubicBezTo>
                <a:cubicBezTo>
                  <a:pt x="114" y="64"/>
                  <a:pt x="107" y="70"/>
                  <a:pt x="105" y="83"/>
                </a:cubicBezTo>
                <a:cubicBezTo>
                  <a:pt x="105" y="91"/>
                  <a:pt x="117" y="104"/>
                  <a:pt x="117" y="104"/>
                </a:cubicBezTo>
                <a:cubicBezTo>
                  <a:pt x="117" y="104"/>
                  <a:pt x="135" y="125"/>
                  <a:pt x="127" y="138"/>
                </a:cubicBezTo>
                <a:cubicBezTo>
                  <a:pt x="119" y="152"/>
                  <a:pt x="103" y="154"/>
                  <a:pt x="97" y="180"/>
                </a:cubicBezTo>
                <a:cubicBezTo>
                  <a:pt x="94" y="200"/>
                  <a:pt x="98" y="209"/>
                  <a:pt x="111" y="212"/>
                </a:cubicBezTo>
                <a:cubicBezTo>
                  <a:pt x="125" y="216"/>
                  <a:pt x="140" y="205"/>
                  <a:pt x="144" y="188"/>
                </a:cubicBezTo>
                <a:cubicBezTo>
                  <a:pt x="146" y="180"/>
                  <a:pt x="148" y="164"/>
                  <a:pt x="151" y="157"/>
                </a:cubicBezTo>
                <a:lnTo>
                  <a:pt x="165" y="125"/>
                </a:lnTo>
                <a:cubicBezTo>
                  <a:pt x="166" y="122"/>
                  <a:pt x="176" y="108"/>
                  <a:pt x="177" y="102"/>
                </a:cubicBezTo>
                <a:cubicBezTo>
                  <a:pt x="181" y="90"/>
                  <a:pt x="174" y="77"/>
                  <a:pt x="162" y="73"/>
                </a:cubicBezTo>
                <a:close/>
                <a:moveTo>
                  <a:pt x="123" y="61"/>
                </a:moveTo>
                <a:cubicBezTo>
                  <a:pt x="129" y="61"/>
                  <a:pt x="134" y="55"/>
                  <a:pt x="134" y="47"/>
                </a:cubicBezTo>
                <a:cubicBezTo>
                  <a:pt x="135" y="39"/>
                  <a:pt x="131" y="32"/>
                  <a:pt x="126" y="31"/>
                </a:cubicBezTo>
                <a:cubicBezTo>
                  <a:pt x="120" y="31"/>
                  <a:pt x="115" y="37"/>
                  <a:pt x="114" y="45"/>
                </a:cubicBezTo>
                <a:cubicBezTo>
                  <a:pt x="113" y="53"/>
                  <a:pt x="117" y="60"/>
                  <a:pt x="123" y="61"/>
                </a:cubicBezTo>
                <a:close/>
                <a:moveTo>
                  <a:pt x="145" y="61"/>
                </a:moveTo>
                <a:cubicBezTo>
                  <a:pt x="148" y="62"/>
                  <a:pt x="152" y="58"/>
                  <a:pt x="153" y="53"/>
                </a:cubicBezTo>
                <a:cubicBezTo>
                  <a:pt x="154" y="48"/>
                  <a:pt x="152" y="43"/>
                  <a:pt x="149" y="43"/>
                </a:cubicBezTo>
                <a:cubicBezTo>
                  <a:pt x="145" y="42"/>
                  <a:pt x="142" y="45"/>
                  <a:pt x="140" y="50"/>
                </a:cubicBezTo>
                <a:cubicBezTo>
                  <a:pt x="139" y="56"/>
                  <a:pt x="141" y="60"/>
                  <a:pt x="145" y="61"/>
                </a:cubicBezTo>
                <a:close/>
                <a:moveTo>
                  <a:pt x="160" y="67"/>
                </a:moveTo>
                <a:cubicBezTo>
                  <a:pt x="162" y="67"/>
                  <a:pt x="165" y="65"/>
                  <a:pt x="166" y="61"/>
                </a:cubicBezTo>
                <a:cubicBezTo>
                  <a:pt x="168" y="58"/>
                  <a:pt x="166" y="54"/>
                  <a:pt x="164" y="53"/>
                </a:cubicBezTo>
                <a:cubicBezTo>
                  <a:pt x="161" y="52"/>
                  <a:pt x="158" y="55"/>
                  <a:pt x="157" y="58"/>
                </a:cubicBezTo>
                <a:cubicBezTo>
                  <a:pt x="156" y="62"/>
                  <a:pt x="157" y="66"/>
                  <a:pt x="160" y="67"/>
                </a:cubicBezTo>
                <a:close/>
                <a:moveTo>
                  <a:pt x="177" y="64"/>
                </a:moveTo>
                <a:cubicBezTo>
                  <a:pt x="175" y="63"/>
                  <a:pt x="172" y="65"/>
                  <a:pt x="170" y="68"/>
                </a:cubicBezTo>
                <a:cubicBezTo>
                  <a:pt x="169" y="71"/>
                  <a:pt x="169" y="75"/>
                  <a:pt x="171" y="76"/>
                </a:cubicBezTo>
                <a:cubicBezTo>
                  <a:pt x="173" y="77"/>
                  <a:pt x="176" y="75"/>
                  <a:pt x="178" y="72"/>
                </a:cubicBezTo>
                <a:cubicBezTo>
                  <a:pt x="180" y="69"/>
                  <a:pt x="179" y="65"/>
                  <a:pt x="177" y="64"/>
                </a:cubicBezTo>
                <a:close/>
                <a:moveTo>
                  <a:pt x="185" y="78"/>
                </a:moveTo>
                <a:cubicBezTo>
                  <a:pt x="183" y="77"/>
                  <a:pt x="181" y="78"/>
                  <a:pt x="180" y="80"/>
                </a:cubicBezTo>
                <a:cubicBezTo>
                  <a:pt x="179" y="83"/>
                  <a:pt x="179" y="85"/>
                  <a:pt x="181" y="86"/>
                </a:cubicBezTo>
                <a:cubicBezTo>
                  <a:pt x="182" y="86"/>
                  <a:pt x="184" y="85"/>
                  <a:pt x="185" y="83"/>
                </a:cubicBezTo>
                <a:cubicBezTo>
                  <a:pt x="186" y="81"/>
                  <a:pt x="186" y="79"/>
                  <a:pt x="18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838622" y="69156"/>
            <a:ext cx="161818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逐步解析</a:t>
            </a:r>
          </a:p>
        </p:txBody>
      </p:sp>
      <p:sp>
        <p:nvSpPr>
          <p:cNvPr id="20" name="Text Box 10"/>
          <p:cNvSpPr txBox="1">
            <a:spLocks noChangeArrowheads="1"/>
          </p:cNvSpPr>
          <p:nvPr userDrawn="1"/>
        </p:nvSpPr>
        <p:spPr bwMode="auto">
          <a:xfrm>
            <a:off x="2998862" y="117426"/>
            <a:ext cx="32403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關鍵積木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idx="10" hasCustomPrompt="1"/>
          </p:nvPr>
        </p:nvSpPr>
        <p:spPr>
          <a:xfrm>
            <a:off x="2278782" y="-54234"/>
            <a:ext cx="864096" cy="111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14295" indent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None/>
              <a:tabLst/>
              <a:defRPr sz="5400" b="1" cap="none" spc="0" baseline="0">
                <a:ln w="28575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28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題示範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4727054" y="2133650"/>
            <a:ext cx="56886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請看老師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　　解題示範</a:t>
            </a:r>
          </a:p>
        </p:txBody>
      </p:sp>
      <p:sp>
        <p:nvSpPr>
          <p:cNvPr id="16" name="students-teacher-and-blackboard_42968"/>
          <p:cNvSpPr>
            <a:spLocks noChangeAspect="1"/>
          </p:cNvSpPr>
          <p:nvPr userDrawn="1"/>
        </p:nvSpPr>
        <p:spPr bwMode="auto">
          <a:xfrm>
            <a:off x="1414686" y="1989634"/>
            <a:ext cx="2592288" cy="2507865"/>
          </a:xfrm>
          <a:custGeom>
            <a:avLst/>
            <a:gdLst>
              <a:gd name="connsiteX0" fmla="*/ 453585 w 600029"/>
              <a:gd name="connsiteY0" fmla="*/ 282542 h 580488"/>
              <a:gd name="connsiteX1" fmla="*/ 549682 w 600029"/>
              <a:gd name="connsiteY1" fmla="*/ 282542 h 580488"/>
              <a:gd name="connsiteX2" fmla="*/ 549682 w 600029"/>
              <a:gd name="connsiteY2" fmla="*/ 318406 h 580488"/>
              <a:gd name="connsiteX3" fmla="*/ 453585 w 600029"/>
              <a:gd name="connsiteY3" fmla="*/ 318406 h 580488"/>
              <a:gd name="connsiteX4" fmla="*/ 430645 w 600029"/>
              <a:gd name="connsiteY4" fmla="*/ 219282 h 580488"/>
              <a:gd name="connsiteX5" fmla="*/ 424903 w 600029"/>
              <a:gd name="connsiteY5" fmla="*/ 223582 h 580488"/>
              <a:gd name="connsiteX6" fmla="*/ 424903 w 600029"/>
              <a:gd name="connsiteY6" fmla="*/ 227882 h 580488"/>
              <a:gd name="connsiteX7" fmla="*/ 427774 w 600029"/>
              <a:gd name="connsiteY7" fmla="*/ 232182 h 580488"/>
              <a:gd name="connsiteX8" fmla="*/ 436387 w 600029"/>
              <a:gd name="connsiteY8" fmla="*/ 229315 h 580488"/>
              <a:gd name="connsiteX9" fmla="*/ 433516 w 600029"/>
              <a:gd name="connsiteY9" fmla="*/ 220715 h 580488"/>
              <a:gd name="connsiteX10" fmla="*/ 430645 w 600029"/>
              <a:gd name="connsiteY10" fmla="*/ 219282 h 580488"/>
              <a:gd name="connsiteX11" fmla="*/ 354564 w 600029"/>
              <a:gd name="connsiteY11" fmla="*/ 219282 h 580488"/>
              <a:gd name="connsiteX12" fmla="*/ 348822 w 600029"/>
              <a:gd name="connsiteY12" fmla="*/ 222148 h 580488"/>
              <a:gd name="connsiteX13" fmla="*/ 347387 w 600029"/>
              <a:gd name="connsiteY13" fmla="*/ 226448 h 580488"/>
              <a:gd name="connsiteX14" fmla="*/ 350258 w 600029"/>
              <a:gd name="connsiteY14" fmla="*/ 230748 h 580488"/>
              <a:gd name="connsiteX15" fmla="*/ 358871 w 600029"/>
              <a:gd name="connsiteY15" fmla="*/ 227882 h 580488"/>
              <a:gd name="connsiteX16" fmla="*/ 357435 w 600029"/>
              <a:gd name="connsiteY16" fmla="*/ 219282 h 580488"/>
              <a:gd name="connsiteX17" fmla="*/ 354564 w 600029"/>
              <a:gd name="connsiteY17" fmla="*/ 219282 h 580488"/>
              <a:gd name="connsiteX18" fmla="*/ 469403 w 600029"/>
              <a:gd name="connsiteY18" fmla="*/ 199215 h 580488"/>
              <a:gd name="connsiteX19" fmla="*/ 462225 w 600029"/>
              <a:gd name="connsiteY19" fmla="*/ 204948 h 580488"/>
              <a:gd name="connsiteX20" fmla="*/ 465096 w 600029"/>
              <a:gd name="connsiteY20" fmla="*/ 209248 h 580488"/>
              <a:gd name="connsiteX21" fmla="*/ 469403 w 600029"/>
              <a:gd name="connsiteY21" fmla="*/ 212115 h 580488"/>
              <a:gd name="connsiteX22" fmla="*/ 475145 w 600029"/>
              <a:gd name="connsiteY22" fmla="*/ 204948 h 580488"/>
              <a:gd name="connsiteX23" fmla="*/ 469403 w 600029"/>
              <a:gd name="connsiteY23" fmla="*/ 199215 h 580488"/>
              <a:gd name="connsiteX24" fmla="*/ 391887 w 600029"/>
              <a:gd name="connsiteY24" fmla="*/ 197781 h 580488"/>
              <a:gd name="connsiteX25" fmla="*/ 386145 w 600029"/>
              <a:gd name="connsiteY25" fmla="*/ 204948 h 580488"/>
              <a:gd name="connsiteX26" fmla="*/ 391887 w 600029"/>
              <a:gd name="connsiteY26" fmla="*/ 210681 h 580488"/>
              <a:gd name="connsiteX27" fmla="*/ 399064 w 600029"/>
              <a:gd name="connsiteY27" fmla="*/ 204948 h 580488"/>
              <a:gd name="connsiteX28" fmla="*/ 391887 w 600029"/>
              <a:gd name="connsiteY28" fmla="*/ 197781 h 580488"/>
              <a:gd name="connsiteX29" fmla="*/ 315806 w 600029"/>
              <a:gd name="connsiteY29" fmla="*/ 197781 h 580488"/>
              <a:gd name="connsiteX30" fmla="*/ 310064 w 600029"/>
              <a:gd name="connsiteY30" fmla="*/ 200648 h 580488"/>
              <a:gd name="connsiteX31" fmla="*/ 310064 w 600029"/>
              <a:gd name="connsiteY31" fmla="*/ 206381 h 580488"/>
              <a:gd name="connsiteX32" fmla="*/ 312935 w 600029"/>
              <a:gd name="connsiteY32" fmla="*/ 209248 h 580488"/>
              <a:gd name="connsiteX33" fmla="*/ 321548 w 600029"/>
              <a:gd name="connsiteY33" fmla="*/ 207815 h 580488"/>
              <a:gd name="connsiteX34" fmla="*/ 318677 w 600029"/>
              <a:gd name="connsiteY34" fmla="*/ 199215 h 580488"/>
              <a:gd name="connsiteX35" fmla="*/ 315806 w 600029"/>
              <a:gd name="connsiteY35" fmla="*/ 197781 h 580488"/>
              <a:gd name="connsiteX36" fmla="*/ 469403 w 600029"/>
              <a:gd name="connsiteY36" fmla="*/ 156214 h 580488"/>
              <a:gd name="connsiteX37" fmla="*/ 462225 w 600029"/>
              <a:gd name="connsiteY37" fmla="*/ 161947 h 580488"/>
              <a:gd name="connsiteX38" fmla="*/ 469403 w 600029"/>
              <a:gd name="connsiteY38" fmla="*/ 169114 h 580488"/>
              <a:gd name="connsiteX39" fmla="*/ 475145 w 600029"/>
              <a:gd name="connsiteY39" fmla="*/ 161947 h 580488"/>
              <a:gd name="connsiteX40" fmla="*/ 473709 w 600029"/>
              <a:gd name="connsiteY40" fmla="*/ 157647 h 580488"/>
              <a:gd name="connsiteX41" fmla="*/ 469403 w 600029"/>
              <a:gd name="connsiteY41" fmla="*/ 156214 h 580488"/>
              <a:gd name="connsiteX42" fmla="*/ 391887 w 600029"/>
              <a:gd name="connsiteY42" fmla="*/ 154780 h 580488"/>
              <a:gd name="connsiteX43" fmla="*/ 386145 w 600029"/>
              <a:gd name="connsiteY43" fmla="*/ 160514 h 580488"/>
              <a:gd name="connsiteX44" fmla="*/ 391887 w 600029"/>
              <a:gd name="connsiteY44" fmla="*/ 167681 h 580488"/>
              <a:gd name="connsiteX45" fmla="*/ 397629 w 600029"/>
              <a:gd name="connsiteY45" fmla="*/ 160514 h 580488"/>
              <a:gd name="connsiteX46" fmla="*/ 396193 w 600029"/>
              <a:gd name="connsiteY46" fmla="*/ 156214 h 580488"/>
              <a:gd name="connsiteX47" fmla="*/ 391887 w 600029"/>
              <a:gd name="connsiteY47" fmla="*/ 154780 h 580488"/>
              <a:gd name="connsiteX48" fmla="*/ 311500 w 600029"/>
              <a:gd name="connsiteY48" fmla="*/ 154780 h 580488"/>
              <a:gd name="connsiteX49" fmla="*/ 310064 w 600029"/>
              <a:gd name="connsiteY49" fmla="*/ 163381 h 580488"/>
              <a:gd name="connsiteX50" fmla="*/ 318677 w 600029"/>
              <a:gd name="connsiteY50" fmla="*/ 166247 h 580488"/>
              <a:gd name="connsiteX51" fmla="*/ 321548 w 600029"/>
              <a:gd name="connsiteY51" fmla="*/ 161947 h 580488"/>
              <a:gd name="connsiteX52" fmla="*/ 320113 w 600029"/>
              <a:gd name="connsiteY52" fmla="*/ 157647 h 580488"/>
              <a:gd name="connsiteX53" fmla="*/ 314371 w 600029"/>
              <a:gd name="connsiteY53" fmla="*/ 154780 h 580488"/>
              <a:gd name="connsiteX54" fmla="*/ 311500 w 600029"/>
              <a:gd name="connsiteY54" fmla="*/ 154780 h 580488"/>
              <a:gd name="connsiteX55" fmla="*/ 417725 w 600029"/>
              <a:gd name="connsiteY55" fmla="*/ 147614 h 580488"/>
              <a:gd name="connsiteX56" fmla="*/ 404806 w 600029"/>
              <a:gd name="connsiteY56" fmla="*/ 156214 h 580488"/>
              <a:gd name="connsiteX57" fmla="*/ 406241 w 600029"/>
              <a:gd name="connsiteY57" fmla="*/ 160514 h 580488"/>
              <a:gd name="connsiteX58" fmla="*/ 397629 w 600029"/>
              <a:gd name="connsiteY58" fmla="*/ 173414 h 580488"/>
              <a:gd name="connsiteX59" fmla="*/ 397629 w 600029"/>
              <a:gd name="connsiteY59" fmla="*/ 192048 h 580488"/>
              <a:gd name="connsiteX60" fmla="*/ 406241 w 600029"/>
              <a:gd name="connsiteY60" fmla="*/ 204948 h 580488"/>
              <a:gd name="connsiteX61" fmla="*/ 404806 w 600029"/>
              <a:gd name="connsiteY61" fmla="*/ 209248 h 580488"/>
              <a:gd name="connsiteX62" fmla="*/ 419161 w 600029"/>
              <a:gd name="connsiteY62" fmla="*/ 217848 h 580488"/>
              <a:gd name="connsiteX63" fmla="*/ 430645 w 600029"/>
              <a:gd name="connsiteY63" fmla="*/ 212115 h 580488"/>
              <a:gd name="connsiteX64" fmla="*/ 437822 w 600029"/>
              <a:gd name="connsiteY64" fmla="*/ 213548 h 580488"/>
              <a:gd name="connsiteX65" fmla="*/ 442129 w 600029"/>
              <a:gd name="connsiteY65" fmla="*/ 217848 h 580488"/>
              <a:gd name="connsiteX66" fmla="*/ 455048 w 600029"/>
              <a:gd name="connsiteY66" fmla="*/ 209248 h 580488"/>
              <a:gd name="connsiteX67" fmla="*/ 455048 w 600029"/>
              <a:gd name="connsiteY67" fmla="*/ 204948 h 580488"/>
              <a:gd name="connsiteX68" fmla="*/ 467967 w 600029"/>
              <a:gd name="connsiteY68" fmla="*/ 192048 h 580488"/>
              <a:gd name="connsiteX69" fmla="*/ 467967 w 600029"/>
              <a:gd name="connsiteY69" fmla="*/ 176281 h 580488"/>
              <a:gd name="connsiteX70" fmla="*/ 455048 w 600029"/>
              <a:gd name="connsiteY70" fmla="*/ 161947 h 580488"/>
              <a:gd name="connsiteX71" fmla="*/ 455048 w 600029"/>
              <a:gd name="connsiteY71" fmla="*/ 160514 h 580488"/>
              <a:gd name="connsiteX72" fmla="*/ 439258 w 600029"/>
              <a:gd name="connsiteY72" fmla="*/ 150480 h 580488"/>
              <a:gd name="connsiteX73" fmla="*/ 429209 w 600029"/>
              <a:gd name="connsiteY73" fmla="*/ 154780 h 580488"/>
              <a:gd name="connsiteX74" fmla="*/ 423467 w 600029"/>
              <a:gd name="connsiteY74" fmla="*/ 153347 h 580488"/>
              <a:gd name="connsiteX75" fmla="*/ 417725 w 600029"/>
              <a:gd name="connsiteY75" fmla="*/ 147614 h 580488"/>
              <a:gd name="connsiteX76" fmla="*/ 341645 w 600029"/>
              <a:gd name="connsiteY76" fmla="*/ 147614 h 580488"/>
              <a:gd name="connsiteX77" fmla="*/ 327290 w 600029"/>
              <a:gd name="connsiteY77" fmla="*/ 154780 h 580488"/>
              <a:gd name="connsiteX78" fmla="*/ 328725 w 600029"/>
              <a:gd name="connsiteY78" fmla="*/ 163381 h 580488"/>
              <a:gd name="connsiteX79" fmla="*/ 321548 w 600029"/>
              <a:gd name="connsiteY79" fmla="*/ 171981 h 580488"/>
              <a:gd name="connsiteX80" fmla="*/ 318677 w 600029"/>
              <a:gd name="connsiteY80" fmla="*/ 173414 h 580488"/>
              <a:gd name="connsiteX81" fmla="*/ 318677 w 600029"/>
              <a:gd name="connsiteY81" fmla="*/ 190614 h 580488"/>
              <a:gd name="connsiteX82" fmla="*/ 322983 w 600029"/>
              <a:gd name="connsiteY82" fmla="*/ 192048 h 580488"/>
              <a:gd name="connsiteX83" fmla="*/ 328725 w 600029"/>
              <a:gd name="connsiteY83" fmla="*/ 209248 h 580488"/>
              <a:gd name="connsiteX84" fmla="*/ 343080 w 600029"/>
              <a:gd name="connsiteY84" fmla="*/ 216415 h 580488"/>
              <a:gd name="connsiteX85" fmla="*/ 354564 w 600029"/>
              <a:gd name="connsiteY85" fmla="*/ 210681 h 580488"/>
              <a:gd name="connsiteX86" fmla="*/ 360306 w 600029"/>
              <a:gd name="connsiteY86" fmla="*/ 213548 h 580488"/>
              <a:gd name="connsiteX87" fmla="*/ 364612 w 600029"/>
              <a:gd name="connsiteY87" fmla="*/ 216415 h 580488"/>
              <a:gd name="connsiteX88" fmla="*/ 378967 w 600029"/>
              <a:gd name="connsiteY88" fmla="*/ 207815 h 580488"/>
              <a:gd name="connsiteX89" fmla="*/ 377532 w 600029"/>
              <a:gd name="connsiteY89" fmla="*/ 203515 h 580488"/>
              <a:gd name="connsiteX90" fmla="*/ 387580 w 600029"/>
              <a:gd name="connsiteY90" fmla="*/ 190614 h 580488"/>
              <a:gd name="connsiteX91" fmla="*/ 387580 w 600029"/>
              <a:gd name="connsiteY91" fmla="*/ 173414 h 580488"/>
              <a:gd name="connsiteX92" fmla="*/ 377532 w 600029"/>
              <a:gd name="connsiteY92" fmla="*/ 160514 h 580488"/>
              <a:gd name="connsiteX93" fmla="*/ 377532 w 600029"/>
              <a:gd name="connsiteY93" fmla="*/ 159080 h 580488"/>
              <a:gd name="connsiteX94" fmla="*/ 363177 w 600029"/>
              <a:gd name="connsiteY94" fmla="*/ 149047 h 580488"/>
              <a:gd name="connsiteX95" fmla="*/ 353129 w 600029"/>
              <a:gd name="connsiteY95" fmla="*/ 153347 h 580488"/>
              <a:gd name="connsiteX96" fmla="*/ 345951 w 600029"/>
              <a:gd name="connsiteY96" fmla="*/ 151914 h 580488"/>
              <a:gd name="connsiteX97" fmla="*/ 341645 w 600029"/>
              <a:gd name="connsiteY97" fmla="*/ 147614 h 580488"/>
              <a:gd name="connsiteX98" fmla="*/ 429209 w 600029"/>
              <a:gd name="connsiteY98" fmla="*/ 134713 h 580488"/>
              <a:gd name="connsiteX99" fmla="*/ 423467 w 600029"/>
              <a:gd name="connsiteY99" fmla="*/ 137580 h 580488"/>
              <a:gd name="connsiteX100" fmla="*/ 426338 w 600029"/>
              <a:gd name="connsiteY100" fmla="*/ 146180 h 580488"/>
              <a:gd name="connsiteX101" fmla="*/ 434951 w 600029"/>
              <a:gd name="connsiteY101" fmla="*/ 144747 h 580488"/>
              <a:gd name="connsiteX102" fmla="*/ 436387 w 600029"/>
              <a:gd name="connsiteY102" fmla="*/ 139013 h 580488"/>
              <a:gd name="connsiteX103" fmla="*/ 433516 w 600029"/>
              <a:gd name="connsiteY103" fmla="*/ 136147 h 580488"/>
              <a:gd name="connsiteX104" fmla="*/ 429209 w 600029"/>
              <a:gd name="connsiteY104" fmla="*/ 134713 h 580488"/>
              <a:gd name="connsiteX105" fmla="*/ 353129 w 600029"/>
              <a:gd name="connsiteY105" fmla="*/ 133280 h 580488"/>
              <a:gd name="connsiteX106" fmla="*/ 347387 w 600029"/>
              <a:gd name="connsiteY106" fmla="*/ 136147 h 580488"/>
              <a:gd name="connsiteX107" fmla="*/ 350258 w 600029"/>
              <a:gd name="connsiteY107" fmla="*/ 144747 h 580488"/>
              <a:gd name="connsiteX108" fmla="*/ 358871 w 600029"/>
              <a:gd name="connsiteY108" fmla="*/ 143313 h 580488"/>
              <a:gd name="connsiteX109" fmla="*/ 358871 w 600029"/>
              <a:gd name="connsiteY109" fmla="*/ 137580 h 580488"/>
              <a:gd name="connsiteX110" fmla="*/ 356000 w 600029"/>
              <a:gd name="connsiteY110" fmla="*/ 134713 h 580488"/>
              <a:gd name="connsiteX111" fmla="*/ 353129 w 600029"/>
              <a:gd name="connsiteY111" fmla="*/ 133280 h 580488"/>
              <a:gd name="connsiteX112" fmla="*/ 429209 w 600029"/>
              <a:gd name="connsiteY112" fmla="*/ 90279 h 580488"/>
              <a:gd name="connsiteX113" fmla="*/ 423467 w 600029"/>
              <a:gd name="connsiteY113" fmla="*/ 97446 h 580488"/>
              <a:gd name="connsiteX114" fmla="*/ 429209 w 600029"/>
              <a:gd name="connsiteY114" fmla="*/ 103179 h 580488"/>
              <a:gd name="connsiteX115" fmla="*/ 436387 w 600029"/>
              <a:gd name="connsiteY115" fmla="*/ 97446 h 580488"/>
              <a:gd name="connsiteX116" fmla="*/ 433516 w 600029"/>
              <a:gd name="connsiteY116" fmla="*/ 93146 h 580488"/>
              <a:gd name="connsiteX117" fmla="*/ 429209 w 600029"/>
              <a:gd name="connsiteY117" fmla="*/ 90279 h 580488"/>
              <a:gd name="connsiteX118" fmla="*/ 353129 w 600029"/>
              <a:gd name="connsiteY118" fmla="*/ 90279 h 580488"/>
              <a:gd name="connsiteX119" fmla="*/ 345951 w 600029"/>
              <a:gd name="connsiteY119" fmla="*/ 96013 h 580488"/>
              <a:gd name="connsiteX120" fmla="*/ 353129 w 600029"/>
              <a:gd name="connsiteY120" fmla="*/ 103179 h 580488"/>
              <a:gd name="connsiteX121" fmla="*/ 358871 w 600029"/>
              <a:gd name="connsiteY121" fmla="*/ 96013 h 580488"/>
              <a:gd name="connsiteX122" fmla="*/ 357435 w 600029"/>
              <a:gd name="connsiteY122" fmla="*/ 91713 h 580488"/>
              <a:gd name="connsiteX123" fmla="*/ 353129 w 600029"/>
              <a:gd name="connsiteY123" fmla="*/ 90279 h 580488"/>
              <a:gd name="connsiteX124" fmla="*/ 378967 w 600029"/>
              <a:gd name="connsiteY124" fmla="*/ 83112 h 580488"/>
              <a:gd name="connsiteX125" fmla="*/ 366048 w 600029"/>
              <a:gd name="connsiteY125" fmla="*/ 90279 h 580488"/>
              <a:gd name="connsiteX126" fmla="*/ 366048 w 600029"/>
              <a:gd name="connsiteY126" fmla="*/ 96013 h 580488"/>
              <a:gd name="connsiteX127" fmla="*/ 358871 w 600029"/>
              <a:gd name="connsiteY127" fmla="*/ 108913 h 580488"/>
              <a:gd name="connsiteX128" fmla="*/ 358871 w 600029"/>
              <a:gd name="connsiteY128" fmla="*/ 127547 h 580488"/>
              <a:gd name="connsiteX129" fmla="*/ 361742 w 600029"/>
              <a:gd name="connsiteY129" fmla="*/ 128980 h 580488"/>
              <a:gd name="connsiteX130" fmla="*/ 366048 w 600029"/>
              <a:gd name="connsiteY130" fmla="*/ 136147 h 580488"/>
              <a:gd name="connsiteX131" fmla="*/ 366048 w 600029"/>
              <a:gd name="connsiteY131" fmla="*/ 143313 h 580488"/>
              <a:gd name="connsiteX132" fmla="*/ 381838 w 600029"/>
              <a:gd name="connsiteY132" fmla="*/ 151914 h 580488"/>
              <a:gd name="connsiteX133" fmla="*/ 391887 w 600029"/>
              <a:gd name="connsiteY133" fmla="*/ 147614 h 580488"/>
              <a:gd name="connsiteX134" fmla="*/ 400500 w 600029"/>
              <a:gd name="connsiteY134" fmla="*/ 149047 h 580488"/>
              <a:gd name="connsiteX135" fmla="*/ 416290 w 600029"/>
              <a:gd name="connsiteY135" fmla="*/ 140447 h 580488"/>
              <a:gd name="connsiteX136" fmla="*/ 417725 w 600029"/>
              <a:gd name="connsiteY136" fmla="*/ 134713 h 580488"/>
              <a:gd name="connsiteX137" fmla="*/ 427774 w 600029"/>
              <a:gd name="connsiteY137" fmla="*/ 127547 h 580488"/>
              <a:gd name="connsiteX138" fmla="*/ 427774 w 600029"/>
              <a:gd name="connsiteY138" fmla="*/ 110346 h 580488"/>
              <a:gd name="connsiteX139" fmla="*/ 414854 w 600029"/>
              <a:gd name="connsiteY139" fmla="*/ 97446 h 580488"/>
              <a:gd name="connsiteX140" fmla="*/ 416290 w 600029"/>
              <a:gd name="connsiteY140" fmla="*/ 94579 h 580488"/>
              <a:gd name="connsiteX141" fmla="*/ 400500 w 600029"/>
              <a:gd name="connsiteY141" fmla="*/ 85979 h 580488"/>
              <a:gd name="connsiteX142" fmla="*/ 390451 w 600029"/>
              <a:gd name="connsiteY142" fmla="*/ 90279 h 580488"/>
              <a:gd name="connsiteX143" fmla="*/ 383274 w 600029"/>
              <a:gd name="connsiteY143" fmla="*/ 88846 h 580488"/>
              <a:gd name="connsiteX144" fmla="*/ 378967 w 600029"/>
              <a:gd name="connsiteY144" fmla="*/ 83112 h 580488"/>
              <a:gd name="connsiteX145" fmla="*/ 390451 w 600029"/>
              <a:gd name="connsiteY145" fmla="*/ 70212 h 580488"/>
              <a:gd name="connsiteX146" fmla="*/ 384709 w 600029"/>
              <a:gd name="connsiteY146" fmla="*/ 73079 h 580488"/>
              <a:gd name="connsiteX147" fmla="*/ 387580 w 600029"/>
              <a:gd name="connsiteY147" fmla="*/ 81679 h 580488"/>
              <a:gd name="connsiteX148" fmla="*/ 396193 w 600029"/>
              <a:gd name="connsiteY148" fmla="*/ 78812 h 580488"/>
              <a:gd name="connsiteX149" fmla="*/ 396193 w 600029"/>
              <a:gd name="connsiteY149" fmla="*/ 74512 h 580488"/>
              <a:gd name="connsiteX150" fmla="*/ 393322 w 600029"/>
              <a:gd name="connsiteY150" fmla="*/ 70212 h 580488"/>
              <a:gd name="connsiteX151" fmla="*/ 390451 w 600029"/>
              <a:gd name="connsiteY151" fmla="*/ 70212 h 580488"/>
              <a:gd name="connsiteX152" fmla="*/ 390451 w 600029"/>
              <a:gd name="connsiteY152" fmla="*/ 61612 h 580488"/>
              <a:gd name="connsiteX153" fmla="*/ 397629 w 600029"/>
              <a:gd name="connsiteY153" fmla="*/ 64479 h 580488"/>
              <a:gd name="connsiteX154" fmla="*/ 403370 w 600029"/>
              <a:gd name="connsiteY154" fmla="*/ 73079 h 580488"/>
              <a:gd name="connsiteX155" fmla="*/ 403370 w 600029"/>
              <a:gd name="connsiteY155" fmla="*/ 78812 h 580488"/>
              <a:gd name="connsiteX156" fmla="*/ 419161 w 600029"/>
              <a:gd name="connsiteY156" fmla="*/ 88846 h 580488"/>
              <a:gd name="connsiteX157" fmla="*/ 429209 w 600029"/>
              <a:gd name="connsiteY157" fmla="*/ 83112 h 580488"/>
              <a:gd name="connsiteX158" fmla="*/ 439258 w 600029"/>
              <a:gd name="connsiteY158" fmla="*/ 87412 h 580488"/>
              <a:gd name="connsiteX159" fmla="*/ 443564 w 600029"/>
              <a:gd name="connsiteY159" fmla="*/ 97446 h 580488"/>
              <a:gd name="connsiteX160" fmla="*/ 434951 w 600029"/>
              <a:gd name="connsiteY160" fmla="*/ 110346 h 580488"/>
              <a:gd name="connsiteX161" fmla="*/ 436387 w 600029"/>
              <a:gd name="connsiteY161" fmla="*/ 127547 h 580488"/>
              <a:gd name="connsiteX162" fmla="*/ 439258 w 600029"/>
              <a:gd name="connsiteY162" fmla="*/ 130413 h 580488"/>
              <a:gd name="connsiteX163" fmla="*/ 443564 w 600029"/>
              <a:gd name="connsiteY163" fmla="*/ 137580 h 580488"/>
              <a:gd name="connsiteX164" fmla="*/ 443564 w 600029"/>
              <a:gd name="connsiteY164" fmla="*/ 144747 h 580488"/>
              <a:gd name="connsiteX165" fmla="*/ 457919 w 600029"/>
              <a:gd name="connsiteY165" fmla="*/ 153347 h 580488"/>
              <a:gd name="connsiteX166" fmla="*/ 469403 w 600029"/>
              <a:gd name="connsiteY166" fmla="*/ 147614 h 580488"/>
              <a:gd name="connsiteX167" fmla="*/ 479451 w 600029"/>
              <a:gd name="connsiteY167" fmla="*/ 151914 h 580488"/>
              <a:gd name="connsiteX168" fmla="*/ 482322 w 600029"/>
              <a:gd name="connsiteY168" fmla="*/ 161947 h 580488"/>
              <a:gd name="connsiteX169" fmla="*/ 475145 w 600029"/>
              <a:gd name="connsiteY169" fmla="*/ 174847 h 580488"/>
              <a:gd name="connsiteX170" fmla="*/ 475145 w 600029"/>
              <a:gd name="connsiteY170" fmla="*/ 193481 h 580488"/>
              <a:gd name="connsiteX171" fmla="*/ 482322 w 600029"/>
              <a:gd name="connsiteY171" fmla="*/ 206381 h 580488"/>
              <a:gd name="connsiteX172" fmla="*/ 469403 w 600029"/>
              <a:gd name="connsiteY172" fmla="*/ 219282 h 580488"/>
              <a:gd name="connsiteX173" fmla="*/ 459354 w 600029"/>
              <a:gd name="connsiteY173" fmla="*/ 216415 h 580488"/>
              <a:gd name="connsiteX174" fmla="*/ 444999 w 600029"/>
              <a:gd name="connsiteY174" fmla="*/ 225015 h 580488"/>
              <a:gd name="connsiteX175" fmla="*/ 443564 w 600029"/>
              <a:gd name="connsiteY175" fmla="*/ 233615 h 580488"/>
              <a:gd name="connsiteX176" fmla="*/ 430645 w 600029"/>
              <a:gd name="connsiteY176" fmla="*/ 239349 h 580488"/>
              <a:gd name="connsiteX177" fmla="*/ 423467 w 600029"/>
              <a:gd name="connsiteY177" fmla="*/ 237915 h 580488"/>
              <a:gd name="connsiteX178" fmla="*/ 417725 w 600029"/>
              <a:gd name="connsiteY178" fmla="*/ 229315 h 580488"/>
              <a:gd name="connsiteX179" fmla="*/ 416290 w 600029"/>
              <a:gd name="connsiteY179" fmla="*/ 225015 h 580488"/>
              <a:gd name="connsiteX180" fmla="*/ 400500 w 600029"/>
              <a:gd name="connsiteY180" fmla="*/ 214981 h 580488"/>
              <a:gd name="connsiteX181" fmla="*/ 391887 w 600029"/>
              <a:gd name="connsiteY181" fmla="*/ 217848 h 580488"/>
              <a:gd name="connsiteX182" fmla="*/ 383274 w 600029"/>
              <a:gd name="connsiteY182" fmla="*/ 214981 h 580488"/>
              <a:gd name="connsiteX183" fmla="*/ 367483 w 600029"/>
              <a:gd name="connsiteY183" fmla="*/ 223582 h 580488"/>
              <a:gd name="connsiteX184" fmla="*/ 366048 w 600029"/>
              <a:gd name="connsiteY184" fmla="*/ 232182 h 580488"/>
              <a:gd name="connsiteX185" fmla="*/ 353129 w 600029"/>
              <a:gd name="connsiteY185" fmla="*/ 239349 h 580488"/>
              <a:gd name="connsiteX186" fmla="*/ 347387 w 600029"/>
              <a:gd name="connsiteY186" fmla="*/ 236482 h 580488"/>
              <a:gd name="connsiteX187" fmla="*/ 340209 w 600029"/>
              <a:gd name="connsiteY187" fmla="*/ 229315 h 580488"/>
              <a:gd name="connsiteX188" fmla="*/ 340209 w 600029"/>
              <a:gd name="connsiteY188" fmla="*/ 223582 h 580488"/>
              <a:gd name="connsiteX189" fmla="*/ 324419 w 600029"/>
              <a:gd name="connsiteY189" fmla="*/ 214981 h 580488"/>
              <a:gd name="connsiteX190" fmla="*/ 315806 w 600029"/>
              <a:gd name="connsiteY190" fmla="*/ 217848 h 580488"/>
              <a:gd name="connsiteX191" fmla="*/ 308629 w 600029"/>
              <a:gd name="connsiteY191" fmla="*/ 216415 h 580488"/>
              <a:gd name="connsiteX192" fmla="*/ 302887 w 600029"/>
              <a:gd name="connsiteY192" fmla="*/ 207815 h 580488"/>
              <a:gd name="connsiteX193" fmla="*/ 304322 w 600029"/>
              <a:gd name="connsiteY193" fmla="*/ 196348 h 580488"/>
              <a:gd name="connsiteX194" fmla="*/ 311500 w 600029"/>
              <a:gd name="connsiteY194" fmla="*/ 190614 h 580488"/>
              <a:gd name="connsiteX195" fmla="*/ 310064 w 600029"/>
              <a:gd name="connsiteY195" fmla="*/ 173414 h 580488"/>
              <a:gd name="connsiteX196" fmla="*/ 304322 w 600029"/>
              <a:gd name="connsiteY196" fmla="*/ 170547 h 580488"/>
              <a:gd name="connsiteX197" fmla="*/ 289967 w 600029"/>
              <a:gd name="connsiteY197" fmla="*/ 180581 h 580488"/>
              <a:gd name="connsiteX198" fmla="*/ 295709 w 600029"/>
              <a:gd name="connsiteY198" fmla="*/ 192048 h 580488"/>
              <a:gd name="connsiteX199" fmla="*/ 169387 w 600029"/>
              <a:gd name="connsiteY199" fmla="*/ 256549 h 580488"/>
              <a:gd name="connsiteX200" fmla="*/ 162210 w 600029"/>
              <a:gd name="connsiteY200" fmla="*/ 388418 h 580488"/>
              <a:gd name="connsiteX201" fmla="*/ 157903 w 600029"/>
              <a:gd name="connsiteY201" fmla="*/ 388418 h 580488"/>
              <a:gd name="connsiteX202" fmla="*/ 157903 w 600029"/>
              <a:gd name="connsiteY202" fmla="*/ 405618 h 580488"/>
              <a:gd name="connsiteX203" fmla="*/ 157903 w 600029"/>
              <a:gd name="connsiteY203" fmla="*/ 417085 h 580488"/>
              <a:gd name="connsiteX204" fmla="*/ 157903 w 600029"/>
              <a:gd name="connsiteY204" fmla="*/ 547521 h 580488"/>
              <a:gd name="connsiteX205" fmla="*/ 162210 w 600029"/>
              <a:gd name="connsiteY205" fmla="*/ 547521 h 580488"/>
              <a:gd name="connsiteX206" fmla="*/ 192355 w 600029"/>
              <a:gd name="connsiteY206" fmla="*/ 554688 h 580488"/>
              <a:gd name="connsiteX207" fmla="*/ 192355 w 600029"/>
              <a:gd name="connsiteY207" fmla="*/ 580488 h 580488"/>
              <a:gd name="connsiteX208" fmla="*/ 166516 w 600029"/>
              <a:gd name="connsiteY208" fmla="*/ 580488 h 580488"/>
              <a:gd name="connsiteX209" fmla="*/ 137806 w 600029"/>
              <a:gd name="connsiteY209" fmla="*/ 576188 h 580488"/>
              <a:gd name="connsiteX210" fmla="*/ 137806 w 600029"/>
              <a:gd name="connsiteY210" fmla="*/ 580488 h 580488"/>
              <a:gd name="connsiteX211" fmla="*/ 104790 w 600029"/>
              <a:gd name="connsiteY211" fmla="*/ 580488 h 580488"/>
              <a:gd name="connsiteX212" fmla="*/ 104790 w 600029"/>
              <a:gd name="connsiteY212" fmla="*/ 550388 h 580488"/>
              <a:gd name="connsiteX213" fmla="*/ 104790 w 600029"/>
              <a:gd name="connsiteY213" fmla="*/ 547521 h 580488"/>
              <a:gd name="connsiteX214" fmla="*/ 104790 w 600029"/>
              <a:gd name="connsiteY214" fmla="*/ 417085 h 580488"/>
              <a:gd name="connsiteX215" fmla="*/ 86129 w 600029"/>
              <a:gd name="connsiteY215" fmla="*/ 417085 h 580488"/>
              <a:gd name="connsiteX216" fmla="*/ 86129 w 600029"/>
              <a:gd name="connsiteY216" fmla="*/ 547521 h 580488"/>
              <a:gd name="connsiteX217" fmla="*/ 86129 w 600029"/>
              <a:gd name="connsiteY217" fmla="*/ 550388 h 580488"/>
              <a:gd name="connsiteX218" fmla="*/ 86129 w 600029"/>
              <a:gd name="connsiteY218" fmla="*/ 580488 h 580488"/>
              <a:gd name="connsiteX219" fmla="*/ 54548 w 600029"/>
              <a:gd name="connsiteY219" fmla="*/ 580488 h 580488"/>
              <a:gd name="connsiteX220" fmla="*/ 54548 w 600029"/>
              <a:gd name="connsiteY220" fmla="*/ 576188 h 580488"/>
              <a:gd name="connsiteX221" fmla="*/ 24403 w 600029"/>
              <a:gd name="connsiteY221" fmla="*/ 580488 h 580488"/>
              <a:gd name="connsiteX222" fmla="*/ 0 w 600029"/>
              <a:gd name="connsiteY222" fmla="*/ 580488 h 580488"/>
              <a:gd name="connsiteX223" fmla="*/ 0 w 600029"/>
              <a:gd name="connsiteY223" fmla="*/ 554688 h 580488"/>
              <a:gd name="connsiteX224" fmla="*/ 28710 w 600029"/>
              <a:gd name="connsiteY224" fmla="*/ 547521 h 580488"/>
              <a:gd name="connsiteX225" fmla="*/ 34452 w 600029"/>
              <a:gd name="connsiteY225" fmla="*/ 547521 h 580488"/>
              <a:gd name="connsiteX226" fmla="*/ 34452 w 600029"/>
              <a:gd name="connsiteY226" fmla="*/ 417085 h 580488"/>
              <a:gd name="connsiteX227" fmla="*/ 34452 w 600029"/>
              <a:gd name="connsiteY227" fmla="*/ 405618 h 580488"/>
              <a:gd name="connsiteX228" fmla="*/ 34452 w 600029"/>
              <a:gd name="connsiteY228" fmla="*/ 388418 h 580488"/>
              <a:gd name="connsiteX229" fmla="*/ 30145 w 600029"/>
              <a:gd name="connsiteY229" fmla="*/ 388418 h 580488"/>
              <a:gd name="connsiteX230" fmla="*/ 28710 w 600029"/>
              <a:gd name="connsiteY230" fmla="*/ 361184 h 580488"/>
              <a:gd name="connsiteX231" fmla="*/ 4306 w 600029"/>
              <a:gd name="connsiteY231" fmla="*/ 361184 h 580488"/>
              <a:gd name="connsiteX232" fmla="*/ 7177 w 600029"/>
              <a:gd name="connsiteY232" fmla="*/ 230748 h 580488"/>
              <a:gd name="connsiteX233" fmla="*/ 67468 w 600029"/>
              <a:gd name="connsiteY233" fmla="*/ 219282 h 580488"/>
              <a:gd name="connsiteX234" fmla="*/ 94742 w 600029"/>
              <a:gd name="connsiteY234" fmla="*/ 252249 h 580488"/>
              <a:gd name="connsiteX235" fmla="*/ 122016 w 600029"/>
              <a:gd name="connsiteY235" fmla="*/ 219282 h 580488"/>
              <a:gd name="connsiteX236" fmla="*/ 163645 w 600029"/>
              <a:gd name="connsiteY236" fmla="*/ 219282 h 580488"/>
              <a:gd name="connsiteX237" fmla="*/ 278484 w 600029"/>
              <a:gd name="connsiteY237" fmla="*/ 159080 h 580488"/>
              <a:gd name="connsiteX238" fmla="*/ 285661 w 600029"/>
              <a:gd name="connsiteY238" fmla="*/ 171981 h 580488"/>
              <a:gd name="connsiteX239" fmla="*/ 301451 w 600029"/>
              <a:gd name="connsiteY239" fmla="*/ 161947 h 580488"/>
              <a:gd name="connsiteX240" fmla="*/ 307193 w 600029"/>
              <a:gd name="connsiteY240" fmla="*/ 149047 h 580488"/>
              <a:gd name="connsiteX241" fmla="*/ 314371 w 600029"/>
              <a:gd name="connsiteY241" fmla="*/ 146180 h 580488"/>
              <a:gd name="connsiteX242" fmla="*/ 322983 w 600029"/>
              <a:gd name="connsiteY242" fmla="*/ 149047 h 580488"/>
              <a:gd name="connsiteX243" fmla="*/ 338774 w 600029"/>
              <a:gd name="connsiteY243" fmla="*/ 139013 h 580488"/>
              <a:gd name="connsiteX244" fmla="*/ 340209 w 600029"/>
              <a:gd name="connsiteY244" fmla="*/ 133280 h 580488"/>
              <a:gd name="connsiteX245" fmla="*/ 348822 w 600029"/>
              <a:gd name="connsiteY245" fmla="*/ 126113 h 580488"/>
              <a:gd name="connsiteX246" fmla="*/ 348822 w 600029"/>
              <a:gd name="connsiteY246" fmla="*/ 108913 h 580488"/>
              <a:gd name="connsiteX247" fmla="*/ 338774 w 600029"/>
              <a:gd name="connsiteY247" fmla="*/ 98879 h 580488"/>
              <a:gd name="connsiteX248" fmla="*/ 341645 w 600029"/>
              <a:gd name="connsiteY248" fmla="*/ 87412 h 580488"/>
              <a:gd name="connsiteX249" fmla="*/ 353129 w 600029"/>
              <a:gd name="connsiteY249" fmla="*/ 81679 h 580488"/>
              <a:gd name="connsiteX250" fmla="*/ 360306 w 600029"/>
              <a:gd name="connsiteY250" fmla="*/ 84546 h 580488"/>
              <a:gd name="connsiteX251" fmla="*/ 376096 w 600029"/>
              <a:gd name="connsiteY251" fmla="*/ 75946 h 580488"/>
              <a:gd name="connsiteX252" fmla="*/ 378967 w 600029"/>
              <a:gd name="connsiteY252" fmla="*/ 68779 h 580488"/>
              <a:gd name="connsiteX253" fmla="*/ 390451 w 600029"/>
              <a:gd name="connsiteY253" fmla="*/ 61612 h 580488"/>
              <a:gd name="connsiteX254" fmla="*/ 94832 w 600029"/>
              <a:gd name="connsiteY254" fmla="*/ 61612 h 580488"/>
              <a:gd name="connsiteX255" fmla="*/ 168054 w 600029"/>
              <a:gd name="connsiteY255" fmla="*/ 134719 h 580488"/>
              <a:gd name="connsiteX256" fmla="*/ 94832 w 600029"/>
              <a:gd name="connsiteY256" fmla="*/ 207826 h 580488"/>
              <a:gd name="connsiteX257" fmla="*/ 21610 w 600029"/>
              <a:gd name="connsiteY257" fmla="*/ 134719 h 580488"/>
              <a:gd name="connsiteX258" fmla="*/ 94832 w 600029"/>
              <a:gd name="connsiteY258" fmla="*/ 61612 h 580488"/>
              <a:gd name="connsiteX259" fmla="*/ 56095 w 600029"/>
              <a:gd name="connsiteY259" fmla="*/ 0 h 580488"/>
              <a:gd name="connsiteX260" fmla="*/ 600029 w 600029"/>
              <a:gd name="connsiteY260" fmla="*/ 0 h 580488"/>
              <a:gd name="connsiteX261" fmla="*/ 600029 w 600029"/>
              <a:gd name="connsiteY261" fmla="*/ 364156 h 580488"/>
              <a:gd name="connsiteX262" fmla="*/ 180956 w 600029"/>
              <a:gd name="connsiteY262" fmla="*/ 364156 h 580488"/>
              <a:gd name="connsiteX263" fmla="*/ 182391 w 600029"/>
              <a:gd name="connsiteY263" fmla="*/ 339783 h 580488"/>
              <a:gd name="connsiteX264" fmla="*/ 574196 w 600029"/>
              <a:gd name="connsiteY264" fmla="*/ 339783 h 580488"/>
              <a:gd name="connsiteX265" fmla="*/ 574196 w 600029"/>
              <a:gd name="connsiteY265" fmla="*/ 24373 h 580488"/>
              <a:gd name="connsiteX266" fmla="*/ 80493 w 600029"/>
              <a:gd name="connsiteY266" fmla="*/ 24373 h 580488"/>
              <a:gd name="connsiteX267" fmla="*/ 80493 w 600029"/>
              <a:gd name="connsiteY267" fmla="*/ 48745 h 580488"/>
              <a:gd name="connsiteX268" fmla="*/ 56095 w 600029"/>
              <a:gd name="connsiteY268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</a:cxnLst>
            <a:rect l="l" t="t" r="r" b="b"/>
            <a:pathLst>
              <a:path w="600029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30645" y="219282"/>
                </a:moveTo>
                <a:cubicBezTo>
                  <a:pt x="429209" y="219282"/>
                  <a:pt x="426338" y="220715"/>
                  <a:pt x="424903" y="223582"/>
                </a:cubicBezTo>
                <a:cubicBezTo>
                  <a:pt x="424903" y="225015"/>
                  <a:pt x="424903" y="226448"/>
                  <a:pt x="424903" y="227882"/>
                </a:cubicBezTo>
                <a:cubicBezTo>
                  <a:pt x="424903" y="229315"/>
                  <a:pt x="426338" y="230748"/>
                  <a:pt x="427774" y="232182"/>
                </a:cubicBezTo>
                <a:cubicBezTo>
                  <a:pt x="430645" y="233615"/>
                  <a:pt x="434951" y="232182"/>
                  <a:pt x="436387" y="229315"/>
                </a:cubicBezTo>
                <a:cubicBezTo>
                  <a:pt x="437822" y="226448"/>
                  <a:pt x="436387" y="222148"/>
                  <a:pt x="433516" y="220715"/>
                </a:cubicBezTo>
                <a:cubicBezTo>
                  <a:pt x="433516" y="220715"/>
                  <a:pt x="432080" y="219282"/>
                  <a:pt x="430645" y="219282"/>
                </a:cubicBezTo>
                <a:close/>
                <a:moveTo>
                  <a:pt x="354564" y="219282"/>
                </a:moveTo>
                <a:cubicBezTo>
                  <a:pt x="351693" y="219282"/>
                  <a:pt x="348822" y="219282"/>
                  <a:pt x="348822" y="222148"/>
                </a:cubicBezTo>
                <a:cubicBezTo>
                  <a:pt x="347387" y="223582"/>
                  <a:pt x="347387" y="225015"/>
                  <a:pt x="347387" y="226448"/>
                </a:cubicBezTo>
                <a:cubicBezTo>
                  <a:pt x="348822" y="227882"/>
                  <a:pt x="348822" y="229315"/>
                  <a:pt x="350258" y="230748"/>
                </a:cubicBezTo>
                <a:cubicBezTo>
                  <a:pt x="353129" y="232182"/>
                  <a:pt x="357435" y="230748"/>
                  <a:pt x="358871" y="227882"/>
                </a:cubicBezTo>
                <a:cubicBezTo>
                  <a:pt x="361742" y="225015"/>
                  <a:pt x="360306" y="220715"/>
                  <a:pt x="357435" y="219282"/>
                </a:cubicBezTo>
                <a:cubicBezTo>
                  <a:pt x="356000" y="219282"/>
                  <a:pt x="354564" y="219282"/>
                  <a:pt x="354564" y="219282"/>
                </a:cubicBezTo>
                <a:close/>
                <a:moveTo>
                  <a:pt x="469403" y="199215"/>
                </a:moveTo>
                <a:cubicBezTo>
                  <a:pt x="465096" y="199215"/>
                  <a:pt x="462225" y="202081"/>
                  <a:pt x="462225" y="204948"/>
                </a:cubicBezTo>
                <a:cubicBezTo>
                  <a:pt x="462225" y="207815"/>
                  <a:pt x="463661" y="209248"/>
                  <a:pt x="465096" y="209248"/>
                </a:cubicBezTo>
                <a:cubicBezTo>
                  <a:pt x="465096" y="210681"/>
                  <a:pt x="466532" y="212115"/>
                  <a:pt x="469403" y="212115"/>
                </a:cubicBezTo>
                <a:cubicBezTo>
                  <a:pt x="472274" y="212115"/>
                  <a:pt x="475145" y="209248"/>
                  <a:pt x="475145" y="204948"/>
                </a:cubicBezTo>
                <a:cubicBezTo>
                  <a:pt x="475145" y="202081"/>
                  <a:pt x="472274" y="199215"/>
                  <a:pt x="469403" y="199215"/>
                </a:cubicBezTo>
                <a:close/>
                <a:moveTo>
                  <a:pt x="391887" y="197781"/>
                </a:moveTo>
                <a:cubicBezTo>
                  <a:pt x="389016" y="197781"/>
                  <a:pt x="386145" y="200648"/>
                  <a:pt x="386145" y="204948"/>
                </a:cubicBezTo>
                <a:cubicBezTo>
                  <a:pt x="386145" y="207815"/>
                  <a:pt x="389016" y="210681"/>
                  <a:pt x="391887" y="210681"/>
                </a:cubicBezTo>
                <a:cubicBezTo>
                  <a:pt x="396193" y="210681"/>
                  <a:pt x="399064" y="207815"/>
                  <a:pt x="399064" y="204948"/>
                </a:cubicBezTo>
                <a:cubicBezTo>
                  <a:pt x="399064" y="200648"/>
                  <a:pt x="396193" y="197781"/>
                  <a:pt x="391887" y="197781"/>
                </a:cubicBezTo>
                <a:close/>
                <a:moveTo>
                  <a:pt x="315806" y="197781"/>
                </a:moveTo>
                <a:cubicBezTo>
                  <a:pt x="312935" y="197781"/>
                  <a:pt x="311500" y="199215"/>
                  <a:pt x="310064" y="200648"/>
                </a:cubicBezTo>
                <a:cubicBezTo>
                  <a:pt x="310064" y="202081"/>
                  <a:pt x="308629" y="203515"/>
                  <a:pt x="310064" y="206381"/>
                </a:cubicBezTo>
                <a:cubicBezTo>
                  <a:pt x="310064" y="207815"/>
                  <a:pt x="311500" y="209248"/>
                  <a:pt x="312935" y="209248"/>
                </a:cubicBezTo>
                <a:cubicBezTo>
                  <a:pt x="315806" y="210681"/>
                  <a:pt x="320113" y="210681"/>
                  <a:pt x="321548" y="207815"/>
                </a:cubicBezTo>
                <a:cubicBezTo>
                  <a:pt x="322983" y="203515"/>
                  <a:pt x="321548" y="200648"/>
                  <a:pt x="318677" y="199215"/>
                </a:cubicBezTo>
                <a:cubicBezTo>
                  <a:pt x="318677" y="197781"/>
                  <a:pt x="317242" y="197781"/>
                  <a:pt x="315806" y="197781"/>
                </a:cubicBezTo>
                <a:close/>
                <a:moveTo>
                  <a:pt x="469403" y="156214"/>
                </a:moveTo>
                <a:cubicBezTo>
                  <a:pt x="465096" y="156214"/>
                  <a:pt x="462225" y="159080"/>
                  <a:pt x="462225" y="161947"/>
                </a:cubicBezTo>
                <a:cubicBezTo>
                  <a:pt x="462225" y="166247"/>
                  <a:pt x="465096" y="169114"/>
                  <a:pt x="469403" y="169114"/>
                </a:cubicBezTo>
                <a:cubicBezTo>
                  <a:pt x="472274" y="169114"/>
                  <a:pt x="475145" y="166247"/>
                  <a:pt x="475145" y="161947"/>
                </a:cubicBezTo>
                <a:cubicBezTo>
                  <a:pt x="475145" y="160514"/>
                  <a:pt x="475145" y="159080"/>
                  <a:pt x="473709" y="157647"/>
                </a:cubicBezTo>
                <a:cubicBezTo>
                  <a:pt x="472274" y="156214"/>
                  <a:pt x="470838" y="156214"/>
                  <a:pt x="469403" y="156214"/>
                </a:cubicBezTo>
                <a:close/>
                <a:moveTo>
                  <a:pt x="391887" y="154780"/>
                </a:moveTo>
                <a:cubicBezTo>
                  <a:pt x="389016" y="154780"/>
                  <a:pt x="386145" y="157647"/>
                  <a:pt x="386145" y="160514"/>
                </a:cubicBezTo>
                <a:cubicBezTo>
                  <a:pt x="386145" y="164814"/>
                  <a:pt x="389016" y="167681"/>
                  <a:pt x="391887" y="167681"/>
                </a:cubicBezTo>
                <a:cubicBezTo>
                  <a:pt x="394758" y="167681"/>
                  <a:pt x="397629" y="164814"/>
                  <a:pt x="397629" y="160514"/>
                </a:cubicBezTo>
                <a:cubicBezTo>
                  <a:pt x="399064" y="159080"/>
                  <a:pt x="397629" y="157647"/>
                  <a:pt x="396193" y="156214"/>
                </a:cubicBezTo>
                <a:cubicBezTo>
                  <a:pt x="394758" y="154780"/>
                  <a:pt x="393322" y="154780"/>
                  <a:pt x="391887" y="154780"/>
                </a:cubicBezTo>
                <a:close/>
                <a:moveTo>
                  <a:pt x="311500" y="154780"/>
                </a:moveTo>
                <a:cubicBezTo>
                  <a:pt x="308629" y="156214"/>
                  <a:pt x="307193" y="160514"/>
                  <a:pt x="310064" y="163381"/>
                </a:cubicBezTo>
                <a:cubicBezTo>
                  <a:pt x="311500" y="166247"/>
                  <a:pt x="315806" y="167681"/>
                  <a:pt x="318677" y="166247"/>
                </a:cubicBezTo>
                <a:cubicBezTo>
                  <a:pt x="320113" y="164814"/>
                  <a:pt x="320113" y="163381"/>
                  <a:pt x="321548" y="161947"/>
                </a:cubicBezTo>
                <a:cubicBezTo>
                  <a:pt x="321548" y="160514"/>
                  <a:pt x="321548" y="159080"/>
                  <a:pt x="320113" y="157647"/>
                </a:cubicBezTo>
                <a:cubicBezTo>
                  <a:pt x="318677" y="154780"/>
                  <a:pt x="317242" y="154780"/>
                  <a:pt x="314371" y="154780"/>
                </a:cubicBezTo>
                <a:cubicBezTo>
                  <a:pt x="314371" y="154780"/>
                  <a:pt x="312935" y="154780"/>
                  <a:pt x="311500" y="154780"/>
                </a:cubicBezTo>
                <a:close/>
                <a:moveTo>
                  <a:pt x="417725" y="147614"/>
                </a:moveTo>
                <a:lnTo>
                  <a:pt x="404806" y="156214"/>
                </a:lnTo>
                <a:cubicBezTo>
                  <a:pt x="404806" y="157647"/>
                  <a:pt x="406241" y="159080"/>
                  <a:pt x="406241" y="160514"/>
                </a:cubicBezTo>
                <a:cubicBezTo>
                  <a:pt x="406241" y="166247"/>
                  <a:pt x="401935" y="171981"/>
                  <a:pt x="397629" y="173414"/>
                </a:cubicBezTo>
                <a:lnTo>
                  <a:pt x="397629" y="192048"/>
                </a:lnTo>
                <a:cubicBezTo>
                  <a:pt x="403370" y="194914"/>
                  <a:pt x="406241" y="199215"/>
                  <a:pt x="406241" y="204948"/>
                </a:cubicBezTo>
                <a:cubicBezTo>
                  <a:pt x="406241" y="206381"/>
                  <a:pt x="406241" y="207815"/>
                  <a:pt x="404806" y="209248"/>
                </a:cubicBezTo>
                <a:lnTo>
                  <a:pt x="419161" y="217848"/>
                </a:lnTo>
                <a:cubicBezTo>
                  <a:pt x="422032" y="214981"/>
                  <a:pt x="426338" y="212115"/>
                  <a:pt x="430645" y="212115"/>
                </a:cubicBezTo>
                <a:cubicBezTo>
                  <a:pt x="433516" y="212115"/>
                  <a:pt x="434951" y="213548"/>
                  <a:pt x="437822" y="213548"/>
                </a:cubicBezTo>
                <a:cubicBezTo>
                  <a:pt x="439258" y="214981"/>
                  <a:pt x="440693" y="216415"/>
                  <a:pt x="442129" y="217848"/>
                </a:cubicBezTo>
                <a:lnTo>
                  <a:pt x="455048" y="209248"/>
                </a:lnTo>
                <a:cubicBezTo>
                  <a:pt x="455048" y="207815"/>
                  <a:pt x="455048" y="206381"/>
                  <a:pt x="455048" y="204948"/>
                </a:cubicBezTo>
                <a:cubicBezTo>
                  <a:pt x="455048" y="197781"/>
                  <a:pt x="460790" y="192048"/>
                  <a:pt x="467967" y="192048"/>
                </a:cubicBezTo>
                <a:lnTo>
                  <a:pt x="467967" y="176281"/>
                </a:lnTo>
                <a:cubicBezTo>
                  <a:pt x="460790" y="174847"/>
                  <a:pt x="455048" y="169114"/>
                  <a:pt x="455048" y="161947"/>
                </a:cubicBezTo>
                <a:cubicBezTo>
                  <a:pt x="455048" y="160514"/>
                  <a:pt x="455048" y="160514"/>
                  <a:pt x="455048" y="160514"/>
                </a:cubicBezTo>
                <a:lnTo>
                  <a:pt x="439258" y="150480"/>
                </a:lnTo>
                <a:cubicBezTo>
                  <a:pt x="436387" y="153347"/>
                  <a:pt x="433516" y="154780"/>
                  <a:pt x="429209" y="154780"/>
                </a:cubicBezTo>
                <a:cubicBezTo>
                  <a:pt x="427774" y="154780"/>
                  <a:pt x="424903" y="154780"/>
                  <a:pt x="423467" y="153347"/>
                </a:cubicBezTo>
                <a:cubicBezTo>
                  <a:pt x="420596" y="151914"/>
                  <a:pt x="419161" y="150480"/>
                  <a:pt x="417725" y="147614"/>
                </a:cubicBezTo>
                <a:close/>
                <a:moveTo>
                  <a:pt x="341645" y="147614"/>
                </a:moveTo>
                <a:lnTo>
                  <a:pt x="327290" y="154780"/>
                </a:lnTo>
                <a:cubicBezTo>
                  <a:pt x="328725" y="157647"/>
                  <a:pt x="328725" y="160514"/>
                  <a:pt x="328725" y="163381"/>
                </a:cubicBezTo>
                <a:cubicBezTo>
                  <a:pt x="327290" y="167681"/>
                  <a:pt x="325854" y="170547"/>
                  <a:pt x="321548" y="171981"/>
                </a:cubicBezTo>
                <a:cubicBezTo>
                  <a:pt x="320113" y="173414"/>
                  <a:pt x="320113" y="173414"/>
                  <a:pt x="318677" y="173414"/>
                </a:cubicBezTo>
                <a:lnTo>
                  <a:pt x="318677" y="190614"/>
                </a:lnTo>
                <a:cubicBezTo>
                  <a:pt x="320113" y="190614"/>
                  <a:pt x="321548" y="190614"/>
                  <a:pt x="322983" y="192048"/>
                </a:cubicBezTo>
                <a:cubicBezTo>
                  <a:pt x="328725" y="194914"/>
                  <a:pt x="331596" y="203515"/>
                  <a:pt x="328725" y="209248"/>
                </a:cubicBezTo>
                <a:lnTo>
                  <a:pt x="343080" y="216415"/>
                </a:lnTo>
                <a:cubicBezTo>
                  <a:pt x="344516" y="213548"/>
                  <a:pt x="348822" y="210681"/>
                  <a:pt x="354564" y="210681"/>
                </a:cubicBezTo>
                <a:cubicBezTo>
                  <a:pt x="356000" y="210681"/>
                  <a:pt x="358871" y="212115"/>
                  <a:pt x="360306" y="213548"/>
                </a:cubicBezTo>
                <a:cubicBezTo>
                  <a:pt x="361742" y="213548"/>
                  <a:pt x="363177" y="214981"/>
                  <a:pt x="364612" y="216415"/>
                </a:cubicBezTo>
                <a:lnTo>
                  <a:pt x="378967" y="207815"/>
                </a:lnTo>
                <a:cubicBezTo>
                  <a:pt x="378967" y="206381"/>
                  <a:pt x="377532" y="204948"/>
                  <a:pt x="377532" y="203515"/>
                </a:cubicBezTo>
                <a:cubicBezTo>
                  <a:pt x="377532" y="197781"/>
                  <a:pt x="381838" y="193481"/>
                  <a:pt x="387580" y="190614"/>
                </a:cubicBezTo>
                <a:lnTo>
                  <a:pt x="387580" y="173414"/>
                </a:lnTo>
                <a:cubicBezTo>
                  <a:pt x="381838" y="171981"/>
                  <a:pt x="377532" y="167681"/>
                  <a:pt x="377532" y="160514"/>
                </a:cubicBezTo>
                <a:cubicBezTo>
                  <a:pt x="377532" y="160514"/>
                  <a:pt x="377532" y="159080"/>
                  <a:pt x="377532" y="159080"/>
                </a:cubicBezTo>
                <a:lnTo>
                  <a:pt x="363177" y="149047"/>
                </a:lnTo>
                <a:cubicBezTo>
                  <a:pt x="360306" y="151914"/>
                  <a:pt x="356000" y="153347"/>
                  <a:pt x="353129" y="153347"/>
                </a:cubicBezTo>
                <a:cubicBezTo>
                  <a:pt x="350258" y="153347"/>
                  <a:pt x="347387" y="153347"/>
                  <a:pt x="345951" y="151914"/>
                </a:cubicBezTo>
                <a:cubicBezTo>
                  <a:pt x="344516" y="150480"/>
                  <a:pt x="341645" y="149047"/>
                  <a:pt x="341645" y="147614"/>
                </a:cubicBezTo>
                <a:close/>
                <a:moveTo>
                  <a:pt x="429209" y="134713"/>
                </a:moveTo>
                <a:cubicBezTo>
                  <a:pt x="427774" y="134713"/>
                  <a:pt x="424903" y="136147"/>
                  <a:pt x="423467" y="137580"/>
                </a:cubicBezTo>
                <a:cubicBezTo>
                  <a:pt x="422032" y="140447"/>
                  <a:pt x="423467" y="144747"/>
                  <a:pt x="426338" y="146180"/>
                </a:cubicBezTo>
                <a:cubicBezTo>
                  <a:pt x="429209" y="147614"/>
                  <a:pt x="433516" y="147614"/>
                  <a:pt x="434951" y="144747"/>
                </a:cubicBezTo>
                <a:cubicBezTo>
                  <a:pt x="436387" y="143313"/>
                  <a:pt x="436387" y="140447"/>
                  <a:pt x="436387" y="139013"/>
                </a:cubicBezTo>
                <a:cubicBezTo>
                  <a:pt x="434951" y="137580"/>
                  <a:pt x="434951" y="136147"/>
                  <a:pt x="433516" y="136147"/>
                </a:cubicBezTo>
                <a:cubicBezTo>
                  <a:pt x="432080" y="134713"/>
                  <a:pt x="430645" y="134713"/>
                  <a:pt x="429209" y="134713"/>
                </a:cubicBezTo>
                <a:close/>
                <a:moveTo>
                  <a:pt x="353129" y="133280"/>
                </a:moveTo>
                <a:cubicBezTo>
                  <a:pt x="350258" y="133280"/>
                  <a:pt x="348822" y="134713"/>
                  <a:pt x="347387" y="136147"/>
                </a:cubicBezTo>
                <a:cubicBezTo>
                  <a:pt x="345951" y="139013"/>
                  <a:pt x="345951" y="143313"/>
                  <a:pt x="350258" y="144747"/>
                </a:cubicBezTo>
                <a:cubicBezTo>
                  <a:pt x="353129" y="147614"/>
                  <a:pt x="356000" y="146180"/>
                  <a:pt x="358871" y="143313"/>
                </a:cubicBezTo>
                <a:cubicBezTo>
                  <a:pt x="358871" y="141880"/>
                  <a:pt x="358871" y="140447"/>
                  <a:pt x="358871" y="137580"/>
                </a:cubicBezTo>
                <a:cubicBezTo>
                  <a:pt x="358871" y="136147"/>
                  <a:pt x="357435" y="134713"/>
                  <a:pt x="356000" y="134713"/>
                </a:cubicBezTo>
                <a:cubicBezTo>
                  <a:pt x="354564" y="133280"/>
                  <a:pt x="354564" y="133280"/>
                  <a:pt x="353129" y="133280"/>
                </a:cubicBezTo>
                <a:close/>
                <a:moveTo>
                  <a:pt x="429209" y="90279"/>
                </a:moveTo>
                <a:cubicBezTo>
                  <a:pt x="426338" y="90279"/>
                  <a:pt x="423467" y="93146"/>
                  <a:pt x="423467" y="97446"/>
                </a:cubicBezTo>
                <a:cubicBezTo>
                  <a:pt x="423467" y="100313"/>
                  <a:pt x="426338" y="103179"/>
                  <a:pt x="429209" y="103179"/>
                </a:cubicBezTo>
                <a:cubicBezTo>
                  <a:pt x="433516" y="103179"/>
                  <a:pt x="436387" y="100313"/>
                  <a:pt x="436387" y="97446"/>
                </a:cubicBezTo>
                <a:cubicBezTo>
                  <a:pt x="436387" y="96013"/>
                  <a:pt x="434951" y="94579"/>
                  <a:pt x="433516" y="93146"/>
                </a:cubicBezTo>
                <a:cubicBezTo>
                  <a:pt x="433516" y="91713"/>
                  <a:pt x="430645" y="90279"/>
                  <a:pt x="429209" y="90279"/>
                </a:cubicBezTo>
                <a:close/>
                <a:moveTo>
                  <a:pt x="353129" y="90279"/>
                </a:moveTo>
                <a:cubicBezTo>
                  <a:pt x="348822" y="90279"/>
                  <a:pt x="345951" y="93146"/>
                  <a:pt x="345951" y="96013"/>
                </a:cubicBezTo>
                <a:cubicBezTo>
                  <a:pt x="345951" y="98879"/>
                  <a:pt x="348822" y="103179"/>
                  <a:pt x="353129" y="103179"/>
                </a:cubicBezTo>
                <a:cubicBezTo>
                  <a:pt x="356000" y="103179"/>
                  <a:pt x="358871" y="100313"/>
                  <a:pt x="358871" y="96013"/>
                </a:cubicBezTo>
                <a:cubicBezTo>
                  <a:pt x="358871" y="94579"/>
                  <a:pt x="358871" y="93146"/>
                  <a:pt x="357435" y="91713"/>
                </a:cubicBezTo>
                <a:cubicBezTo>
                  <a:pt x="356000" y="90279"/>
                  <a:pt x="354564" y="90279"/>
                  <a:pt x="353129" y="90279"/>
                </a:cubicBezTo>
                <a:close/>
                <a:moveTo>
                  <a:pt x="378967" y="83112"/>
                </a:moveTo>
                <a:lnTo>
                  <a:pt x="366048" y="90279"/>
                </a:lnTo>
                <a:cubicBezTo>
                  <a:pt x="366048" y="93146"/>
                  <a:pt x="366048" y="94579"/>
                  <a:pt x="366048" y="96013"/>
                </a:cubicBezTo>
                <a:cubicBezTo>
                  <a:pt x="366048" y="101746"/>
                  <a:pt x="363177" y="106046"/>
                  <a:pt x="358871" y="108913"/>
                </a:cubicBezTo>
                <a:lnTo>
                  <a:pt x="358871" y="127547"/>
                </a:lnTo>
                <a:cubicBezTo>
                  <a:pt x="360306" y="127547"/>
                  <a:pt x="360306" y="127547"/>
                  <a:pt x="361742" y="128980"/>
                </a:cubicBezTo>
                <a:cubicBezTo>
                  <a:pt x="363177" y="130413"/>
                  <a:pt x="366048" y="133280"/>
                  <a:pt x="366048" y="136147"/>
                </a:cubicBezTo>
                <a:cubicBezTo>
                  <a:pt x="367483" y="139013"/>
                  <a:pt x="367483" y="140447"/>
                  <a:pt x="366048" y="143313"/>
                </a:cubicBezTo>
                <a:lnTo>
                  <a:pt x="381838" y="151914"/>
                </a:lnTo>
                <a:cubicBezTo>
                  <a:pt x="384709" y="149047"/>
                  <a:pt x="387580" y="147614"/>
                  <a:pt x="391887" y="147614"/>
                </a:cubicBezTo>
                <a:cubicBezTo>
                  <a:pt x="394758" y="147614"/>
                  <a:pt x="397629" y="147614"/>
                  <a:pt x="400500" y="149047"/>
                </a:cubicBezTo>
                <a:lnTo>
                  <a:pt x="416290" y="140447"/>
                </a:lnTo>
                <a:cubicBezTo>
                  <a:pt x="416290" y="139013"/>
                  <a:pt x="416290" y="136147"/>
                  <a:pt x="417725" y="134713"/>
                </a:cubicBezTo>
                <a:cubicBezTo>
                  <a:pt x="419161" y="130413"/>
                  <a:pt x="423467" y="127547"/>
                  <a:pt x="427774" y="127547"/>
                </a:cubicBezTo>
                <a:lnTo>
                  <a:pt x="427774" y="110346"/>
                </a:lnTo>
                <a:cubicBezTo>
                  <a:pt x="420596" y="110346"/>
                  <a:pt x="414854" y="104613"/>
                  <a:pt x="414854" y="97446"/>
                </a:cubicBezTo>
                <a:cubicBezTo>
                  <a:pt x="414854" y="96013"/>
                  <a:pt x="416290" y="96013"/>
                  <a:pt x="416290" y="94579"/>
                </a:cubicBezTo>
                <a:lnTo>
                  <a:pt x="400500" y="85979"/>
                </a:lnTo>
                <a:cubicBezTo>
                  <a:pt x="397629" y="88846"/>
                  <a:pt x="393322" y="90279"/>
                  <a:pt x="390451" y="90279"/>
                </a:cubicBezTo>
                <a:cubicBezTo>
                  <a:pt x="387580" y="90279"/>
                  <a:pt x="386145" y="88846"/>
                  <a:pt x="383274" y="88846"/>
                </a:cubicBezTo>
                <a:cubicBezTo>
                  <a:pt x="381838" y="87412"/>
                  <a:pt x="380403" y="84546"/>
                  <a:pt x="378967" y="83112"/>
                </a:cubicBezTo>
                <a:close/>
                <a:moveTo>
                  <a:pt x="390451" y="70212"/>
                </a:moveTo>
                <a:cubicBezTo>
                  <a:pt x="387580" y="70212"/>
                  <a:pt x="386145" y="70212"/>
                  <a:pt x="384709" y="73079"/>
                </a:cubicBezTo>
                <a:cubicBezTo>
                  <a:pt x="383274" y="75946"/>
                  <a:pt x="384709" y="80246"/>
                  <a:pt x="387580" y="81679"/>
                </a:cubicBezTo>
                <a:cubicBezTo>
                  <a:pt x="390451" y="83112"/>
                  <a:pt x="394758" y="81679"/>
                  <a:pt x="396193" y="78812"/>
                </a:cubicBezTo>
                <a:cubicBezTo>
                  <a:pt x="396193" y="77379"/>
                  <a:pt x="397629" y="75946"/>
                  <a:pt x="396193" y="74512"/>
                </a:cubicBezTo>
                <a:cubicBezTo>
                  <a:pt x="396193" y="73079"/>
                  <a:pt x="394758" y="71646"/>
                  <a:pt x="393322" y="70212"/>
                </a:cubicBezTo>
                <a:cubicBezTo>
                  <a:pt x="391887" y="70212"/>
                  <a:pt x="391887" y="70212"/>
                  <a:pt x="390451" y="70212"/>
                </a:cubicBezTo>
                <a:close/>
                <a:moveTo>
                  <a:pt x="390451" y="61612"/>
                </a:moveTo>
                <a:cubicBezTo>
                  <a:pt x="393322" y="61612"/>
                  <a:pt x="394758" y="63045"/>
                  <a:pt x="397629" y="64479"/>
                </a:cubicBezTo>
                <a:cubicBezTo>
                  <a:pt x="400500" y="65912"/>
                  <a:pt x="403370" y="68779"/>
                  <a:pt x="403370" y="73079"/>
                </a:cubicBezTo>
                <a:cubicBezTo>
                  <a:pt x="404806" y="74512"/>
                  <a:pt x="404806" y="77379"/>
                  <a:pt x="403370" y="78812"/>
                </a:cubicBezTo>
                <a:lnTo>
                  <a:pt x="419161" y="88846"/>
                </a:lnTo>
                <a:cubicBezTo>
                  <a:pt x="422032" y="84546"/>
                  <a:pt x="424903" y="83112"/>
                  <a:pt x="429209" y="83112"/>
                </a:cubicBezTo>
                <a:cubicBezTo>
                  <a:pt x="433516" y="83112"/>
                  <a:pt x="436387" y="84546"/>
                  <a:pt x="439258" y="87412"/>
                </a:cubicBezTo>
                <a:cubicBezTo>
                  <a:pt x="442129" y="90279"/>
                  <a:pt x="443564" y="93146"/>
                  <a:pt x="443564" y="97446"/>
                </a:cubicBezTo>
                <a:cubicBezTo>
                  <a:pt x="443564" y="103179"/>
                  <a:pt x="440693" y="107480"/>
                  <a:pt x="434951" y="110346"/>
                </a:cubicBezTo>
                <a:lnTo>
                  <a:pt x="436387" y="127547"/>
                </a:lnTo>
                <a:cubicBezTo>
                  <a:pt x="437822" y="128980"/>
                  <a:pt x="437822" y="130413"/>
                  <a:pt x="439258" y="130413"/>
                </a:cubicBezTo>
                <a:cubicBezTo>
                  <a:pt x="440693" y="133280"/>
                  <a:pt x="442129" y="134713"/>
                  <a:pt x="443564" y="137580"/>
                </a:cubicBezTo>
                <a:cubicBezTo>
                  <a:pt x="443564" y="139013"/>
                  <a:pt x="443564" y="141880"/>
                  <a:pt x="443564" y="144747"/>
                </a:cubicBezTo>
                <a:lnTo>
                  <a:pt x="457919" y="153347"/>
                </a:lnTo>
                <a:cubicBezTo>
                  <a:pt x="460790" y="150480"/>
                  <a:pt x="465096" y="147614"/>
                  <a:pt x="469403" y="147614"/>
                </a:cubicBezTo>
                <a:cubicBezTo>
                  <a:pt x="472274" y="147614"/>
                  <a:pt x="476580" y="150480"/>
                  <a:pt x="479451" y="151914"/>
                </a:cubicBezTo>
                <a:cubicBezTo>
                  <a:pt x="480887" y="154780"/>
                  <a:pt x="482322" y="159080"/>
                  <a:pt x="482322" y="161947"/>
                </a:cubicBezTo>
                <a:cubicBezTo>
                  <a:pt x="482322" y="167681"/>
                  <a:pt x="479451" y="171981"/>
                  <a:pt x="475145" y="174847"/>
                </a:cubicBezTo>
                <a:lnTo>
                  <a:pt x="475145" y="193481"/>
                </a:lnTo>
                <a:cubicBezTo>
                  <a:pt x="479451" y="194914"/>
                  <a:pt x="482322" y="200648"/>
                  <a:pt x="482322" y="206381"/>
                </a:cubicBezTo>
                <a:cubicBezTo>
                  <a:pt x="482322" y="213548"/>
                  <a:pt x="476580" y="219282"/>
                  <a:pt x="469403" y="219282"/>
                </a:cubicBezTo>
                <a:cubicBezTo>
                  <a:pt x="465096" y="219282"/>
                  <a:pt x="462225" y="217848"/>
                  <a:pt x="459354" y="216415"/>
                </a:cubicBezTo>
                <a:lnTo>
                  <a:pt x="444999" y="225015"/>
                </a:lnTo>
                <a:cubicBezTo>
                  <a:pt x="444999" y="227882"/>
                  <a:pt x="444999" y="230748"/>
                  <a:pt x="443564" y="233615"/>
                </a:cubicBezTo>
                <a:cubicBezTo>
                  <a:pt x="440693" y="237915"/>
                  <a:pt x="436387" y="239349"/>
                  <a:pt x="430645" y="239349"/>
                </a:cubicBezTo>
                <a:cubicBezTo>
                  <a:pt x="427774" y="239349"/>
                  <a:pt x="426338" y="239349"/>
                  <a:pt x="423467" y="237915"/>
                </a:cubicBezTo>
                <a:cubicBezTo>
                  <a:pt x="420596" y="236482"/>
                  <a:pt x="417725" y="233615"/>
                  <a:pt x="417725" y="229315"/>
                </a:cubicBezTo>
                <a:cubicBezTo>
                  <a:pt x="416290" y="227882"/>
                  <a:pt x="416290" y="226448"/>
                  <a:pt x="416290" y="225015"/>
                </a:cubicBezTo>
                <a:lnTo>
                  <a:pt x="400500" y="214981"/>
                </a:lnTo>
                <a:cubicBezTo>
                  <a:pt x="397629" y="217848"/>
                  <a:pt x="394758" y="217848"/>
                  <a:pt x="391887" y="217848"/>
                </a:cubicBezTo>
                <a:cubicBezTo>
                  <a:pt x="389016" y="217848"/>
                  <a:pt x="384709" y="216415"/>
                  <a:pt x="383274" y="214981"/>
                </a:cubicBezTo>
                <a:lnTo>
                  <a:pt x="367483" y="223582"/>
                </a:lnTo>
                <a:cubicBezTo>
                  <a:pt x="367483" y="226448"/>
                  <a:pt x="367483" y="229315"/>
                  <a:pt x="366048" y="232182"/>
                </a:cubicBezTo>
                <a:cubicBezTo>
                  <a:pt x="363177" y="236482"/>
                  <a:pt x="358871" y="239349"/>
                  <a:pt x="353129" y="239349"/>
                </a:cubicBezTo>
                <a:cubicBezTo>
                  <a:pt x="351693" y="239349"/>
                  <a:pt x="348822" y="237915"/>
                  <a:pt x="347387" y="236482"/>
                </a:cubicBezTo>
                <a:cubicBezTo>
                  <a:pt x="343080" y="235049"/>
                  <a:pt x="341645" y="232182"/>
                  <a:pt x="340209" y="229315"/>
                </a:cubicBezTo>
                <a:cubicBezTo>
                  <a:pt x="340209" y="226448"/>
                  <a:pt x="340209" y="225015"/>
                  <a:pt x="340209" y="223582"/>
                </a:cubicBezTo>
                <a:lnTo>
                  <a:pt x="324419" y="214981"/>
                </a:lnTo>
                <a:cubicBezTo>
                  <a:pt x="321548" y="216415"/>
                  <a:pt x="318677" y="217848"/>
                  <a:pt x="315806" y="217848"/>
                </a:cubicBezTo>
                <a:cubicBezTo>
                  <a:pt x="312935" y="217848"/>
                  <a:pt x="311500" y="217848"/>
                  <a:pt x="308629" y="216415"/>
                </a:cubicBezTo>
                <a:cubicBezTo>
                  <a:pt x="305758" y="213548"/>
                  <a:pt x="302887" y="210681"/>
                  <a:pt x="302887" y="207815"/>
                </a:cubicBezTo>
                <a:cubicBezTo>
                  <a:pt x="301451" y="203515"/>
                  <a:pt x="301451" y="200648"/>
                  <a:pt x="304322" y="196348"/>
                </a:cubicBezTo>
                <a:cubicBezTo>
                  <a:pt x="305758" y="194914"/>
                  <a:pt x="308629" y="192048"/>
                  <a:pt x="311500" y="190614"/>
                </a:cubicBezTo>
                <a:lnTo>
                  <a:pt x="310064" y="173414"/>
                </a:lnTo>
                <a:cubicBezTo>
                  <a:pt x="308629" y="173414"/>
                  <a:pt x="307193" y="171981"/>
                  <a:pt x="304322" y="170547"/>
                </a:cubicBezTo>
                <a:lnTo>
                  <a:pt x="289967" y="180581"/>
                </a:lnTo>
                <a:lnTo>
                  <a:pt x="295709" y="192048"/>
                </a:lnTo>
                <a:lnTo>
                  <a:pt x="169387" y="256549"/>
                </a:lnTo>
                <a:lnTo>
                  <a:pt x="162210" y="388418"/>
                </a:lnTo>
                <a:lnTo>
                  <a:pt x="157903" y="388418"/>
                </a:lnTo>
                <a:lnTo>
                  <a:pt x="157903" y="405618"/>
                </a:lnTo>
                <a:lnTo>
                  <a:pt x="157903" y="417085"/>
                </a:lnTo>
                <a:lnTo>
                  <a:pt x="157903" y="547521"/>
                </a:lnTo>
                <a:lnTo>
                  <a:pt x="162210" y="547521"/>
                </a:lnTo>
                <a:lnTo>
                  <a:pt x="192355" y="554688"/>
                </a:lnTo>
                <a:lnTo>
                  <a:pt x="192355" y="580488"/>
                </a:lnTo>
                <a:lnTo>
                  <a:pt x="166516" y="580488"/>
                </a:lnTo>
                <a:lnTo>
                  <a:pt x="137806" y="576188"/>
                </a:lnTo>
                <a:lnTo>
                  <a:pt x="137806" y="580488"/>
                </a:lnTo>
                <a:lnTo>
                  <a:pt x="104790" y="580488"/>
                </a:lnTo>
                <a:lnTo>
                  <a:pt x="104790" y="550388"/>
                </a:lnTo>
                <a:lnTo>
                  <a:pt x="104790" y="547521"/>
                </a:lnTo>
                <a:lnTo>
                  <a:pt x="104790" y="417085"/>
                </a:lnTo>
                <a:lnTo>
                  <a:pt x="86129" y="417085"/>
                </a:lnTo>
                <a:lnTo>
                  <a:pt x="86129" y="547521"/>
                </a:lnTo>
                <a:lnTo>
                  <a:pt x="86129" y="550388"/>
                </a:lnTo>
                <a:lnTo>
                  <a:pt x="86129" y="580488"/>
                </a:lnTo>
                <a:lnTo>
                  <a:pt x="54548" y="580488"/>
                </a:lnTo>
                <a:lnTo>
                  <a:pt x="54548" y="576188"/>
                </a:lnTo>
                <a:lnTo>
                  <a:pt x="24403" y="580488"/>
                </a:lnTo>
                <a:lnTo>
                  <a:pt x="0" y="580488"/>
                </a:lnTo>
                <a:lnTo>
                  <a:pt x="0" y="554688"/>
                </a:lnTo>
                <a:lnTo>
                  <a:pt x="28710" y="547521"/>
                </a:lnTo>
                <a:lnTo>
                  <a:pt x="34452" y="547521"/>
                </a:lnTo>
                <a:lnTo>
                  <a:pt x="34452" y="417085"/>
                </a:lnTo>
                <a:lnTo>
                  <a:pt x="34452" y="405618"/>
                </a:lnTo>
                <a:lnTo>
                  <a:pt x="34452" y="388418"/>
                </a:lnTo>
                <a:lnTo>
                  <a:pt x="30145" y="388418"/>
                </a:lnTo>
                <a:lnTo>
                  <a:pt x="28710" y="361184"/>
                </a:lnTo>
                <a:lnTo>
                  <a:pt x="4306" y="361184"/>
                </a:lnTo>
                <a:lnTo>
                  <a:pt x="7177" y="230748"/>
                </a:lnTo>
                <a:lnTo>
                  <a:pt x="67468" y="219282"/>
                </a:lnTo>
                <a:lnTo>
                  <a:pt x="94742" y="252249"/>
                </a:lnTo>
                <a:lnTo>
                  <a:pt x="122016" y="219282"/>
                </a:lnTo>
                <a:lnTo>
                  <a:pt x="163645" y="219282"/>
                </a:lnTo>
                <a:lnTo>
                  <a:pt x="278484" y="159080"/>
                </a:lnTo>
                <a:lnTo>
                  <a:pt x="285661" y="171981"/>
                </a:lnTo>
                <a:lnTo>
                  <a:pt x="301451" y="161947"/>
                </a:lnTo>
                <a:cubicBezTo>
                  <a:pt x="301451" y="156214"/>
                  <a:pt x="302887" y="151914"/>
                  <a:pt x="307193" y="149047"/>
                </a:cubicBezTo>
                <a:cubicBezTo>
                  <a:pt x="310064" y="147614"/>
                  <a:pt x="312935" y="146180"/>
                  <a:pt x="314371" y="146180"/>
                </a:cubicBezTo>
                <a:cubicBezTo>
                  <a:pt x="317242" y="146180"/>
                  <a:pt x="320113" y="147614"/>
                  <a:pt x="322983" y="149047"/>
                </a:cubicBezTo>
                <a:lnTo>
                  <a:pt x="338774" y="139013"/>
                </a:lnTo>
                <a:cubicBezTo>
                  <a:pt x="338774" y="137580"/>
                  <a:pt x="340209" y="134713"/>
                  <a:pt x="340209" y="133280"/>
                </a:cubicBezTo>
                <a:cubicBezTo>
                  <a:pt x="343080" y="130413"/>
                  <a:pt x="345951" y="127547"/>
                  <a:pt x="348822" y="126113"/>
                </a:cubicBezTo>
                <a:lnTo>
                  <a:pt x="348822" y="108913"/>
                </a:lnTo>
                <a:cubicBezTo>
                  <a:pt x="344516" y="108913"/>
                  <a:pt x="340209" y="106046"/>
                  <a:pt x="338774" y="98879"/>
                </a:cubicBezTo>
                <a:cubicBezTo>
                  <a:pt x="337338" y="91713"/>
                  <a:pt x="341645" y="88846"/>
                  <a:pt x="341645" y="87412"/>
                </a:cubicBezTo>
                <a:cubicBezTo>
                  <a:pt x="343080" y="84546"/>
                  <a:pt x="348822" y="81679"/>
                  <a:pt x="353129" y="81679"/>
                </a:cubicBezTo>
                <a:cubicBezTo>
                  <a:pt x="356000" y="81679"/>
                  <a:pt x="358871" y="83112"/>
                  <a:pt x="360306" y="84546"/>
                </a:cubicBezTo>
                <a:lnTo>
                  <a:pt x="376096" y="75946"/>
                </a:lnTo>
                <a:cubicBezTo>
                  <a:pt x="376096" y="73079"/>
                  <a:pt x="377532" y="71646"/>
                  <a:pt x="378967" y="68779"/>
                </a:cubicBezTo>
                <a:cubicBezTo>
                  <a:pt x="380403" y="64479"/>
                  <a:pt x="384709" y="61612"/>
                  <a:pt x="390451" y="61612"/>
                </a:cubicBez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600029" y="0"/>
                </a:lnTo>
                <a:lnTo>
                  <a:pt x="600029" y="364156"/>
                </a:lnTo>
                <a:lnTo>
                  <a:pt x="180956" y="364156"/>
                </a:lnTo>
                <a:lnTo>
                  <a:pt x="182391" y="339783"/>
                </a:lnTo>
                <a:lnTo>
                  <a:pt x="574196" y="339783"/>
                </a:lnTo>
                <a:lnTo>
                  <a:pt x="574196" y="24373"/>
                </a:lnTo>
                <a:lnTo>
                  <a:pt x="80493" y="24373"/>
                </a:lnTo>
                <a:lnTo>
                  <a:pt x="80493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HK" altLang="en-US"/>
          </a:p>
        </p:txBody>
      </p:sp>
      <p:cxnSp>
        <p:nvCxnSpPr>
          <p:cNvPr id="4" name="直線接點 3"/>
          <p:cNvCxnSpPr/>
          <p:nvPr userDrawn="1"/>
        </p:nvCxnSpPr>
        <p:spPr>
          <a:xfrm>
            <a:off x="4511030" y="1989634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 userDrawn="1"/>
        </p:nvCxnSpPr>
        <p:spPr>
          <a:xfrm>
            <a:off x="4511030" y="4497499"/>
            <a:ext cx="612068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6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課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333375" y="1"/>
            <a:ext cx="9938295" cy="83750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2" tIns="60956" rIns="121912" bIns="60956" anchor="ctr">
            <a:noAutofit/>
          </a:bodyPr>
          <a:lstStyle>
            <a:lvl1pPr algn="l">
              <a:defRPr sz="4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標題</a:t>
            </a:r>
            <a:r>
              <a:rPr lang="en-US" altLang="zh-TW" dirty="0" err="1"/>
              <a:t>44pt</a:t>
            </a:r>
            <a:r>
              <a:rPr lang="zh-TW" altLang="en-US" dirty="0"/>
              <a:t>粗體，微軟正黑體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831798" indent="-355578" eaLnBrk="1" latinLnBrk="0" hangingPunct="1">
              <a:spcBef>
                <a:spcPts val="800"/>
              </a:spcBef>
              <a:defRPr sz="3600" b="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60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快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48631" y="69156"/>
            <a:ext cx="2554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新細明體" pitchFamily="18" charset="-120"/>
                <a:ea typeface="新細明體" pitchFamily="18" charset="-120"/>
              </a:defRPr>
            </a:lvl9pPr>
          </a:lstStyle>
          <a:p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A93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知識快遞</a:t>
            </a:r>
          </a:p>
        </p:txBody>
      </p:sp>
      <p:cxnSp>
        <p:nvCxnSpPr>
          <p:cNvPr id="15" name="直線接點 14"/>
          <p:cNvCxnSpPr/>
          <p:nvPr userDrawn="1"/>
        </p:nvCxnSpPr>
        <p:spPr>
          <a:xfrm>
            <a:off x="334963" y="837506"/>
            <a:ext cx="11520487" cy="0"/>
          </a:xfrm>
          <a:prstGeom prst="line">
            <a:avLst/>
          </a:prstGeom>
          <a:ln w="28575" cap="rnd">
            <a:solidFill>
              <a:srgbClr val="EDA9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334963" y="931742"/>
            <a:ext cx="11304587" cy="5521446"/>
          </a:xfrm>
          <a:prstGeom prst="rect">
            <a:avLst/>
          </a:prstGeom>
          <a:ln>
            <a:noFill/>
          </a:ln>
        </p:spPr>
        <p:txBody>
          <a:bodyPr lIns="0" tIns="0" rIns="0" bIns="0">
            <a:noAutofit/>
          </a:bodyPr>
          <a:lstStyle>
            <a:lvl1pPr marL="484687" indent="-370392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baseline="0">
                <a:latin typeface="+mn-lt"/>
              </a:defRPr>
            </a:lvl1pPr>
            <a:lvl2pPr marL="831798" indent="-355578" eaLnBrk="1" latinLnBrk="0" hangingPunct="1">
              <a:spcBef>
                <a:spcPts val="800"/>
              </a:spcBef>
              <a:defRPr sz="4300" b="0" baseline="0">
                <a:solidFill>
                  <a:schemeClr val="tx1"/>
                </a:solidFill>
              </a:defRPr>
            </a:lvl2pPr>
            <a:lvl3pPr marL="960905" indent="0" eaLnBrk="1" latinLnBrk="0" hangingPunct="1">
              <a:spcBef>
                <a:spcPts val="800"/>
              </a:spcBef>
              <a:buNone/>
              <a:defRPr sz="3700" baseline="0">
                <a:latin typeface="+mn-ea"/>
                <a:ea typeface="+mn-ea"/>
              </a:defRPr>
            </a:lvl3pPr>
          </a:lstStyle>
          <a:p>
            <a:pPr lvl="0"/>
            <a:r>
              <a:rPr lang="zh-TW" altLang="en-US" dirty="0"/>
              <a:t>課文</a:t>
            </a:r>
            <a:r>
              <a:rPr lang="en-US" altLang="zh-TW" dirty="0" err="1"/>
              <a:t>36pt</a:t>
            </a:r>
            <a:r>
              <a:rPr lang="zh-TW" altLang="en-US" dirty="0"/>
              <a:t>，正黑體、小標可加粗、行距</a:t>
            </a:r>
            <a:r>
              <a:rPr lang="en-US" altLang="zh-TW" dirty="0"/>
              <a:t>1.3</a:t>
            </a:r>
            <a:r>
              <a:rPr lang="zh-TW" altLang="en-US" dirty="0"/>
              <a:t>。</a:t>
            </a:r>
            <a:endParaRPr lang="en-US" altLang="zh-TW" dirty="0"/>
          </a:p>
          <a:p>
            <a:pPr lvl="0"/>
            <a:endParaRPr lang="en-US" altLang="zh-TW" dirty="0"/>
          </a:p>
          <a:p>
            <a:pPr lvl="0"/>
            <a:endParaRPr lang="zh-TW" altLang="en-US" dirty="0"/>
          </a:p>
        </p:txBody>
      </p:sp>
      <p:pic>
        <p:nvPicPr>
          <p:cNvPr id="8" name="圖片 7">
            <a:hlinkClick r:id="" action="ppaction://noaction"/>
            <a:extLst>
              <a:ext uri="{FF2B5EF4-FFF2-40B4-BE49-F238E27FC236}">
                <a16:creationId xmlns:a16="http://schemas.microsoft.com/office/drawing/2014/main" id="{9E552A6D-83AE-4630-979C-36EDD74F2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9" b="93578" l="1887" r="91824">
                        <a14:foregroundMark x1="22327" y1="25382" x2="44025" y2="37003"/>
                        <a14:foregroundMark x1="27673" y1="17431" x2="38679" y2="339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963" y="90273"/>
            <a:ext cx="698449" cy="7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4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圖片雜彙\康軒文教事業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474" y="6526513"/>
            <a:ext cx="2161036" cy="35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10260264" y="-5902"/>
            <a:ext cx="2094103" cy="545578"/>
            <a:chOff x="7689850" y="-4426"/>
            <a:chExt cx="1570782" cy="409089"/>
          </a:xfrm>
        </p:grpSpPr>
        <p:sp>
          <p:nvSpPr>
            <p:cNvPr id="14" name="平行四邊形 13"/>
            <p:cNvSpPr/>
            <p:nvPr userDrawn="1"/>
          </p:nvSpPr>
          <p:spPr bwMode="auto">
            <a:xfrm rot="10800000" flipV="1">
              <a:off x="7689850" y="-4426"/>
              <a:ext cx="1570782" cy="409089"/>
            </a:xfrm>
            <a:prstGeom prst="parallelogram">
              <a:avLst>
                <a:gd name="adj" fmla="val 30791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800"/>
                </a:spcBef>
                <a:spcAft>
                  <a:spcPts val="0"/>
                </a:spcAft>
                <a:tabLst>
                  <a:tab pos="1430775" algn="l"/>
                </a:tabLst>
                <a:defRPr/>
              </a:pPr>
              <a:endParaRPr kumimoji="0" lang="zh-TW" altLang="en-US" sz="3500" spc="-400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向右箭號 14">
              <a:hlinkClick r:id="" action="ppaction://hlinkshowjump?jump=previousslide"/>
            </p:cNvPr>
            <p:cNvSpPr/>
            <p:nvPr userDrawn="1"/>
          </p:nvSpPr>
          <p:spPr bwMode="auto">
            <a:xfrm rot="10800000">
              <a:off x="7884368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向右箭號 15">
              <a:hlinkClick r:id="" action="ppaction://hlinkshowjump?jump=nextslide"/>
            </p:cNvPr>
            <p:cNvSpPr/>
            <p:nvPr userDrawn="1"/>
          </p:nvSpPr>
          <p:spPr bwMode="auto">
            <a:xfrm rot="10800000" flipH="1">
              <a:off x="8748464" y="28185"/>
              <a:ext cx="325559" cy="308349"/>
            </a:xfrm>
            <a:prstGeom prst="rightArrow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動作按鈕: 首頁 1">
              <a:hlinkClick r:id="" action="ppaction://hlinkshowjump?jump=firstslide" highlightClick="1"/>
            </p:cNvPr>
            <p:cNvSpPr/>
            <p:nvPr userDrawn="1"/>
          </p:nvSpPr>
          <p:spPr bwMode="auto">
            <a:xfrm>
              <a:off x="8316416" y="24120"/>
              <a:ext cx="322055" cy="316479"/>
            </a:xfrm>
            <a:custGeom>
              <a:avLst/>
              <a:gdLst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0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3" fmla="*/ 0 w 385452"/>
                <a:gd name="connsiteY3" fmla="*/ 0 h 385452"/>
                <a:gd name="connsiteX0" fmla="*/ 0 w 385452"/>
                <a:gd name="connsiteY0" fmla="*/ 0 h 385452"/>
                <a:gd name="connsiteX1" fmla="*/ 385452 w 385452"/>
                <a:gd name="connsiteY1" fmla="*/ 0 h 385452"/>
                <a:gd name="connsiteX2" fmla="*/ 385452 w 385452"/>
                <a:gd name="connsiteY2" fmla="*/ 385452 h 385452"/>
                <a:gd name="connsiteX3" fmla="*/ 0 w 385452"/>
                <a:gd name="connsiteY3" fmla="*/ 385452 h 385452"/>
                <a:gd name="connsiteX4" fmla="*/ 0 w 385452"/>
                <a:gd name="connsiteY4" fmla="*/ 0 h 385452"/>
                <a:gd name="connsiteX5" fmla="*/ 192726 w 385452"/>
                <a:gd name="connsiteY5" fmla="*/ 48182 h 385452"/>
                <a:gd name="connsiteX6" fmla="*/ 48182 w 385452"/>
                <a:gd name="connsiteY6" fmla="*/ 192726 h 385452"/>
                <a:gd name="connsiteX7" fmla="*/ 84318 w 385452"/>
                <a:gd name="connsiteY7" fmla="*/ 192726 h 385452"/>
                <a:gd name="connsiteX8" fmla="*/ 84318 w 385452"/>
                <a:gd name="connsiteY8" fmla="*/ 337271 h 385452"/>
                <a:gd name="connsiteX9" fmla="*/ 301134 w 385452"/>
                <a:gd name="connsiteY9" fmla="*/ 337271 h 385452"/>
                <a:gd name="connsiteX10" fmla="*/ 301134 w 385452"/>
                <a:gd name="connsiteY10" fmla="*/ 192726 h 385452"/>
                <a:gd name="connsiteX11" fmla="*/ 337271 w 385452"/>
                <a:gd name="connsiteY11" fmla="*/ 192726 h 385452"/>
                <a:gd name="connsiteX12" fmla="*/ 283066 w 385452"/>
                <a:gd name="connsiteY12" fmla="*/ 138522 h 385452"/>
                <a:gd name="connsiteX13" fmla="*/ 283066 w 385452"/>
                <a:gd name="connsiteY13" fmla="*/ 66250 h 385452"/>
                <a:gd name="connsiteX14" fmla="*/ 246930 w 385452"/>
                <a:gd name="connsiteY14" fmla="*/ 66250 h 385452"/>
                <a:gd name="connsiteX15" fmla="*/ 246930 w 385452"/>
                <a:gd name="connsiteY15" fmla="*/ 102386 h 385452"/>
                <a:gd name="connsiteX16" fmla="*/ 192726 w 385452"/>
                <a:gd name="connsiteY16" fmla="*/ 48182 h 385452"/>
                <a:gd name="connsiteX0" fmla="*/ 283066 w 385452"/>
                <a:gd name="connsiteY0" fmla="*/ 138522 h 385452"/>
                <a:gd name="connsiteX1" fmla="*/ 283066 w 385452"/>
                <a:gd name="connsiteY1" fmla="*/ 66250 h 385452"/>
                <a:gd name="connsiteX2" fmla="*/ 246930 w 385452"/>
                <a:gd name="connsiteY2" fmla="*/ 66250 h 385452"/>
                <a:gd name="connsiteX3" fmla="*/ 246930 w 385452"/>
                <a:gd name="connsiteY3" fmla="*/ 102386 h 385452"/>
                <a:gd name="connsiteX4" fmla="*/ 283066 w 385452"/>
                <a:gd name="connsiteY4" fmla="*/ 138522 h 385452"/>
                <a:gd name="connsiteX5" fmla="*/ 84318 w 385452"/>
                <a:gd name="connsiteY5" fmla="*/ 192726 h 385452"/>
                <a:gd name="connsiteX6" fmla="*/ 84318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9" fmla="*/ 210794 w 385452"/>
                <a:gd name="connsiteY9" fmla="*/ 264998 h 385452"/>
                <a:gd name="connsiteX10" fmla="*/ 210794 w 385452"/>
                <a:gd name="connsiteY10" fmla="*/ 337271 h 385452"/>
                <a:gd name="connsiteX11" fmla="*/ 301134 w 385452"/>
                <a:gd name="connsiteY11" fmla="*/ 337271 h 385452"/>
                <a:gd name="connsiteX12" fmla="*/ 301134 w 385452"/>
                <a:gd name="connsiteY12" fmla="*/ 192726 h 385452"/>
                <a:gd name="connsiteX13" fmla="*/ 84318 w 385452"/>
                <a:gd name="connsiteY13" fmla="*/ 192726 h 385452"/>
                <a:gd name="connsiteX0" fmla="*/ 192726 w 385452"/>
                <a:gd name="connsiteY0" fmla="*/ 48182 h 385452"/>
                <a:gd name="connsiteX1" fmla="*/ 48182 w 385452"/>
                <a:gd name="connsiteY1" fmla="*/ 192726 h 385452"/>
                <a:gd name="connsiteX2" fmla="*/ 337271 w 385452"/>
                <a:gd name="connsiteY2" fmla="*/ 192726 h 385452"/>
                <a:gd name="connsiteX3" fmla="*/ 192726 w 385452"/>
                <a:gd name="connsiteY3" fmla="*/ 48182 h 385452"/>
                <a:gd name="connsiteX4" fmla="*/ 174658 w 385452"/>
                <a:gd name="connsiteY4" fmla="*/ 264998 h 385452"/>
                <a:gd name="connsiteX5" fmla="*/ 210794 w 385452"/>
                <a:gd name="connsiteY5" fmla="*/ 264998 h 385452"/>
                <a:gd name="connsiteX6" fmla="*/ 210794 w 385452"/>
                <a:gd name="connsiteY6" fmla="*/ 337271 h 385452"/>
                <a:gd name="connsiteX7" fmla="*/ 174658 w 385452"/>
                <a:gd name="connsiteY7" fmla="*/ 337271 h 385452"/>
                <a:gd name="connsiteX8" fmla="*/ 174658 w 385452"/>
                <a:gd name="connsiteY8" fmla="*/ 264998 h 385452"/>
                <a:gd name="connsiteX0" fmla="*/ 192726 w 385452"/>
                <a:gd name="connsiteY0" fmla="*/ 48182 h 385452"/>
                <a:gd name="connsiteX1" fmla="*/ 246930 w 385452"/>
                <a:gd name="connsiteY1" fmla="*/ 102386 h 385452"/>
                <a:gd name="connsiteX2" fmla="*/ 246930 w 385452"/>
                <a:gd name="connsiteY2" fmla="*/ 66250 h 385452"/>
                <a:gd name="connsiteX3" fmla="*/ 283066 w 385452"/>
                <a:gd name="connsiteY3" fmla="*/ 66250 h 385452"/>
                <a:gd name="connsiteX4" fmla="*/ 283066 w 385452"/>
                <a:gd name="connsiteY4" fmla="*/ 138522 h 385452"/>
                <a:gd name="connsiteX5" fmla="*/ 337271 w 385452"/>
                <a:gd name="connsiteY5" fmla="*/ 192726 h 385452"/>
                <a:gd name="connsiteX6" fmla="*/ 301134 w 385452"/>
                <a:gd name="connsiteY6" fmla="*/ 192726 h 385452"/>
                <a:gd name="connsiteX7" fmla="*/ 301134 w 385452"/>
                <a:gd name="connsiteY7" fmla="*/ 337271 h 385452"/>
                <a:gd name="connsiteX8" fmla="*/ 84318 w 385452"/>
                <a:gd name="connsiteY8" fmla="*/ 337271 h 385452"/>
                <a:gd name="connsiteX9" fmla="*/ 84318 w 385452"/>
                <a:gd name="connsiteY9" fmla="*/ 192726 h 385452"/>
                <a:gd name="connsiteX10" fmla="*/ 48182 w 385452"/>
                <a:gd name="connsiteY10" fmla="*/ 192726 h 385452"/>
                <a:gd name="connsiteX11" fmla="*/ 192726 w 385452"/>
                <a:gd name="connsiteY11" fmla="*/ 48182 h 385452"/>
                <a:gd name="connsiteX12" fmla="*/ 246930 w 385452"/>
                <a:gd name="connsiteY12" fmla="*/ 102386 h 385452"/>
                <a:gd name="connsiteX13" fmla="*/ 283066 w 385452"/>
                <a:gd name="connsiteY13" fmla="*/ 138522 h 385452"/>
                <a:gd name="connsiteX14" fmla="*/ 301134 w 385452"/>
                <a:gd name="connsiteY14" fmla="*/ 192726 h 385452"/>
                <a:gd name="connsiteX15" fmla="*/ 84318 w 385452"/>
                <a:gd name="connsiteY15" fmla="*/ 192726 h 385452"/>
                <a:gd name="connsiteX16" fmla="*/ 174658 w 385452"/>
                <a:gd name="connsiteY16" fmla="*/ 337271 h 385452"/>
                <a:gd name="connsiteX17" fmla="*/ 174658 w 385452"/>
                <a:gd name="connsiteY17" fmla="*/ 264998 h 385452"/>
                <a:gd name="connsiteX18" fmla="*/ 210794 w 385452"/>
                <a:gd name="connsiteY18" fmla="*/ 264998 h 385452"/>
                <a:gd name="connsiteX19" fmla="*/ 210794 w 385452"/>
                <a:gd name="connsiteY19" fmla="*/ 337271 h 385452"/>
                <a:gd name="connsiteX0" fmla="*/ 0 w 385452"/>
                <a:gd name="connsiteY0" fmla="*/ 385452 h 385452"/>
                <a:gd name="connsiteX1" fmla="*/ 385452 w 385452"/>
                <a:gd name="connsiteY1" fmla="*/ 385452 h 385452"/>
                <a:gd name="connsiteX2" fmla="*/ 0 w 385452"/>
                <a:gd name="connsiteY2" fmla="*/ 385452 h 385452"/>
                <a:gd name="connsiteX0" fmla="*/ 0 w 385452"/>
                <a:gd name="connsiteY0" fmla="*/ 0 h 537852"/>
                <a:gd name="connsiteX1" fmla="*/ 385452 w 385452"/>
                <a:gd name="connsiteY1" fmla="*/ 0 h 537852"/>
                <a:gd name="connsiteX2" fmla="*/ 385452 w 385452"/>
                <a:gd name="connsiteY2" fmla="*/ 385452 h 537852"/>
                <a:gd name="connsiteX3" fmla="*/ 0 w 385452"/>
                <a:gd name="connsiteY3" fmla="*/ 385452 h 537852"/>
                <a:gd name="connsiteX4" fmla="*/ 0 w 385452"/>
                <a:gd name="connsiteY4" fmla="*/ 0 h 537852"/>
                <a:gd name="connsiteX5" fmla="*/ 192726 w 385452"/>
                <a:gd name="connsiteY5" fmla="*/ 48182 h 537852"/>
                <a:gd name="connsiteX6" fmla="*/ 48182 w 385452"/>
                <a:gd name="connsiteY6" fmla="*/ 192726 h 537852"/>
                <a:gd name="connsiteX7" fmla="*/ 84318 w 385452"/>
                <a:gd name="connsiteY7" fmla="*/ 192726 h 537852"/>
                <a:gd name="connsiteX8" fmla="*/ 84318 w 385452"/>
                <a:gd name="connsiteY8" fmla="*/ 337271 h 537852"/>
                <a:gd name="connsiteX9" fmla="*/ 301134 w 385452"/>
                <a:gd name="connsiteY9" fmla="*/ 337271 h 537852"/>
                <a:gd name="connsiteX10" fmla="*/ 301134 w 385452"/>
                <a:gd name="connsiteY10" fmla="*/ 192726 h 537852"/>
                <a:gd name="connsiteX11" fmla="*/ 337271 w 385452"/>
                <a:gd name="connsiteY11" fmla="*/ 192726 h 537852"/>
                <a:gd name="connsiteX12" fmla="*/ 283066 w 385452"/>
                <a:gd name="connsiteY12" fmla="*/ 138522 h 537852"/>
                <a:gd name="connsiteX13" fmla="*/ 283066 w 385452"/>
                <a:gd name="connsiteY13" fmla="*/ 66250 h 537852"/>
                <a:gd name="connsiteX14" fmla="*/ 246930 w 385452"/>
                <a:gd name="connsiteY14" fmla="*/ 66250 h 537852"/>
                <a:gd name="connsiteX15" fmla="*/ 246930 w 385452"/>
                <a:gd name="connsiteY15" fmla="*/ 102386 h 537852"/>
                <a:gd name="connsiteX16" fmla="*/ 192726 w 385452"/>
                <a:gd name="connsiteY16" fmla="*/ 48182 h 537852"/>
                <a:gd name="connsiteX0" fmla="*/ 283066 w 385452"/>
                <a:gd name="connsiteY0" fmla="*/ 138522 h 537852"/>
                <a:gd name="connsiteX1" fmla="*/ 283066 w 385452"/>
                <a:gd name="connsiteY1" fmla="*/ 66250 h 537852"/>
                <a:gd name="connsiteX2" fmla="*/ 246930 w 385452"/>
                <a:gd name="connsiteY2" fmla="*/ 66250 h 537852"/>
                <a:gd name="connsiteX3" fmla="*/ 246930 w 385452"/>
                <a:gd name="connsiteY3" fmla="*/ 102386 h 537852"/>
                <a:gd name="connsiteX4" fmla="*/ 283066 w 385452"/>
                <a:gd name="connsiteY4" fmla="*/ 138522 h 537852"/>
                <a:gd name="connsiteX5" fmla="*/ 84318 w 385452"/>
                <a:gd name="connsiteY5" fmla="*/ 192726 h 537852"/>
                <a:gd name="connsiteX6" fmla="*/ 84318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9" fmla="*/ 210794 w 385452"/>
                <a:gd name="connsiteY9" fmla="*/ 264998 h 537852"/>
                <a:gd name="connsiteX10" fmla="*/ 210794 w 385452"/>
                <a:gd name="connsiteY10" fmla="*/ 337271 h 537852"/>
                <a:gd name="connsiteX11" fmla="*/ 301134 w 385452"/>
                <a:gd name="connsiteY11" fmla="*/ 337271 h 537852"/>
                <a:gd name="connsiteX12" fmla="*/ 301134 w 385452"/>
                <a:gd name="connsiteY12" fmla="*/ 192726 h 537852"/>
                <a:gd name="connsiteX13" fmla="*/ 84318 w 385452"/>
                <a:gd name="connsiteY13" fmla="*/ 192726 h 537852"/>
                <a:gd name="connsiteX0" fmla="*/ 192726 w 385452"/>
                <a:gd name="connsiteY0" fmla="*/ 48182 h 537852"/>
                <a:gd name="connsiteX1" fmla="*/ 48182 w 385452"/>
                <a:gd name="connsiteY1" fmla="*/ 192726 h 537852"/>
                <a:gd name="connsiteX2" fmla="*/ 337271 w 385452"/>
                <a:gd name="connsiteY2" fmla="*/ 192726 h 537852"/>
                <a:gd name="connsiteX3" fmla="*/ 192726 w 385452"/>
                <a:gd name="connsiteY3" fmla="*/ 48182 h 537852"/>
                <a:gd name="connsiteX4" fmla="*/ 174658 w 385452"/>
                <a:gd name="connsiteY4" fmla="*/ 264998 h 537852"/>
                <a:gd name="connsiteX5" fmla="*/ 210794 w 385452"/>
                <a:gd name="connsiteY5" fmla="*/ 264998 h 537852"/>
                <a:gd name="connsiteX6" fmla="*/ 210794 w 385452"/>
                <a:gd name="connsiteY6" fmla="*/ 337271 h 537852"/>
                <a:gd name="connsiteX7" fmla="*/ 174658 w 385452"/>
                <a:gd name="connsiteY7" fmla="*/ 337271 h 537852"/>
                <a:gd name="connsiteX8" fmla="*/ 174658 w 385452"/>
                <a:gd name="connsiteY8" fmla="*/ 264998 h 537852"/>
                <a:gd name="connsiteX0" fmla="*/ 192726 w 385452"/>
                <a:gd name="connsiteY0" fmla="*/ 48182 h 537852"/>
                <a:gd name="connsiteX1" fmla="*/ 246930 w 385452"/>
                <a:gd name="connsiteY1" fmla="*/ 102386 h 537852"/>
                <a:gd name="connsiteX2" fmla="*/ 246930 w 385452"/>
                <a:gd name="connsiteY2" fmla="*/ 66250 h 537852"/>
                <a:gd name="connsiteX3" fmla="*/ 283066 w 385452"/>
                <a:gd name="connsiteY3" fmla="*/ 66250 h 537852"/>
                <a:gd name="connsiteX4" fmla="*/ 283066 w 385452"/>
                <a:gd name="connsiteY4" fmla="*/ 138522 h 537852"/>
                <a:gd name="connsiteX5" fmla="*/ 337271 w 385452"/>
                <a:gd name="connsiteY5" fmla="*/ 192726 h 537852"/>
                <a:gd name="connsiteX6" fmla="*/ 301134 w 385452"/>
                <a:gd name="connsiteY6" fmla="*/ 192726 h 537852"/>
                <a:gd name="connsiteX7" fmla="*/ 301134 w 385452"/>
                <a:gd name="connsiteY7" fmla="*/ 337271 h 537852"/>
                <a:gd name="connsiteX8" fmla="*/ 84318 w 385452"/>
                <a:gd name="connsiteY8" fmla="*/ 337271 h 537852"/>
                <a:gd name="connsiteX9" fmla="*/ 84318 w 385452"/>
                <a:gd name="connsiteY9" fmla="*/ 192726 h 537852"/>
                <a:gd name="connsiteX10" fmla="*/ 48182 w 385452"/>
                <a:gd name="connsiteY10" fmla="*/ 192726 h 537852"/>
                <a:gd name="connsiteX11" fmla="*/ 192726 w 385452"/>
                <a:gd name="connsiteY11" fmla="*/ 48182 h 537852"/>
                <a:gd name="connsiteX12" fmla="*/ 246930 w 385452"/>
                <a:gd name="connsiteY12" fmla="*/ 102386 h 537852"/>
                <a:gd name="connsiteX13" fmla="*/ 283066 w 385452"/>
                <a:gd name="connsiteY13" fmla="*/ 138522 h 537852"/>
                <a:gd name="connsiteX14" fmla="*/ 301134 w 385452"/>
                <a:gd name="connsiteY14" fmla="*/ 192726 h 537852"/>
                <a:gd name="connsiteX15" fmla="*/ 84318 w 385452"/>
                <a:gd name="connsiteY15" fmla="*/ 192726 h 537852"/>
                <a:gd name="connsiteX16" fmla="*/ 174658 w 385452"/>
                <a:gd name="connsiteY16" fmla="*/ 337271 h 537852"/>
                <a:gd name="connsiteX17" fmla="*/ 174658 w 385452"/>
                <a:gd name="connsiteY17" fmla="*/ 264998 h 537852"/>
                <a:gd name="connsiteX18" fmla="*/ 210794 w 385452"/>
                <a:gd name="connsiteY18" fmla="*/ 264998 h 537852"/>
                <a:gd name="connsiteX19" fmla="*/ 210794 w 385452"/>
                <a:gd name="connsiteY19" fmla="*/ 337271 h 537852"/>
                <a:gd name="connsiteX0" fmla="*/ 0 w 385452"/>
                <a:gd name="connsiteY0" fmla="*/ 385452 h 537852"/>
                <a:gd name="connsiteX1" fmla="*/ 204477 w 385452"/>
                <a:gd name="connsiteY1" fmla="*/ 537852 h 537852"/>
                <a:gd name="connsiteX2" fmla="*/ 0 w 385452"/>
                <a:gd name="connsiteY2" fmla="*/ 385452 h 537852"/>
                <a:gd name="connsiteX0" fmla="*/ 90798 w 476250"/>
                <a:gd name="connsiteY0" fmla="*/ 0 h 647700"/>
                <a:gd name="connsiteX1" fmla="*/ 0 w 476250"/>
                <a:gd name="connsiteY1" fmla="*/ 647700 h 647700"/>
                <a:gd name="connsiteX2" fmla="*/ 476250 w 476250"/>
                <a:gd name="connsiteY2" fmla="*/ 385452 h 647700"/>
                <a:gd name="connsiteX3" fmla="*/ 90798 w 476250"/>
                <a:gd name="connsiteY3" fmla="*/ 385452 h 647700"/>
                <a:gd name="connsiteX4" fmla="*/ 90798 w 476250"/>
                <a:gd name="connsiteY4" fmla="*/ 0 h 647700"/>
                <a:gd name="connsiteX5" fmla="*/ 283524 w 476250"/>
                <a:gd name="connsiteY5" fmla="*/ 48182 h 647700"/>
                <a:gd name="connsiteX6" fmla="*/ 138980 w 476250"/>
                <a:gd name="connsiteY6" fmla="*/ 192726 h 647700"/>
                <a:gd name="connsiteX7" fmla="*/ 175116 w 476250"/>
                <a:gd name="connsiteY7" fmla="*/ 192726 h 647700"/>
                <a:gd name="connsiteX8" fmla="*/ 175116 w 476250"/>
                <a:gd name="connsiteY8" fmla="*/ 337271 h 647700"/>
                <a:gd name="connsiteX9" fmla="*/ 391932 w 476250"/>
                <a:gd name="connsiteY9" fmla="*/ 337271 h 647700"/>
                <a:gd name="connsiteX10" fmla="*/ 391932 w 476250"/>
                <a:gd name="connsiteY10" fmla="*/ 192726 h 647700"/>
                <a:gd name="connsiteX11" fmla="*/ 428069 w 476250"/>
                <a:gd name="connsiteY11" fmla="*/ 192726 h 647700"/>
                <a:gd name="connsiteX12" fmla="*/ 373864 w 476250"/>
                <a:gd name="connsiteY12" fmla="*/ 138522 h 647700"/>
                <a:gd name="connsiteX13" fmla="*/ 373864 w 476250"/>
                <a:gd name="connsiteY13" fmla="*/ 66250 h 647700"/>
                <a:gd name="connsiteX14" fmla="*/ 337728 w 476250"/>
                <a:gd name="connsiteY14" fmla="*/ 66250 h 647700"/>
                <a:gd name="connsiteX15" fmla="*/ 337728 w 476250"/>
                <a:gd name="connsiteY15" fmla="*/ 102386 h 647700"/>
                <a:gd name="connsiteX16" fmla="*/ 283524 w 476250"/>
                <a:gd name="connsiteY16" fmla="*/ 48182 h 647700"/>
                <a:gd name="connsiteX0" fmla="*/ 373864 w 476250"/>
                <a:gd name="connsiteY0" fmla="*/ 138522 h 647700"/>
                <a:gd name="connsiteX1" fmla="*/ 373864 w 476250"/>
                <a:gd name="connsiteY1" fmla="*/ 66250 h 647700"/>
                <a:gd name="connsiteX2" fmla="*/ 337728 w 476250"/>
                <a:gd name="connsiteY2" fmla="*/ 66250 h 647700"/>
                <a:gd name="connsiteX3" fmla="*/ 337728 w 476250"/>
                <a:gd name="connsiteY3" fmla="*/ 102386 h 647700"/>
                <a:gd name="connsiteX4" fmla="*/ 373864 w 476250"/>
                <a:gd name="connsiteY4" fmla="*/ 138522 h 647700"/>
                <a:gd name="connsiteX5" fmla="*/ 175116 w 476250"/>
                <a:gd name="connsiteY5" fmla="*/ 192726 h 647700"/>
                <a:gd name="connsiteX6" fmla="*/ 175116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9" fmla="*/ 301592 w 476250"/>
                <a:gd name="connsiteY9" fmla="*/ 264998 h 647700"/>
                <a:gd name="connsiteX10" fmla="*/ 301592 w 476250"/>
                <a:gd name="connsiteY10" fmla="*/ 337271 h 647700"/>
                <a:gd name="connsiteX11" fmla="*/ 391932 w 476250"/>
                <a:gd name="connsiteY11" fmla="*/ 337271 h 647700"/>
                <a:gd name="connsiteX12" fmla="*/ 391932 w 476250"/>
                <a:gd name="connsiteY12" fmla="*/ 192726 h 647700"/>
                <a:gd name="connsiteX13" fmla="*/ 175116 w 476250"/>
                <a:gd name="connsiteY13" fmla="*/ 192726 h 647700"/>
                <a:gd name="connsiteX0" fmla="*/ 283524 w 476250"/>
                <a:gd name="connsiteY0" fmla="*/ 48182 h 647700"/>
                <a:gd name="connsiteX1" fmla="*/ 138980 w 476250"/>
                <a:gd name="connsiteY1" fmla="*/ 192726 h 647700"/>
                <a:gd name="connsiteX2" fmla="*/ 428069 w 476250"/>
                <a:gd name="connsiteY2" fmla="*/ 192726 h 647700"/>
                <a:gd name="connsiteX3" fmla="*/ 283524 w 476250"/>
                <a:gd name="connsiteY3" fmla="*/ 48182 h 647700"/>
                <a:gd name="connsiteX4" fmla="*/ 265456 w 476250"/>
                <a:gd name="connsiteY4" fmla="*/ 264998 h 647700"/>
                <a:gd name="connsiteX5" fmla="*/ 301592 w 476250"/>
                <a:gd name="connsiteY5" fmla="*/ 264998 h 647700"/>
                <a:gd name="connsiteX6" fmla="*/ 301592 w 476250"/>
                <a:gd name="connsiteY6" fmla="*/ 337271 h 647700"/>
                <a:gd name="connsiteX7" fmla="*/ 265456 w 476250"/>
                <a:gd name="connsiteY7" fmla="*/ 337271 h 647700"/>
                <a:gd name="connsiteX8" fmla="*/ 265456 w 476250"/>
                <a:gd name="connsiteY8" fmla="*/ 264998 h 647700"/>
                <a:gd name="connsiteX0" fmla="*/ 283524 w 476250"/>
                <a:gd name="connsiteY0" fmla="*/ 48182 h 647700"/>
                <a:gd name="connsiteX1" fmla="*/ 337728 w 476250"/>
                <a:gd name="connsiteY1" fmla="*/ 102386 h 647700"/>
                <a:gd name="connsiteX2" fmla="*/ 337728 w 476250"/>
                <a:gd name="connsiteY2" fmla="*/ 66250 h 647700"/>
                <a:gd name="connsiteX3" fmla="*/ 373864 w 476250"/>
                <a:gd name="connsiteY3" fmla="*/ 66250 h 647700"/>
                <a:gd name="connsiteX4" fmla="*/ 373864 w 476250"/>
                <a:gd name="connsiteY4" fmla="*/ 138522 h 647700"/>
                <a:gd name="connsiteX5" fmla="*/ 428069 w 476250"/>
                <a:gd name="connsiteY5" fmla="*/ 192726 h 647700"/>
                <a:gd name="connsiteX6" fmla="*/ 391932 w 476250"/>
                <a:gd name="connsiteY6" fmla="*/ 192726 h 647700"/>
                <a:gd name="connsiteX7" fmla="*/ 391932 w 476250"/>
                <a:gd name="connsiteY7" fmla="*/ 337271 h 647700"/>
                <a:gd name="connsiteX8" fmla="*/ 175116 w 476250"/>
                <a:gd name="connsiteY8" fmla="*/ 337271 h 647700"/>
                <a:gd name="connsiteX9" fmla="*/ 175116 w 476250"/>
                <a:gd name="connsiteY9" fmla="*/ 192726 h 647700"/>
                <a:gd name="connsiteX10" fmla="*/ 138980 w 476250"/>
                <a:gd name="connsiteY10" fmla="*/ 192726 h 647700"/>
                <a:gd name="connsiteX11" fmla="*/ 283524 w 476250"/>
                <a:gd name="connsiteY11" fmla="*/ 48182 h 647700"/>
                <a:gd name="connsiteX12" fmla="*/ 337728 w 476250"/>
                <a:gd name="connsiteY12" fmla="*/ 102386 h 647700"/>
                <a:gd name="connsiteX13" fmla="*/ 373864 w 476250"/>
                <a:gd name="connsiteY13" fmla="*/ 138522 h 647700"/>
                <a:gd name="connsiteX14" fmla="*/ 391932 w 476250"/>
                <a:gd name="connsiteY14" fmla="*/ 192726 h 647700"/>
                <a:gd name="connsiteX15" fmla="*/ 175116 w 476250"/>
                <a:gd name="connsiteY15" fmla="*/ 192726 h 647700"/>
                <a:gd name="connsiteX16" fmla="*/ 265456 w 476250"/>
                <a:gd name="connsiteY16" fmla="*/ 337271 h 647700"/>
                <a:gd name="connsiteX17" fmla="*/ 265456 w 476250"/>
                <a:gd name="connsiteY17" fmla="*/ 264998 h 647700"/>
                <a:gd name="connsiteX18" fmla="*/ 301592 w 476250"/>
                <a:gd name="connsiteY18" fmla="*/ 264998 h 647700"/>
                <a:gd name="connsiteX19" fmla="*/ 301592 w 476250"/>
                <a:gd name="connsiteY19" fmla="*/ 337271 h 647700"/>
                <a:gd name="connsiteX0" fmla="*/ 90798 w 476250"/>
                <a:gd name="connsiteY0" fmla="*/ 385452 h 647700"/>
                <a:gd name="connsiteX1" fmla="*/ 295275 w 476250"/>
                <a:gd name="connsiteY1" fmla="*/ 537852 h 647700"/>
                <a:gd name="connsiteX2" fmla="*/ 90798 w 476250"/>
                <a:gd name="connsiteY2" fmla="*/ 385452 h 647700"/>
                <a:gd name="connsiteX0" fmla="*/ 90798 w 428069"/>
                <a:gd name="connsiteY0" fmla="*/ 0 h 647700"/>
                <a:gd name="connsiteX1" fmla="*/ 0 w 428069"/>
                <a:gd name="connsiteY1" fmla="*/ 647700 h 647700"/>
                <a:gd name="connsiteX2" fmla="*/ 204788 w 428069"/>
                <a:gd name="connsiteY2" fmla="*/ 552139 h 647700"/>
                <a:gd name="connsiteX3" fmla="*/ 90798 w 428069"/>
                <a:gd name="connsiteY3" fmla="*/ 385452 h 647700"/>
                <a:gd name="connsiteX4" fmla="*/ 90798 w 428069"/>
                <a:gd name="connsiteY4" fmla="*/ 0 h 647700"/>
                <a:gd name="connsiteX5" fmla="*/ 283524 w 428069"/>
                <a:gd name="connsiteY5" fmla="*/ 48182 h 647700"/>
                <a:gd name="connsiteX6" fmla="*/ 138980 w 428069"/>
                <a:gd name="connsiteY6" fmla="*/ 192726 h 647700"/>
                <a:gd name="connsiteX7" fmla="*/ 175116 w 428069"/>
                <a:gd name="connsiteY7" fmla="*/ 192726 h 647700"/>
                <a:gd name="connsiteX8" fmla="*/ 175116 w 428069"/>
                <a:gd name="connsiteY8" fmla="*/ 337271 h 647700"/>
                <a:gd name="connsiteX9" fmla="*/ 391932 w 428069"/>
                <a:gd name="connsiteY9" fmla="*/ 337271 h 647700"/>
                <a:gd name="connsiteX10" fmla="*/ 391932 w 428069"/>
                <a:gd name="connsiteY10" fmla="*/ 192726 h 647700"/>
                <a:gd name="connsiteX11" fmla="*/ 428069 w 428069"/>
                <a:gd name="connsiteY11" fmla="*/ 192726 h 647700"/>
                <a:gd name="connsiteX12" fmla="*/ 373864 w 428069"/>
                <a:gd name="connsiteY12" fmla="*/ 138522 h 647700"/>
                <a:gd name="connsiteX13" fmla="*/ 373864 w 428069"/>
                <a:gd name="connsiteY13" fmla="*/ 66250 h 647700"/>
                <a:gd name="connsiteX14" fmla="*/ 337728 w 428069"/>
                <a:gd name="connsiteY14" fmla="*/ 66250 h 647700"/>
                <a:gd name="connsiteX15" fmla="*/ 337728 w 428069"/>
                <a:gd name="connsiteY15" fmla="*/ 102386 h 647700"/>
                <a:gd name="connsiteX16" fmla="*/ 283524 w 428069"/>
                <a:gd name="connsiteY16" fmla="*/ 48182 h 647700"/>
                <a:gd name="connsiteX0" fmla="*/ 373864 w 428069"/>
                <a:gd name="connsiteY0" fmla="*/ 138522 h 647700"/>
                <a:gd name="connsiteX1" fmla="*/ 373864 w 428069"/>
                <a:gd name="connsiteY1" fmla="*/ 66250 h 647700"/>
                <a:gd name="connsiteX2" fmla="*/ 337728 w 428069"/>
                <a:gd name="connsiteY2" fmla="*/ 66250 h 647700"/>
                <a:gd name="connsiteX3" fmla="*/ 337728 w 428069"/>
                <a:gd name="connsiteY3" fmla="*/ 102386 h 647700"/>
                <a:gd name="connsiteX4" fmla="*/ 373864 w 428069"/>
                <a:gd name="connsiteY4" fmla="*/ 138522 h 647700"/>
                <a:gd name="connsiteX5" fmla="*/ 175116 w 428069"/>
                <a:gd name="connsiteY5" fmla="*/ 192726 h 647700"/>
                <a:gd name="connsiteX6" fmla="*/ 175116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9" fmla="*/ 301592 w 428069"/>
                <a:gd name="connsiteY9" fmla="*/ 264998 h 647700"/>
                <a:gd name="connsiteX10" fmla="*/ 301592 w 428069"/>
                <a:gd name="connsiteY10" fmla="*/ 337271 h 647700"/>
                <a:gd name="connsiteX11" fmla="*/ 391932 w 428069"/>
                <a:gd name="connsiteY11" fmla="*/ 337271 h 647700"/>
                <a:gd name="connsiteX12" fmla="*/ 391932 w 428069"/>
                <a:gd name="connsiteY12" fmla="*/ 192726 h 647700"/>
                <a:gd name="connsiteX13" fmla="*/ 175116 w 428069"/>
                <a:gd name="connsiteY13" fmla="*/ 192726 h 647700"/>
                <a:gd name="connsiteX0" fmla="*/ 283524 w 428069"/>
                <a:gd name="connsiteY0" fmla="*/ 48182 h 647700"/>
                <a:gd name="connsiteX1" fmla="*/ 138980 w 428069"/>
                <a:gd name="connsiteY1" fmla="*/ 192726 h 647700"/>
                <a:gd name="connsiteX2" fmla="*/ 428069 w 428069"/>
                <a:gd name="connsiteY2" fmla="*/ 192726 h 647700"/>
                <a:gd name="connsiteX3" fmla="*/ 283524 w 428069"/>
                <a:gd name="connsiteY3" fmla="*/ 48182 h 647700"/>
                <a:gd name="connsiteX4" fmla="*/ 265456 w 428069"/>
                <a:gd name="connsiteY4" fmla="*/ 264998 h 647700"/>
                <a:gd name="connsiteX5" fmla="*/ 301592 w 428069"/>
                <a:gd name="connsiteY5" fmla="*/ 264998 h 647700"/>
                <a:gd name="connsiteX6" fmla="*/ 301592 w 428069"/>
                <a:gd name="connsiteY6" fmla="*/ 337271 h 647700"/>
                <a:gd name="connsiteX7" fmla="*/ 265456 w 428069"/>
                <a:gd name="connsiteY7" fmla="*/ 337271 h 647700"/>
                <a:gd name="connsiteX8" fmla="*/ 265456 w 428069"/>
                <a:gd name="connsiteY8" fmla="*/ 264998 h 647700"/>
                <a:gd name="connsiteX0" fmla="*/ 283524 w 428069"/>
                <a:gd name="connsiteY0" fmla="*/ 48182 h 647700"/>
                <a:gd name="connsiteX1" fmla="*/ 337728 w 428069"/>
                <a:gd name="connsiteY1" fmla="*/ 102386 h 647700"/>
                <a:gd name="connsiteX2" fmla="*/ 337728 w 428069"/>
                <a:gd name="connsiteY2" fmla="*/ 66250 h 647700"/>
                <a:gd name="connsiteX3" fmla="*/ 373864 w 428069"/>
                <a:gd name="connsiteY3" fmla="*/ 66250 h 647700"/>
                <a:gd name="connsiteX4" fmla="*/ 373864 w 428069"/>
                <a:gd name="connsiteY4" fmla="*/ 138522 h 647700"/>
                <a:gd name="connsiteX5" fmla="*/ 428069 w 428069"/>
                <a:gd name="connsiteY5" fmla="*/ 192726 h 647700"/>
                <a:gd name="connsiteX6" fmla="*/ 391932 w 428069"/>
                <a:gd name="connsiteY6" fmla="*/ 192726 h 647700"/>
                <a:gd name="connsiteX7" fmla="*/ 391932 w 428069"/>
                <a:gd name="connsiteY7" fmla="*/ 337271 h 647700"/>
                <a:gd name="connsiteX8" fmla="*/ 175116 w 428069"/>
                <a:gd name="connsiteY8" fmla="*/ 337271 h 647700"/>
                <a:gd name="connsiteX9" fmla="*/ 175116 w 428069"/>
                <a:gd name="connsiteY9" fmla="*/ 192726 h 647700"/>
                <a:gd name="connsiteX10" fmla="*/ 138980 w 428069"/>
                <a:gd name="connsiteY10" fmla="*/ 192726 h 647700"/>
                <a:gd name="connsiteX11" fmla="*/ 283524 w 428069"/>
                <a:gd name="connsiteY11" fmla="*/ 48182 h 647700"/>
                <a:gd name="connsiteX12" fmla="*/ 337728 w 428069"/>
                <a:gd name="connsiteY12" fmla="*/ 102386 h 647700"/>
                <a:gd name="connsiteX13" fmla="*/ 373864 w 428069"/>
                <a:gd name="connsiteY13" fmla="*/ 138522 h 647700"/>
                <a:gd name="connsiteX14" fmla="*/ 391932 w 428069"/>
                <a:gd name="connsiteY14" fmla="*/ 192726 h 647700"/>
                <a:gd name="connsiteX15" fmla="*/ 175116 w 428069"/>
                <a:gd name="connsiteY15" fmla="*/ 192726 h 647700"/>
                <a:gd name="connsiteX16" fmla="*/ 265456 w 428069"/>
                <a:gd name="connsiteY16" fmla="*/ 337271 h 647700"/>
                <a:gd name="connsiteX17" fmla="*/ 265456 w 428069"/>
                <a:gd name="connsiteY17" fmla="*/ 264998 h 647700"/>
                <a:gd name="connsiteX18" fmla="*/ 301592 w 428069"/>
                <a:gd name="connsiteY18" fmla="*/ 264998 h 647700"/>
                <a:gd name="connsiteX19" fmla="*/ 301592 w 428069"/>
                <a:gd name="connsiteY19" fmla="*/ 337271 h 647700"/>
                <a:gd name="connsiteX0" fmla="*/ 90798 w 428069"/>
                <a:gd name="connsiteY0" fmla="*/ 385452 h 647700"/>
                <a:gd name="connsiteX1" fmla="*/ 295275 w 428069"/>
                <a:gd name="connsiteY1" fmla="*/ 537852 h 647700"/>
                <a:gd name="connsiteX2" fmla="*/ 90798 w 428069"/>
                <a:gd name="connsiteY2" fmla="*/ 385452 h 647700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204788 w 428069"/>
                <a:gd name="connsiteY2" fmla="*/ 503957 h 599518"/>
                <a:gd name="connsiteX3" fmla="*/ 90798 w 428069"/>
                <a:gd name="connsiteY3" fmla="*/ 337270 h 599518"/>
                <a:gd name="connsiteX4" fmla="*/ 66985 w 428069"/>
                <a:gd name="connsiteY4" fmla="*/ 470931 h 599518"/>
                <a:gd name="connsiteX5" fmla="*/ 283524 w 428069"/>
                <a:gd name="connsiteY5" fmla="*/ 0 h 599518"/>
                <a:gd name="connsiteX6" fmla="*/ 138980 w 428069"/>
                <a:gd name="connsiteY6" fmla="*/ 144544 h 599518"/>
                <a:gd name="connsiteX7" fmla="*/ 175116 w 428069"/>
                <a:gd name="connsiteY7" fmla="*/ 144544 h 599518"/>
                <a:gd name="connsiteX8" fmla="*/ 175116 w 428069"/>
                <a:gd name="connsiteY8" fmla="*/ 289089 h 599518"/>
                <a:gd name="connsiteX9" fmla="*/ 391932 w 428069"/>
                <a:gd name="connsiteY9" fmla="*/ 289089 h 599518"/>
                <a:gd name="connsiteX10" fmla="*/ 391932 w 428069"/>
                <a:gd name="connsiteY10" fmla="*/ 144544 h 599518"/>
                <a:gd name="connsiteX11" fmla="*/ 428069 w 428069"/>
                <a:gd name="connsiteY11" fmla="*/ 144544 h 599518"/>
                <a:gd name="connsiteX12" fmla="*/ 373864 w 428069"/>
                <a:gd name="connsiteY12" fmla="*/ 90340 h 599518"/>
                <a:gd name="connsiteX13" fmla="*/ 373864 w 428069"/>
                <a:gd name="connsiteY13" fmla="*/ 18068 h 599518"/>
                <a:gd name="connsiteX14" fmla="*/ 337728 w 428069"/>
                <a:gd name="connsiteY14" fmla="*/ 18068 h 599518"/>
                <a:gd name="connsiteX15" fmla="*/ 337728 w 428069"/>
                <a:gd name="connsiteY15" fmla="*/ 54204 h 599518"/>
                <a:gd name="connsiteX16" fmla="*/ 283524 w 428069"/>
                <a:gd name="connsiteY16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66985 w 428069"/>
                <a:gd name="connsiteY0" fmla="*/ 470931 h 599518"/>
                <a:gd name="connsiteX1" fmla="*/ 0 w 428069"/>
                <a:gd name="connsiteY1" fmla="*/ 599518 h 599518"/>
                <a:gd name="connsiteX2" fmla="*/ 90798 w 428069"/>
                <a:gd name="connsiteY2" fmla="*/ 337270 h 599518"/>
                <a:gd name="connsiteX3" fmla="*/ 66985 w 428069"/>
                <a:gd name="connsiteY3" fmla="*/ 470931 h 599518"/>
                <a:gd name="connsiteX4" fmla="*/ 283524 w 428069"/>
                <a:gd name="connsiteY4" fmla="*/ 0 h 599518"/>
                <a:gd name="connsiteX5" fmla="*/ 138980 w 428069"/>
                <a:gd name="connsiteY5" fmla="*/ 144544 h 599518"/>
                <a:gd name="connsiteX6" fmla="*/ 175116 w 428069"/>
                <a:gd name="connsiteY6" fmla="*/ 144544 h 599518"/>
                <a:gd name="connsiteX7" fmla="*/ 175116 w 428069"/>
                <a:gd name="connsiteY7" fmla="*/ 289089 h 599518"/>
                <a:gd name="connsiteX8" fmla="*/ 391932 w 428069"/>
                <a:gd name="connsiteY8" fmla="*/ 289089 h 599518"/>
                <a:gd name="connsiteX9" fmla="*/ 391932 w 428069"/>
                <a:gd name="connsiteY9" fmla="*/ 144544 h 599518"/>
                <a:gd name="connsiteX10" fmla="*/ 428069 w 428069"/>
                <a:gd name="connsiteY10" fmla="*/ 144544 h 599518"/>
                <a:gd name="connsiteX11" fmla="*/ 373864 w 428069"/>
                <a:gd name="connsiteY11" fmla="*/ 90340 h 599518"/>
                <a:gd name="connsiteX12" fmla="*/ 373864 w 428069"/>
                <a:gd name="connsiteY12" fmla="*/ 18068 h 599518"/>
                <a:gd name="connsiteX13" fmla="*/ 337728 w 428069"/>
                <a:gd name="connsiteY13" fmla="*/ 18068 h 599518"/>
                <a:gd name="connsiteX14" fmla="*/ 337728 w 428069"/>
                <a:gd name="connsiteY14" fmla="*/ 54204 h 599518"/>
                <a:gd name="connsiteX15" fmla="*/ 283524 w 428069"/>
                <a:gd name="connsiteY15" fmla="*/ 0 h 599518"/>
                <a:gd name="connsiteX0" fmla="*/ 373864 w 428069"/>
                <a:gd name="connsiteY0" fmla="*/ 90340 h 599518"/>
                <a:gd name="connsiteX1" fmla="*/ 373864 w 428069"/>
                <a:gd name="connsiteY1" fmla="*/ 18068 h 599518"/>
                <a:gd name="connsiteX2" fmla="*/ 337728 w 428069"/>
                <a:gd name="connsiteY2" fmla="*/ 18068 h 599518"/>
                <a:gd name="connsiteX3" fmla="*/ 337728 w 428069"/>
                <a:gd name="connsiteY3" fmla="*/ 54204 h 599518"/>
                <a:gd name="connsiteX4" fmla="*/ 373864 w 428069"/>
                <a:gd name="connsiteY4" fmla="*/ 90340 h 599518"/>
                <a:gd name="connsiteX5" fmla="*/ 175116 w 428069"/>
                <a:gd name="connsiteY5" fmla="*/ 144544 h 599518"/>
                <a:gd name="connsiteX6" fmla="*/ 175116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9" fmla="*/ 301592 w 428069"/>
                <a:gd name="connsiteY9" fmla="*/ 216816 h 599518"/>
                <a:gd name="connsiteX10" fmla="*/ 301592 w 428069"/>
                <a:gd name="connsiteY10" fmla="*/ 289089 h 599518"/>
                <a:gd name="connsiteX11" fmla="*/ 391932 w 428069"/>
                <a:gd name="connsiteY11" fmla="*/ 289089 h 599518"/>
                <a:gd name="connsiteX12" fmla="*/ 391932 w 428069"/>
                <a:gd name="connsiteY12" fmla="*/ 144544 h 599518"/>
                <a:gd name="connsiteX13" fmla="*/ 175116 w 428069"/>
                <a:gd name="connsiteY13" fmla="*/ 144544 h 599518"/>
                <a:gd name="connsiteX0" fmla="*/ 283524 w 428069"/>
                <a:gd name="connsiteY0" fmla="*/ 0 h 599518"/>
                <a:gd name="connsiteX1" fmla="*/ 138980 w 428069"/>
                <a:gd name="connsiteY1" fmla="*/ 144544 h 599518"/>
                <a:gd name="connsiteX2" fmla="*/ 428069 w 428069"/>
                <a:gd name="connsiteY2" fmla="*/ 144544 h 599518"/>
                <a:gd name="connsiteX3" fmla="*/ 283524 w 428069"/>
                <a:gd name="connsiteY3" fmla="*/ 0 h 599518"/>
                <a:gd name="connsiteX4" fmla="*/ 265456 w 428069"/>
                <a:gd name="connsiteY4" fmla="*/ 216816 h 599518"/>
                <a:gd name="connsiteX5" fmla="*/ 301592 w 428069"/>
                <a:gd name="connsiteY5" fmla="*/ 216816 h 599518"/>
                <a:gd name="connsiteX6" fmla="*/ 301592 w 428069"/>
                <a:gd name="connsiteY6" fmla="*/ 289089 h 599518"/>
                <a:gd name="connsiteX7" fmla="*/ 265456 w 428069"/>
                <a:gd name="connsiteY7" fmla="*/ 289089 h 599518"/>
                <a:gd name="connsiteX8" fmla="*/ 265456 w 428069"/>
                <a:gd name="connsiteY8" fmla="*/ 216816 h 599518"/>
                <a:gd name="connsiteX0" fmla="*/ 283524 w 428069"/>
                <a:gd name="connsiteY0" fmla="*/ 0 h 599518"/>
                <a:gd name="connsiteX1" fmla="*/ 337728 w 428069"/>
                <a:gd name="connsiteY1" fmla="*/ 54204 h 599518"/>
                <a:gd name="connsiteX2" fmla="*/ 337728 w 428069"/>
                <a:gd name="connsiteY2" fmla="*/ 18068 h 599518"/>
                <a:gd name="connsiteX3" fmla="*/ 373864 w 428069"/>
                <a:gd name="connsiteY3" fmla="*/ 18068 h 599518"/>
                <a:gd name="connsiteX4" fmla="*/ 373864 w 428069"/>
                <a:gd name="connsiteY4" fmla="*/ 90340 h 599518"/>
                <a:gd name="connsiteX5" fmla="*/ 428069 w 428069"/>
                <a:gd name="connsiteY5" fmla="*/ 144544 h 599518"/>
                <a:gd name="connsiteX6" fmla="*/ 391932 w 428069"/>
                <a:gd name="connsiteY6" fmla="*/ 144544 h 599518"/>
                <a:gd name="connsiteX7" fmla="*/ 391932 w 428069"/>
                <a:gd name="connsiteY7" fmla="*/ 289089 h 599518"/>
                <a:gd name="connsiteX8" fmla="*/ 175116 w 428069"/>
                <a:gd name="connsiteY8" fmla="*/ 289089 h 599518"/>
                <a:gd name="connsiteX9" fmla="*/ 175116 w 428069"/>
                <a:gd name="connsiteY9" fmla="*/ 144544 h 599518"/>
                <a:gd name="connsiteX10" fmla="*/ 138980 w 428069"/>
                <a:gd name="connsiteY10" fmla="*/ 144544 h 599518"/>
                <a:gd name="connsiteX11" fmla="*/ 283524 w 428069"/>
                <a:gd name="connsiteY11" fmla="*/ 0 h 599518"/>
                <a:gd name="connsiteX12" fmla="*/ 337728 w 428069"/>
                <a:gd name="connsiteY12" fmla="*/ 54204 h 599518"/>
                <a:gd name="connsiteX13" fmla="*/ 373864 w 428069"/>
                <a:gd name="connsiteY13" fmla="*/ 90340 h 599518"/>
                <a:gd name="connsiteX14" fmla="*/ 391932 w 428069"/>
                <a:gd name="connsiteY14" fmla="*/ 144544 h 599518"/>
                <a:gd name="connsiteX15" fmla="*/ 175116 w 428069"/>
                <a:gd name="connsiteY15" fmla="*/ 144544 h 599518"/>
                <a:gd name="connsiteX16" fmla="*/ 265456 w 428069"/>
                <a:gd name="connsiteY16" fmla="*/ 289089 h 599518"/>
                <a:gd name="connsiteX17" fmla="*/ 265456 w 428069"/>
                <a:gd name="connsiteY17" fmla="*/ 216816 h 599518"/>
                <a:gd name="connsiteX18" fmla="*/ 301592 w 428069"/>
                <a:gd name="connsiteY18" fmla="*/ 216816 h 599518"/>
                <a:gd name="connsiteX19" fmla="*/ 301592 w 428069"/>
                <a:gd name="connsiteY19" fmla="*/ 289089 h 599518"/>
                <a:gd name="connsiteX0" fmla="*/ 90798 w 428069"/>
                <a:gd name="connsiteY0" fmla="*/ 337270 h 599518"/>
                <a:gd name="connsiteX1" fmla="*/ 295275 w 428069"/>
                <a:gd name="connsiteY1" fmla="*/ 489670 h 599518"/>
                <a:gd name="connsiteX2" fmla="*/ 90798 w 428069"/>
                <a:gd name="connsiteY2" fmla="*/ 337270 h 599518"/>
                <a:gd name="connsiteX0" fmla="*/ 0 w 361084"/>
                <a:gd name="connsiteY0" fmla="*/ 470931 h 489670"/>
                <a:gd name="connsiteX1" fmla="*/ 23813 w 361084"/>
                <a:gd name="connsiteY1" fmla="*/ 337270 h 489670"/>
                <a:gd name="connsiteX2" fmla="*/ 0 w 361084"/>
                <a:gd name="connsiteY2" fmla="*/ 470931 h 489670"/>
                <a:gd name="connsiteX3" fmla="*/ 216539 w 361084"/>
                <a:gd name="connsiteY3" fmla="*/ 0 h 489670"/>
                <a:gd name="connsiteX4" fmla="*/ 71995 w 361084"/>
                <a:gd name="connsiteY4" fmla="*/ 144544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324947 w 361084"/>
                <a:gd name="connsiteY7" fmla="*/ 289089 h 489670"/>
                <a:gd name="connsiteX8" fmla="*/ 324947 w 361084"/>
                <a:gd name="connsiteY8" fmla="*/ 144544 h 489670"/>
                <a:gd name="connsiteX9" fmla="*/ 361084 w 361084"/>
                <a:gd name="connsiteY9" fmla="*/ 144544 h 489670"/>
                <a:gd name="connsiteX10" fmla="*/ 306879 w 361084"/>
                <a:gd name="connsiteY10" fmla="*/ 90340 h 489670"/>
                <a:gd name="connsiteX11" fmla="*/ 306879 w 361084"/>
                <a:gd name="connsiteY11" fmla="*/ 18068 h 489670"/>
                <a:gd name="connsiteX12" fmla="*/ 270743 w 361084"/>
                <a:gd name="connsiteY12" fmla="*/ 18068 h 489670"/>
                <a:gd name="connsiteX13" fmla="*/ 270743 w 361084"/>
                <a:gd name="connsiteY13" fmla="*/ 54204 h 489670"/>
                <a:gd name="connsiteX14" fmla="*/ 216539 w 361084"/>
                <a:gd name="connsiteY14" fmla="*/ 0 h 489670"/>
                <a:gd name="connsiteX0" fmla="*/ 306879 w 361084"/>
                <a:gd name="connsiteY0" fmla="*/ 90340 h 489670"/>
                <a:gd name="connsiteX1" fmla="*/ 306879 w 361084"/>
                <a:gd name="connsiteY1" fmla="*/ 18068 h 489670"/>
                <a:gd name="connsiteX2" fmla="*/ 270743 w 361084"/>
                <a:gd name="connsiteY2" fmla="*/ 18068 h 489670"/>
                <a:gd name="connsiteX3" fmla="*/ 270743 w 361084"/>
                <a:gd name="connsiteY3" fmla="*/ 54204 h 489670"/>
                <a:gd name="connsiteX4" fmla="*/ 306879 w 361084"/>
                <a:gd name="connsiteY4" fmla="*/ 90340 h 489670"/>
                <a:gd name="connsiteX5" fmla="*/ 108131 w 361084"/>
                <a:gd name="connsiteY5" fmla="*/ 144544 h 489670"/>
                <a:gd name="connsiteX6" fmla="*/ 108131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9" fmla="*/ 234607 w 361084"/>
                <a:gd name="connsiteY9" fmla="*/ 216816 h 489670"/>
                <a:gd name="connsiteX10" fmla="*/ 234607 w 361084"/>
                <a:gd name="connsiteY10" fmla="*/ 289089 h 489670"/>
                <a:gd name="connsiteX11" fmla="*/ 324947 w 361084"/>
                <a:gd name="connsiteY11" fmla="*/ 289089 h 489670"/>
                <a:gd name="connsiteX12" fmla="*/ 324947 w 361084"/>
                <a:gd name="connsiteY12" fmla="*/ 144544 h 489670"/>
                <a:gd name="connsiteX13" fmla="*/ 108131 w 361084"/>
                <a:gd name="connsiteY13" fmla="*/ 144544 h 489670"/>
                <a:gd name="connsiteX0" fmla="*/ 216539 w 361084"/>
                <a:gd name="connsiteY0" fmla="*/ 0 h 489670"/>
                <a:gd name="connsiteX1" fmla="*/ 71995 w 361084"/>
                <a:gd name="connsiteY1" fmla="*/ 144544 h 489670"/>
                <a:gd name="connsiteX2" fmla="*/ 361084 w 361084"/>
                <a:gd name="connsiteY2" fmla="*/ 144544 h 489670"/>
                <a:gd name="connsiteX3" fmla="*/ 216539 w 361084"/>
                <a:gd name="connsiteY3" fmla="*/ 0 h 489670"/>
                <a:gd name="connsiteX4" fmla="*/ 198471 w 361084"/>
                <a:gd name="connsiteY4" fmla="*/ 216816 h 489670"/>
                <a:gd name="connsiteX5" fmla="*/ 234607 w 361084"/>
                <a:gd name="connsiteY5" fmla="*/ 216816 h 489670"/>
                <a:gd name="connsiteX6" fmla="*/ 234607 w 361084"/>
                <a:gd name="connsiteY6" fmla="*/ 289089 h 489670"/>
                <a:gd name="connsiteX7" fmla="*/ 198471 w 361084"/>
                <a:gd name="connsiteY7" fmla="*/ 289089 h 489670"/>
                <a:gd name="connsiteX8" fmla="*/ 198471 w 361084"/>
                <a:gd name="connsiteY8" fmla="*/ 216816 h 489670"/>
                <a:gd name="connsiteX0" fmla="*/ 216539 w 361084"/>
                <a:gd name="connsiteY0" fmla="*/ 0 h 489670"/>
                <a:gd name="connsiteX1" fmla="*/ 270743 w 361084"/>
                <a:gd name="connsiteY1" fmla="*/ 54204 h 489670"/>
                <a:gd name="connsiteX2" fmla="*/ 270743 w 361084"/>
                <a:gd name="connsiteY2" fmla="*/ 18068 h 489670"/>
                <a:gd name="connsiteX3" fmla="*/ 306879 w 361084"/>
                <a:gd name="connsiteY3" fmla="*/ 18068 h 489670"/>
                <a:gd name="connsiteX4" fmla="*/ 306879 w 361084"/>
                <a:gd name="connsiteY4" fmla="*/ 90340 h 489670"/>
                <a:gd name="connsiteX5" fmla="*/ 361084 w 361084"/>
                <a:gd name="connsiteY5" fmla="*/ 144544 h 489670"/>
                <a:gd name="connsiteX6" fmla="*/ 324947 w 361084"/>
                <a:gd name="connsiteY6" fmla="*/ 144544 h 489670"/>
                <a:gd name="connsiteX7" fmla="*/ 324947 w 361084"/>
                <a:gd name="connsiteY7" fmla="*/ 289089 h 489670"/>
                <a:gd name="connsiteX8" fmla="*/ 108131 w 361084"/>
                <a:gd name="connsiteY8" fmla="*/ 289089 h 489670"/>
                <a:gd name="connsiteX9" fmla="*/ 108131 w 361084"/>
                <a:gd name="connsiteY9" fmla="*/ 144544 h 489670"/>
                <a:gd name="connsiteX10" fmla="*/ 71995 w 361084"/>
                <a:gd name="connsiteY10" fmla="*/ 144544 h 489670"/>
                <a:gd name="connsiteX11" fmla="*/ 216539 w 361084"/>
                <a:gd name="connsiteY11" fmla="*/ 0 h 489670"/>
                <a:gd name="connsiteX12" fmla="*/ 270743 w 361084"/>
                <a:gd name="connsiteY12" fmla="*/ 54204 h 489670"/>
                <a:gd name="connsiteX13" fmla="*/ 306879 w 361084"/>
                <a:gd name="connsiteY13" fmla="*/ 90340 h 489670"/>
                <a:gd name="connsiteX14" fmla="*/ 324947 w 361084"/>
                <a:gd name="connsiteY14" fmla="*/ 144544 h 489670"/>
                <a:gd name="connsiteX15" fmla="*/ 108131 w 361084"/>
                <a:gd name="connsiteY15" fmla="*/ 144544 h 489670"/>
                <a:gd name="connsiteX16" fmla="*/ 198471 w 361084"/>
                <a:gd name="connsiteY16" fmla="*/ 289089 h 489670"/>
                <a:gd name="connsiteX17" fmla="*/ 198471 w 361084"/>
                <a:gd name="connsiteY17" fmla="*/ 216816 h 489670"/>
                <a:gd name="connsiteX18" fmla="*/ 234607 w 361084"/>
                <a:gd name="connsiteY18" fmla="*/ 216816 h 489670"/>
                <a:gd name="connsiteX19" fmla="*/ 234607 w 361084"/>
                <a:gd name="connsiteY19" fmla="*/ 289089 h 489670"/>
                <a:gd name="connsiteX0" fmla="*/ 23813 w 361084"/>
                <a:gd name="connsiteY0" fmla="*/ 337270 h 489670"/>
                <a:gd name="connsiteX1" fmla="*/ 228290 w 361084"/>
                <a:gd name="connsiteY1" fmla="*/ 489670 h 489670"/>
                <a:gd name="connsiteX2" fmla="*/ 23813 w 361084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0 w 337271"/>
                <a:gd name="connsiteY2" fmla="*/ 337270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84318 w 337271"/>
                <a:gd name="connsiteY2" fmla="*/ 144544 h 489670"/>
                <a:gd name="connsiteX3" fmla="*/ 84318 w 337271"/>
                <a:gd name="connsiteY3" fmla="*/ 289089 h 489670"/>
                <a:gd name="connsiteX4" fmla="*/ 301134 w 337271"/>
                <a:gd name="connsiteY4" fmla="*/ 289089 h 489670"/>
                <a:gd name="connsiteX5" fmla="*/ 301134 w 337271"/>
                <a:gd name="connsiteY5" fmla="*/ 144544 h 489670"/>
                <a:gd name="connsiteX6" fmla="*/ 337271 w 337271"/>
                <a:gd name="connsiteY6" fmla="*/ 144544 h 489670"/>
                <a:gd name="connsiteX7" fmla="*/ 283066 w 337271"/>
                <a:gd name="connsiteY7" fmla="*/ 90340 h 489670"/>
                <a:gd name="connsiteX8" fmla="*/ 283066 w 337271"/>
                <a:gd name="connsiteY8" fmla="*/ 18068 h 489670"/>
                <a:gd name="connsiteX9" fmla="*/ 246930 w 337271"/>
                <a:gd name="connsiteY9" fmla="*/ 18068 h 489670"/>
                <a:gd name="connsiteX10" fmla="*/ 246930 w 337271"/>
                <a:gd name="connsiteY10" fmla="*/ 54204 h 489670"/>
                <a:gd name="connsiteX11" fmla="*/ 192726 w 337271"/>
                <a:gd name="connsiteY11" fmla="*/ 0 h 489670"/>
                <a:gd name="connsiteX0" fmla="*/ 283066 w 337271"/>
                <a:gd name="connsiteY0" fmla="*/ 90340 h 489670"/>
                <a:gd name="connsiteX1" fmla="*/ 283066 w 337271"/>
                <a:gd name="connsiteY1" fmla="*/ 18068 h 489670"/>
                <a:gd name="connsiteX2" fmla="*/ 246930 w 337271"/>
                <a:gd name="connsiteY2" fmla="*/ 18068 h 489670"/>
                <a:gd name="connsiteX3" fmla="*/ 246930 w 337271"/>
                <a:gd name="connsiteY3" fmla="*/ 54204 h 489670"/>
                <a:gd name="connsiteX4" fmla="*/ 283066 w 337271"/>
                <a:gd name="connsiteY4" fmla="*/ 90340 h 489670"/>
                <a:gd name="connsiteX5" fmla="*/ 84318 w 337271"/>
                <a:gd name="connsiteY5" fmla="*/ 144544 h 489670"/>
                <a:gd name="connsiteX6" fmla="*/ 84318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9" fmla="*/ 210794 w 337271"/>
                <a:gd name="connsiteY9" fmla="*/ 216816 h 489670"/>
                <a:gd name="connsiteX10" fmla="*/ 210794 w 337271"/>
                <a:gd name="connsiteY10" fmla="*/ 289089 h 489670"/>
                <a:gd name="connsiteX11" fmla="*/ 301134 w 337271"/>
                <a:gd name="connsiteY11" fmla="*/ 289089 h 489670"/>
                <a:gd name="connsiteX12" fmla="*/ 301134 w 337271"/>
                <a:gd name="connsiteY12" fmla="*/ 144544 h 489670"/>
                <a:gd name="connsiteX13" fmla="*/ 84318 w 337271"/>
                <a:gd name="connsiteY13" fmla="*/ 144544 h 489670"/>
                <a:gd name="connsiteX0" fmla="*/ 192726 w 337271"/>
                <a:gd name="connsiteY0" fmla="*/ 0 h 489670"/>
                <a:gd name="connsiteX1" fmla="*/ 48182 w 337271"/>
                <a:gd name="connsiteY1" fmla="*/ 144544 h 489670"/>
                <a:gd name="connsiteX2" fmla="*/ 337271 w 337271"/>
                <a:gd name="connsiteY2" fmla="*/ 144544 h 489670"/>
                <a:gd name="connsiteX3" fmla="*/ 192726 w 337271"/>
                <a:gd name="connsiteY3" fmla="*/ 0 h 489670"/>
                <a:gd name="connsiteX4" fmla="*/ 174658 w 337271"/>
                <a:gd name="connsiteY4" fmla="*/ 216816 h 489670"/>
                <a:gd name="connsiteX5" fmla="*/ 210794 w 337271"/>
                <a:gd name="connsiteY5" fmla="*/ 216816 h 489670"/>
                <a:gd name="connsiteX6" fmla="*/ 210794 w 337271"/>
                <a:gd name="connsiteY6" fmla="*/ 289089 h 489670"/>
                <a:gd name="connsiteX7" fmla="*/ 174658 w 337271"/>
                <a:gd name="connsiteY7" fmla="*/ 289089 h 489670"/>
                <a:gd name="connsiteX8" fmla="*/ 174658 w 337271"/>
                <a:gd name="connsiteY8" fmla="*/ 216816 h 489670"/>
                <a:gd name="connsiteX0" fmla="*/ 192726 w 337271"/>
                <a:gd name="connsiteY0" fmla="*/ 0 h 489670"/>
                <a:gd name="connsiteX1" fmla="*/ 246930 w 337271"/>
                <a:gd name="connsiteY1" fmla="*/ 54204 h 489670"/>
                <a:gd name="connsiteX2" fmla="*/ 246930 w 337271"/>
                <a:gd name="connsiteY2" fmla="*/ 18068 h 489670"/>
                <a:gd name="connsiteX3" fmla="*/ 283066 w 337271"/>
                <a:gd name="connsiteY3" fmla="*/ 18068 h 489670"/>
                <a:gd name="connsiteX4" fmla="*/ 283066 w 337271"/>
                <a:gd name="connsiteY4" fmla="*/ 90340 h 489670"/>
                <a:gd name="connsiteX5" fmla="*/ 337271 w 337271"/>
                <a:gd name="connsiteY5" fmla="*/ 144544 h 489670"/>
                <a:gd name="connsiteX6" fmla="*/ 301134 w 337271"/>
                <a:gd name="connsiteY6" fmla="*/ 144544 h 489670"/>
                <a:gd name="connsiteX7" fmla="*/ 301134 w 337271"/>
                <a:gd name="connsiteY7" fmla="*/ 289089 h 489670"/>
                <a:gd name="connsiteX8" fmla="*/ 84318 w 337271"/>
                <a:gd name="connsiteY8" fmla="*/ 289089 h 489670"/>
                <a:gd name="connsiteX9" fmla="*/ 84318 w 337271"/>
                <a:gd name="connsiteY9" fmla="*/ 144544 h 489670"/>
                <a:gd name="connsiteX10" fmla="*/ 48182 w 337271"/>
                <a:gd name="connsiteY10" fmla="*/ 144544 h 489670"/>
                <a:gd name="connsiteX11" fmla="*/ 192726 w 337271"/>
                <a:gd name="connsiteY11" fmla="*/ 0 h 489670"/>
                <a:gd name="connsiteX12" fmla="*/ 246930 w 337271"/>
                <a:gd name="connsiteY12" fmla="*/ 54204 h 489670"/>
                <a:gd name="connsiteX13" fmla="*/ 283066 w 337271"/>
                <a:gd name="connsiteY13" fmla="*/ 90340 h 489670"/>
                <a:gd name="connsiteX14" fmla="*/ 301134 w 337271"/>
                <a:gd name="connsiteY14" fmla="*/ 144544 h 489670"/>
                <a:gd name="connsiteX15" fmla="*/ 84318 w 337271"/>
                <a:gd name="connsiteY15" fmla="*/ 144544 h 489670"/>
                <a:gd name="connsiteX16" fmla="*/ 174658 w 337271"/>
                <a:gd name="connsiteY16" fmla="*/ 289089 h 489670"/>
                <a:gd name="connsiteX17" fmla="*/ 174658 w 337271"/>
                <a:gd name="connsiteY17" fmla="*/ 216816 h 489670"/>
                <a:gd name="connsiteX18" fmla="*/ 210794 w 337271"/>
                <a:gd name="connsiteY18" fmla="*/ 216816 h 489670"/>
                <a:gd name="connsiteX19" fmla="*/ 210794 w 337271"/>
                <a:gd name="connsiteY19" fmla="*/ 289089 h 489670"/>
                <a:gd name="connsiteX0" fmla="*/ 0 w 337271"/>
                <a:gd name="connsiteY0" fmla="*/ 337270 h 489670"/>
                <a:gd name="connsiteX1" fmla="*/ 204477 w 337271"/>
                <a:gd name="connsiteY1" fmla="*/ 489670 h 489670"/>
                <a:gd name="connsiteX2" fmla="*/ 91440 w 337271"/>
                <a:gd name="connsiteY2" fmla="*/ 428710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43258 w 289089"/>
                <a:gd name="connsiteY1" fmla="*/ 428710 h 48967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36136 w 289089"/>
                <a:gd name="connsiteY2" fmla="*/ 144544 h 560500"/>
                <a:gd name="connsiteX3" fmla="*/ 36136 w 289089"/>
                <a:gd name="connsiteY3" fmla="*/ 289089 h 560500"/>
                <a:gd name="connsiteX4" fmla="*/ 252952 w 289089"/>
                <a:gd name="connsiteY4" fmla="*/ 289089 h 560500"/>
                <a:gd name="connsiteX5" fmla="*/ 252952 w 289089"/>
                <a:gd name="connsiteY5" fmla="*/ 144544 h 560500"/>
                <a:gd name="connsiteX6" fmla="*/ 289089 w 289089"/>
                <a:gd name="connsiteY6" fmla="*/ 144544 h 560500"/>
                <a:gd name="connsiteX7" fmla="*/ 234884 w 289089"/>
                <a:gd name="connsiteY7" fmla="*/ 90340 h 560500"/>
                <a:gd name="connsiteX8" fmla="*/ 234884 w 289089"/>
                <a:gd name="connsiteY8" fmla="*/ 18068 h 560500"/>
                <a:gd name="connsiteX9" fmla="*/ 198748 w 289089"/>
                <a:gd name="connsiteY9" fmla="*/ 18068 h 560500"/>
                <a:gd name="connsiteX10" fmla="*/ 198748 w 289089"/>
                <a:gd name="connsiteY10" fmla="*/ 54204 h 560500"/>
                <a:gd name="connsiteX11" fmla="*/ 144544 w 289089"/>
                <a:gd name="connsiteY11" fmla="*/ 0 h 560500"/>
                <a:gd name="connsiteX0" fmla="*/ 234884 w 289089"/>
                <a:gd name="connsiteY0" fmla="*/ 90340 h 560500"/>
                <a:gd name="connsiteX1" fmla="*/ 234884 w 289089"/>
                <a:gd name="connsiteY1" fmla="*/ 18068 h 560500"/>
                <a:gd name="connsiteX2" fmla="*/ 198748 w 289089"/>
                <a:gd name="connsiteY2" fmla="*/ 18068 h 560500"/>
                <a:gd name="connsiteX3" fmla="*/ 198748 w 289089"/>
                <a:gd name="connsiteY3" fmla="*/ 54204 h 560500"/>
                <a:gd name="connsiteX4" fmla="*/ 234884 w 289089"/>
                <a:gd name="connsiteY4" fmla="*/ 90340 h 560500"/>
                <a:gd name="connsiteX5" fmla="*/ 36136 w 289089"/>
                <a:gd name="connsiteY5" fmla="*/ 144544 h 560500"/>
                <a:gd name="connsiteX6" fmla="*/ 36136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9" fmla="*/ 162612 w 289089"/>
                <a:gd name="connsiteY9" fmla="*/ 216816 h 560500"/>
                <a:gd name="connsiteX10" fmla="*/ 162612 w 289089"/>
                <a:gd name="connsiteY10" fmla="*/ 289089 h 560500"/>
                <a:gd name="connsiteX11" fmla="*/ 252952 w 289089"/>
                <a:gd name="connsiteY11" fmla="*/ 289089 h 560500"/>
                <a:gd name="connsiteX12" fmla="*/ 252952 w 289089"/>
                <a:gd name="connsiteY12" fmla="*/ 144544 h 560500"/>
                <a:gd name="connsiteX13" fmla="*/ 36136 w 289089"/>
                <a:gd name="connsiteY13" fmla="*/ 144544 h 560500"/>
                <a:gd name="connsiteX0" fmla="*/ 144544 w 289089"/>
                <a:gd name="connsiteY0" fmla="*/ 0 h 560500"/>
                <a:gd name="connsiteX1" fmla="*/ 0 w 289089"/>
                <a:gd name="connsiteY1" fmla="*/ 144544 h 560500"/>
                <a:gd name="connsiteX2" fmla="*/ 289089 w 289089"/>
                <a:gd name="connsiteY2" fmla="*/ 144544 h 560500"/>
                <a:gd name="connsiteX3" fmla="*/ 144544 w 289089"/>
                <a:gd name="connsiteY3" fmla="*/ 0 h 560500"/>
                <a:gd name="connsiteX4" fmla="*/ 126476 w 289089"/>
                <a:gd name="connsiteY4" fmla="*/ 216816 h 560500"/>
                <a:gd name="connsiteX5" fmla="*/ 162612 w 289089"/>
                <a:gd name="connsiteY5" fmla="*/ 216816 h 560500"/>
                <a:gd name="connsiteX6" fmla="*/ 162612 w 289089"/>
                <a:gd name="connsiteY6" fmla="*/ 289089 h 560500"/>
                <a:gd name="connsiteX7" fmla="*/ 126476 w 289089"/>
                <a:gd name="connsiteY7" fmla="*/ 289089 h 560500"/>
                <a:gd name="connsiteX8" fmla="*/ 126476 w 289089"/>
                <a:gd name="connsiteY8" fmla="*/ 216816 h 560500"/>
                <a:gd name="connsiteX0" fmla="*/ 144544 w 289089"/>
                <a:gd name="connsiteY0" fmla="*/ 0 h 560500"/>
                <a:gd name="connsiteX1" fmla="*/ 198748 w 289089"/>
                <a:gd name="connsiteY1" fmla="*/ 54204 h 560500"/>
                <a:gd name="connsiteX2" fmla="*/ 198748 w 289089"/>
                <a:gd name="connsiteY2" fmla="*/ 18068 h 560500"/>
                <a:gd name="connsiteX3" fmla="*/ 234884 w 289089"/>
                <a:gd name="connsiteY3" fmla="*/ 18068 h 560500"/>
                <a:gd name="connsiteX4" fmla="*/ 234884 w 289089"/>
                <a:gd name="connsiteY4" fmla="*/ 90340 h 560500"/>
                <a:gd name="connsiteX5" fmla="*/ 289089 w 289089"/>
                <a:gd name="connsiteY5" fmla="*/ 144544 h 560500"/>
                <a:gd name="connsiteX6" fmla="*/ 252952 w 289089"/>
                <a:gd name="connsiteY6" fmla="*/ 144544 h 560500"/>
                <a:gd name="connsiteX7" fmla="*/ 252952 w 289089"/>
                <a:gd name="connsiteY7" fmla="*/ 289089 h 560500"/>
                <a:gd name="connsiteX8" fmla="*/ 36136 w 289089"/>
                <a:gd name="connsiteY8" fmla="*/ 289089 h 560500"/>
                <a:gd name="connsiteX9" fmla="*/ 36136 w 289089"/>
                <a:gd name="connsiteY9" fmla="*/ 144544 h 560500"/>
                <a:gd name="connsiteX10" fmla="*/ 0 w 289089"/>
                <a:gd name="connsiteY10" fmla="*/ 144544 h 560500"/>
                <a:gd name="connsiteX11" fmla="*/ 144544 w 289089"/>
                <a:gd name="connsiteY11" fmla="*/ 0 h 560500"/>
                <a:gd name="connsiteX12" fmla="*/ 198748 w 289089"/>
                <a:gd name="connsiteY12" fmla="*/ 54204 h 560500"/>
                <a:gd name="connsiteX13" fmla="*/ 234884 w 289089"/>
                <a:gd name="connsiteY13" fmla="*/ 90340 h 560500"/>
                <a:gd name="connsiteX14" fmla="*/ 252952 w 289089"/>
                <a:gd name="connsiteY14" fmla="*/ 144544 h 560500"/>
                <a:gd name="connsiteX15" fmla="*/ 36136 w 289089"/>
                <a:gd name="connsiteY15" fmla="*/ 144544 h 560500"/>
                <a:gd name="connsiteX16" fmla="*/ 126476 w 289089"/>
                <a:gd name="connsiteY16" fmla="*/ 289089 h 560500"/>
                <a:gd name="connsiteX17" fmla="*/ 126476 w 289089"/>
                <a:gd name="connsiteY17" fmla="*/ 216816 h 560500"/>
                <a:gd name="connsiteX18" fmla="*/ 162612 w 289089"/>
                <a:gd name="connsiteY18" fmla="*/ 216816 h 560500"/>
                <a:gd name="connsiteX19" fmla="*/ 162612 w 289089"/>
                <a:gd name="connsiteY19" fmla="*/ 289089 h 560500"/>
                <a:gd name="connsiteX0" fmla="*/ 156295 w 289089"/>
                <a:gd name="connsiteY0" fmla="*/ 489670 h 560500"/>
                <a:gd name="connsiteX1" fmla="*/ 276276 w 289089"/>
                <a:gd name="connsiteY1" fmla="*/ 560500 h 56050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36136 w 289089"/>
                <a:gd name="connsiteY2" fmla="*/ 144544 h 489670"/>
                <a:gd name="connsiteX3" fmla="*/ 36136 w 289089"/>
                <a:gd name="connsiteY3" fmla="*/ 289089 h 489670"/>
                <a:gd name="connsiteX4" fmla="*/ 252952 w 289089"/>
                <a:gd name="connsiteY4" fmla="*/ 289089 h 489670"/>
                <a:gd name="connsiteX5" fmla="*/ 252952 w 289089"/>
                <a:gd name="connsiteY5" fmla="*/ 144544 h 489670"/>
                <a:gd name="connsiteX6" fmla="*/ 289089 w 289089"/>
                <a:gd name="connsiteY6" fmla="*/ 144544 h 489670"/>
                <a:gd name="connsiteX7" fmla="*/ 234884 w 289089"/>
                <a:gd name="connsiteY7" fmla="*/ 90340 h 489670"/>
                <a:gd name="connsiteX8" fmla="*/ 234884 w 289089"/>
                <a:gd name="connsiteY8" fmla="*/ 18068 h 489670"/>
                <a:gd name="connsiteX9" fmla="*/ 198748 w 289089"/>
                <a:gd name="connsiteY9" fmla="*/ 18068 h 489670"/>
                <a:gd name="connsiteX10" fmla="*/ 198748 w 289089"/>
                <a:gd name="connsiteY10" fmla="*/ 54204 h 489670"/>
                <a:gd name="connsiteX11" fmla="*/ 144544 w 289089"/>
                <a:gd name="connsiteY11" fmla="*/ 0 h 489670"/>
                <a:gd name="connsiteX0" fmla="*/ 234884 w 289089"/>
                <a:gd name="connsiteY0" fmla="*/ 90340 h 489670"/>
                <a:gd name="connsiteX1" fmla="*/ 234884 w 289089"/>
                <a:gd name="connsiteY1" fmla="*/ 18068 h 489670"/>
                <a:gd name="connsiteX2" fmla="*/ 198748 w 289089"/>
                <a:gd name="connsiteY2" fmla="*/ 18068 h 489670"/>
                <a:gd name="connsiteX3" fmla="*/ 198748 w 289089"/>
                <a:gd name="connsiteY3" fmla="*/ 54204 h 489670"/>
                <a:gd name="connsiteX4" fmla="*/ 234884 w 289089"/>
                <a:gd name="connsiteY4" fmla="*/ 90340 h 489670"/>
                <a:gd name="connsiteX5" fmla="*/ 36136 w 289089"/>
                <a:gd name="connsiteY5" fmla="*/ 144544 h 489670"/>
                <a:gd name="connsiteX6" fmla="*/ 36136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9" fmla="*/ 162612 w 289089"/>
                <a:gd name="connsiteY9" fmla="*/ 216816 h 489670"/>
                <a:gd name="connsiteX10" fmla="*/ 162612 w 289089"/>
                <a:gd name="connsiteY10" fmla="*/ 289089 h 489670"/>
                <a:gd name="connsiteX11" fmla="*/ 252952 w 289089"/>
                <a:gd name="connsiteY11" fmla="*/ 289089 h 489670"/>
                <a:gd name="connsiteX12" fmla="*/ 252952 w 289089"/>
                <a:gd name="connsiteY12" fmla="*/ 144544 h 489670"/>
                <a:gd name="connsiteX13" fmla="*/ 36136 w 289089"/>
                <a:gd name="connsiteY13" fmla="*/ 144544 h 489670"/>
                <a:gd name="connsiteX0" fmla="*/ 144544 w 289089"/>
                <a:gd name="connsiteY0" fmla="*/ 0 h 489670"/>
                <a:gd name="connsiteX1" fmla="*/ 0 w 289089"/>
                <a:gd name="connsiteY1" fmla="*/ 144544 h 489670"/>
                <a:gd name="connsiteX2" fmla="*/ 289089 w 289089"/>
                <a:gd name="connsiteY2" fmla="*/ 144544 h 489670"/>
                <a:gd name="connsiteX3" fmla="*/ 144544 w 289089"/>
                <a:gd name="connsiteY3" fmla="*/ 0 h 489670"/>
                <a:gd name="connsiteX4" fmla="*/ 126476 w 289089"/>
                <a:gd name="connsiteY4" fmla="*/ 216816 h 489670"/>
                <a:gd name="connsiteX5" fmla="*/ 162612 w 289089"/>
                <a:gd name="connsiteY5" fmla="*/ 216816 h 489670"/>
                <a:gd name="connsiteX6" fmla="*/ 162612 w 289089"/>
                <a:gd name="connsiteY6" fmla="*/ 289089 h 489670"/>
                <a:gd name="connsiteX7" fmla="*/ 126476 w 289089"/>
                <a:gd name="connsiteY7" fmla="*/ 289089 h 489670"/>
                <a:gd name="connsiteX8" fmla="*/ 126476 w 289089"/>
                <a:gd name="connsiteY8" fmla="*/ 216816 h 489670"/>
                <a:gd name="connsiteX0" fmla="*/ 144544 w 289089"/>
                <a:gd name="connsiteY0" fmla="*/ 0 h 489670"/>
                <a:gd name="connsiteX1" fmla="*/ 198748 w 289089"/>
                <a:gd name="connsiteY1" fmla="*/ 54204 h 489670"/>
                <a:gd name="connsiteX2" fmla="*/ 198748 w 289089"/>
                <a:gd name="connsiteY2" fmla="*/ 18068 h 489670"/>
                <a:gd name="connsiteX3" fmla="*/ 234884 w 289089"/>
                <a:gd name="connsiteY3" fmla="*/ 18068 h 489670"/>
                <a:gd name="connsiteX4" fmla="*/ 234884 w 289089"/>
                <a:gd name="connsiteY4" fmla="*/ 90340 h 489670"/>
                <a:gd name="connsiteX5" fmla="*/ 289089 w 289089"/>
                <a:gd name="connsiteY5" fmla="*/ 144544 h 489670"/>
                <a:gd name="connsiteX6" fmla="*/ 252952 w 289089"/>
                <a:gd name="connsiteY6" fmla="*/ 144544 h 489670"/>
                <a:gd name="connsiteX7" fmla="*/ 252952 w 289089"/>
                <a:gd name="connsiteY7" fmla="*/ 289089 h 489670"/>
                <a:gd name="connsiteX8" fmla="*/ 36136 w 289089"/>
                <a:gd name="connsiteY8" fmla="*/ 289089 h 489670"/>
                <a:gd name="connsiteX9" fmla="*/ 36136 w 289089"/>
                <a:gd name="connsiteY9" fmla="*/ 144544 h 489670"/>
                <a:gd name="connsiteX10" fmla="*/ 0 w 289089"/>
                <a:gd name="connsiteY10" fmla="*/ 144544 h 489670"/>
                <a:gd name="connsiteX11" fmla="*/ 144544 w 289089"/>
                <a:gd name="connsiteY11" fmla="*/ 0 h 489670"/>
                <a:gd name="connsiteX12" fmla="*/ 198748 w 289089"/>
                <a:gd name="connsiteY12" fmla="*/ 54204 h 489670"/>
                <a:gd name="connsiteX13" fmla="*/ 234884 w 289089"/>
                <a:gd name="connsiteY13" fmla="*/ 90340 h 489670"/>
                <a:gd name="connsiteX14" fmla="*/ 252952 w 289089"/>
                <a:gd name="connsiteY14" fmla="*/ 144544 h 489670"/>
                <a:gd name="connsiteX15" fmla="*/ 36136 w 289089"/>
                <a:gd name="connsiteY15" fmla="*/ 144544 h 489670"/>
                <a:gd name="connsiteX16" fmla="*/ 126476 w 289089"/>
                <a:gd name="connsiteY16" fmla="*/ 289089 h 489670"/>
                <a:gd name="connsiteX17" fmla="*/ 126476 w 289089"/>
                <a:gd name="connsiteY17" fmla="*/ 216816 h 489670"/>
                <a:gd name="connsiteX18" fmla="*/ 162612 w 289089"/>
                <a:gd name="connsiteY18" fmla="*/ 216816 h 489670"/>
                <a:gd name="connsiteX19" fmla="*/ 162612 w 289089"/>
                <a:gd name="connsiteY19" fmla="*/ 289089 h 489670"/>
                <a:gd name="connsiteX0" fmla="*/ 156295 w 289089"/>
                <a:gd name="connsiteY0" fmla="*/ 489670 h 489670"/>
                <a:gd name="connsiteX1" fmla="*/ 1238 w 289089"/>
                <a:gd name="connsiteY1" fmla="*/ 144123 h 489670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36136 w 293814"/>
                <a:gd name="connsiteY2" fmla="*/ 144544 h 289089"/>
                <a:gd name="connsiteX3" fmla="*/ 36136 w 293814"/>
                <a:gd name="connsiteY3" fmla="*/ 289089 h 289089"/>
                <a:gd name="connsiteX4" fmla="*/ 252952 w 293814"/>
                <a:gd name="connsiteY4" fmla="*/ 289089 h 289089"/>
                <a:gd name="connsiteX5" fmla="*/ 252952 w 293814"/>
                <a:gd name="connsiteY5" fmla="*/ 144544 h 289089"/>
                <a:gd name="connsiteX6" fmla="*/ 289089 w 293814"/>
                <a:gd name="connsiteY6" fmla="*/ 144544 h 289089"/>
                <a:gd name="connsiteX7" fmla="*/ 234884 w 293814"/>
                <a:gd name="connsiteY7" fmla="*/ 90340 h 289089"/>
                <a:gd name="connsiteX8" fmla="*/ 234884 w 293814"/>
                <a:gd name="connsiteY8" fmla="*/ 18068 h 289089"/>
                <a:gd name="connsiteX9" fmla="*/ 198748 w 293814"/>
                <a:gd name="connsiteY9" fmla="*/ 18068 h 289089"/>
                <a:gd name="connsiteX10" fmla="*/ 198748 w 293814"/>
                <a:gd name="connsiteY10" fmla="*/ 54204 h 289089"/>
                <a:gd name="connsiteX11" fmla="*/ 144544 w 293814"/>
                <a:gd name="connsiteY11" fmla="*/ 0 h 289089"/>
                <a:gd name="connsiteX0" fmla="*/ 234884 w 293814"/>
                <a:gd name="connsiteY0" fmla="*/ 90340 h 289089"/>
                <a:gd name="connsiteX1" fmla="*/ 234884 w 293814"/>
                <a:gd name="connsiteY1" fmla="*/ 18068 h 289089"/>
                <a:gd name="connsiteX2" fmla="*/ 198748 w 293814"/>
                <a:gd name="connsiteY2" fmla="*/ 18068 h 289089"/>
                <a:gd name="connsiteX3" fmla="*/ 198748 w 293814"/>
                <a:gd name="connsiteY3" fmla="*/ 54204 h 289089"/>
                <a:gd name="connsiteX4" fmla="*/ 234884 w 293814"/>
                <a:gd name="connsiteY4" fmla="*/ 90340 h 289089"/>
                <a:gd name="connsiteX5" fmla="*/ 36136 w 293814"/>
                <a:gd name="connsiteY5" fmla="*/ 144544 h 289089"/>
                <a:gd name="connsiteX6" fmla="*/ 36136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9" fmla="*/ 162612 w 293814"/>
                <a:gd name="connsiteY9" fmla="*/ 216816 h 289089"/>
                <a:gd name="connsiteX10" fmla="*/ 162612 w 293814"/>
                <a:gd name="connsiteY10" fmla="*/ 289089 h 289089"/>
                <a:gd name="connsiteX11" fmla="*/ 252952 w 293814"/>
                <a:gd name="connsiteY11" fmla="*/ 289089 h 289089"/>
                <a:gd name="connsiteX12" fmla="*/ 252952 w 293814"/>
                <a:gd name="connsiteY12" fmla="*/ 144544 h 289089"/>
                <a:gd name="connsiteX13" fmla="*/ 36136 w 293814"/>
                <a:gd name="connsiteY13" fmla="*/ 144544 h 289089"/>
                <a:gd name="connsiteX0" fmla="*/ 144544 w 293814"/>
                <a:gd name="connsiteY0" fmla="*/ 0 h 289089"/>
                <a:gd name="connsiteX1" fmla="*/ 0 w 293814"/>
                <a:gd name="connsiteY1" fmla="*/ 144544 h 289089"/>
                <a:gd name="connsiteX2" fmla="*/ 289089 w 293814"/>
                <a:gd name="connsiteY2" fmla="*/ 144544 h 289089"/>
                <a:gd name="connsiteX3" fmla="*/ 144544 w 293814"/>
                <a:gd name="connsiteY3" fmla="*/ 0 h 289089"/>
                <a:gd name="connsiteX4" fmla="*/ 126476 w 293814"/>
                <a:gd name="connsiteY4" fmla="*/ 216816 h 289089"/>
                <a:gd name="connsiteX5" fmla="*/ 162612 w 293814"/>
                <a:gd name="connsiteY5" fmla="*/ 216816 h 289089"/>
                <a:gd name="connsiteX6" fmla="*/ 162612 w 293814"/>
                <a:gd name="connsiteY6" fmla="*/ 289089 h 289089"/>
                <a:gd name="connsiteX7" fmla="*/ 126476 w 293814"/>
                <a:gd name="connsiteY7" fmla="*/ 289089 h 289089"/>
                <a:gd name="connsiteX8" fmla="*/ 126476 w 293814"/>
                <a:gd name="connsiteY8" fmla="*/ 216816 h 289089"/>
                <a:gd name="connsiteX0" fmla="*/ 144544 w 293814"/>
                <a:gd name="connsiteY0" fmla="*/ 0 h 289089"/>
                <a:gd name="connsiteX1" fmla="*/ 198748 w 293814"/>
                <a:gd name="connsiteY1" fmla="*/ 54204 h 289089"/>
                <a:gd name="connsiteX2" fmla="*/ 198748 w 293814"/>
                <a:gd name="connsiteY2" fmla="*/ 18068 h 289089"/>
                <a:gd name="connsiteX3" fmla="*/ 234884 w 293814"/>
                <a:gd name="connsiteY3" fmla="*/ 18068 h 289089"/>
                <a:gd name="connsiteX4" fmla="*/ 234884 w 293814"/>
                <a:gd name="connsiteY4" fmla="*/ 90340 h 289089"/>
                <a:gd name="connsiteX5" fmla="*/ 289089 w 293814"/>
                <a:gd name="connsiteY5" fmla="*/ 144544 h 289089"/>
                <a:gd name="connsiteX6" fmla="*/ 252952 w 293814"/>
                <a:gd name="connsiteY6" fmla="*/ 144544 h 289089"/>
                <a:gd name="connsiteX7" fmla="*/ 252952 w 293814"/>
                <a:gd name="connsiteY7" fmla="*/ 289089 h 289089"/>
                <a:gd name="connsiteX8" fmla="*/ 36136 w 293814"/>
                <a:gd name="connsiteY8" fmla="*/ 289089 h 289089"/>
                <a:gd name="connsiteX9" fmla="*/ 36136 w 293814"/>
                <a:gd name="connsiteY9" fmla="*/ 144544 h 289089"/>
                <a:gd name="connsiteX10" fmla="*/ 0 w 293814"/>
                <a:gd name="connsiteY10" fmla="*/ 144544 h 289089"/>
                <a:gd name="connsiteX11" fmla="*/ 144544 w 293814"/>
                <a:gd name="connsiteY11" fmla="*/ 0 h 289089"/>
                <a:gd name="connsiteX12" fmla="*/ 198748 w 293814"/>
                <a:gd name="connsiteY12" fmla="*/ 54204 h 289089"/>
                <a:gd name="connsiteX13" fmla="*/ 234884 w 293814"/>
                <a:gd name="connsiteY13" fmla="*/ 90340 h 289089"/>
                <a:gd name="connsiteX14" fmla="*/ 252952 w 293814"/>
                <a:gd name="connsiteY14" fmla="*/ 144544 h 289089"/>
                <a:gd name="connsiteX15" fmla="*/ 36136 w 293814"/>
                <a:gd name="connsiteY15" fmla="*/ 144544 h 289089"/>
                <a:gd name="connsiteX16" fmla="*/ 126476 w 293814"/>
                <a:gd name="connsiteY16" fmla="*/ 289089 h 289089"/>
                <a:gd name="connsiteX17" fmla="*/ 126476 w 293814"/>
                <a:gd name="connsiteY17" fmla="*/ 216816 h 289089"/>
                <a:gd name="connsiteX18" fmla="*/ 162612 w 293814"/>
                <a:gd name="connsiteY18" fmla="*/ 216816 h 289089"/>
                <a:gd name="connsiteX19" fmla="*/ 162612 w 293814"/>
                <a:gd name="connsiteY19" fmla="*/ 289089 h 289089"/>
                <a:gd name="connsiteX0" fmla="*/ 293814 w 293814"/>
                <a:gd name="connsiteY0" fmla="*/ 143963 h 289089"/>
                <a:gd name="connsiteX1" fmla="*/ 1238 w 293814"/>
                <a:gd name="connsiteY1" fmla="*/ 144123 h 2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3814" h="289089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36136" y="144544"/>
                  </a:lnTo>
                  <a:lnTo>
                    <a:pt x="36136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289089" y="144544"/>
                  </a:lnTo>
                  <a:lnTo>
                    <a:pt x="234884" y="90340"/>
                  </a:ln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144544" y="0"/>
                  </a:lnTo>
                  <a:close/>
                </a:path>
                <a:path w="293814" h="289089" fill="darkenLess" stroke="0" extrusionOk="0">
                  <a:moveTo>
                    <a:pt x="234884" y="90340"/>
                  </a:moveTo>
                  <a:lnTo>
                    <a:pt x="234884" y="18068"/>
                  </a:lnTo>
                  <a:lnTo>
                    <a:pt x="198748" y="18068"/>
                  </a:lnTo>
                  <a:lnTo>
                    <a:pt x="198748" y="54204"/>
                  </a:lnTo>
                  <a:lnTo>
                    <a:pt x="234884" y="90340"/>
                  </a:lnTo>
                  <a:close/>
                  <a:moveTo>
                    <a:pt x="36136" y="144544"/>
                  </a:moveTo>
                  <a:lnTo>
                    <a:pt x="36136" y="289089"/>
                  </a:lnTo>
                  <a:lnTo>
                    <a:pt x="126476" y="289089"/>
                  </a:ln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  <a:lnTo>
                    <a:pt x="252952" y="289089"/>
                  </a:lnTo>
                  <a:lnTo>
                    <a:pt x="252952" y="144544"/>
                  </a:lnTo>
                  <a:lnTo>
                    <a:pt x="36136" y="144544"/>
                  </a:lnTo>
                  <a:close/>
                </a:path>
                <a:path w="293814" h="289089" fill="darken" stroke="0" extrusionOk="0">
                  <a:moveTo>
                    <a:pt x="144544" y="0"/>
                  </a:moveTo>
                  <a:lnTo>
                    <a:pt x="0" y="144544"/>
                  </a:lnTo>
                  <a:lnTo>
                    <a:pt x="289089" y="144544"/>
                  </a:lnTo>
                  <a:lnTo>
                    <a:pt x="144544" y="0"/>
                  </a:lnTo>
                  <a:close/>
                  <a:moveTo>
                    <a:pt x="126476" y="216816"/>
                  </a:moveTo>
                  <a:lnTo>
                    <a:pt x="162612" y="216816"/>
                  </a:lnTo>
                  <a:lnTo>
                    <a:pt x="162612" y="289089"/>
                  </a:lnTo>
                  <a:lnTo>
                    <a:pt x="126476" y="289089"/>
                  </a:lnTo>
                  <a:lnTo>
                    <a:pt x="126476" y="216816"/>
                  </a:lnTo>
                  <a:close/>
                </a:path>
                <a:path w="293814" h="289089" fill="none" extrusionOk="0">
                  <a:moveTo>
                    <a:pt x="144544" y="0"/>
                  </a:moveTo>
                  <a:lnTo>
                    <a:pt x="198748" y="54204"/>
                  </a:lnTo>
                  <a:lnTo>
                    <a:pt x="198748" y="18068"/>
                  </a:lnTo>
                  <a:lnTo>
                    <a:pt x="234884" y="18068"/>
                  </a:lnTo>
                  <a:lnTo>
                    <a:pt x="234884" y="90340"/>
                  </a:lnTo>
                  <a:lnTo>
                    <a:pt x="289089" y="144544"/>
                  </a:lnTo>
                  <a:lnTo>
                    <a:pt x="252952" y="144544"/>
                  </a:lnTo>
                  <a:lnTo>
                    <a:pt x="252952" y="289089"/>
                  </a:lnTo>
                  <a:lnTo>
                    <a:pt x="36136" y="289089"/>
                  </a:lnTo>
                  <a:lnTo>
                    <a:pt x="36136" y="144544"/>
                  </a:lnTo>
                  <a:lnTo>
                    <a:pt x="0" y="144544"/>
                  </a:lnTo>
                  <a:lnTo>
                    <a:pt x="144544" y="0"/>
                  </a:lnTo>
                  <a:close/>
                  <a:moveTo>
                    <a:pt x="198748" y="54204"/>
                  </a:moveTo>
                  <a:lnTo>
                    <a:pt x="234884" y="90340"/>
                  </a:lnTo>
                  <a:moveTo>
                    <a:pt x="252952" y="144544"/>
                  </a:moveTo>
                  <a:lnTo>
                    <a:pt x="36136" y="144544"/>
                  </a:lnTo>
                  <a:moveTo>
                    <a:pt x="126476" y="289089"/>
                  </a:moveTo>
                  <a:lnTo>
                    <a:pt x="126476" y="216816"/>
                  </a:lnTo>
                  <a:lnTo>
                    <a:pt x="162612" y="216816"/>
                  </a:lnTo>
                  <a:lnTo>
                    <a:pt x="162612" y="289089"/>
                  </a:lnTo>
                </a:path>
                <a:path w="293814" h="289089" fill="none">
                  <a:moveTo>
                    <a:pt x="293814" y="143963"/>
                  </a:moveTo>
                  <a:cubicBezTo>
                    <a:pt x="154986" y="140913"/>
                    <a:pt x="1238" y="144123"/>
                    <a:pt x="1238" y="144123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4"/>
          </p:nvPr>
        </p:nvSpPr>
        <p:spPr>
          <a:xfrm>
            <a:off x="11795126" y="6597650"/>
            <a:ext cx="395287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kumimoji="0" sz="1200" b="1">
                <a:solidFill>
                  <a:srgbClr val="7F7F7F"/>
                </a:solidFill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fld id="{8802EE65-10A9-406E-BADC-2C373AEA589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book-hand-drawn-open-pages_35781">
            <a:extLst>
              <a:ext uri="{FF2B5EF4-FFF2-40B4-BE49-F238E27FC236}">
                <a16:creationId xmlns:a16="http://schemas.microsoft.com/office/drawing/2014/main" id="{1029AF08-C0CF-4EA8-8796-DD96F46E9F75}"/>
              </a:ext>
            </a:extLst>
          </p:cNvPr>
          <p:cNvSpPr/>
          <p:nvPr/>
        </p:nvSpPr>
        <p:spPr>
          <a:xfrm>
            <a:off x="9623597" y="37589"/>
            <a:ext cx="639851" cy="502088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114405 w 609243"/>
              <a:gd name="connsiteY62" fmla="*/ 101164 h 496315"/>
              <a:gd name="connsiteX63" fmla="*/ 436157 w 609243"/>
              <a:gd name="connsiteY63" fmla="*/ 91941 h 496315"/>
              <a:gd name="connsiteX64" fmla="*/ 539058 w 609243"/>
              <a:gd name="connsiteY64" fmla="*/ 121643 h 496315"/>
              <a:gd name="connsiteX65" fmla="*/ 530612 w 609243"/>
              <a:gd name="connsiteY65" fmla="*/ 139462 h 496315"/>
              <a:gd name="connsiteX66" fmla="*/ 345546 w 609243"/>
              <a:gd name="connsiteY66" fmla="*/ 136808 h 496315"/>
              <a:gd name="connsiteX67" fmla="*/ 334252 w 609243"/>
              <a:gd name="connsiteY67" fmla="*/ 120601 h 496315"/>
              <a:gd name="connsiteX68" fmla="*/ 436157 w 609243"/>
              <a:gd name="connsiteY68" fmla="*/ 91941 h 496315"/>
              <a:gd name="connsiteX69" fmla="*/ 120956 w 609243"/>
              <a:gd name="connsiteY69" fmla="*/ 81080 h 496315"/>
              <a:gd name="connsiteX70" fmla="*/ 123804 w 609243"/>
              <a:gd name="connsiteY70" fmla="*/ 81459 h 496315"/>
              <a:gd name="connsiteX71" fmla="*/ 134152 w 609243"/>
              <a:gd name="connsiteY71" fmla="*/ 90933 h 496315"/>
              <a:gd name="connsiteX72" fmla="*/ 134152 w 609243"/>
              <a:gd name="connsiteY72" fmla="*/ 146734 h 496315"/>
              <a:gd name="connsiteX73" fmla="*/ 133773 w 609243"/>
              <a:gd name="connsiteY73" fmla="*/ 149292 h 496315"/>
              <a:gd name="connsiteX74" fmla="*/ 126842 w 609243"/>
              <a:gd name="connsiteY74" fmla="*/ 159523 h 496315"/>
              <a:gd name="connsiteX75" fmla="*/ 78234 w 609243"/>
              <a:gd name="connsiteY75" fmla="*/ 179892 h 496315"/>
              <a:gd name="connsiteX76" fmla="*/ 64658 w 609243"/>
              <a:gd name="connsiteY76" fmla="*/ 175439 h 496315"/>
              <a:gd name="connsiteX77" fmla="*/ 58392 w 609243"/>
              <a:gd name="connsiteY77" fmla="*/ 166439 h 496315"/>
              <a:gd name="connsiteX78" fmla="*/ 60101 w 609243"/>
              <a:gd name="connsiteY78" fmla="*/ 110638 h 496315"/>
              <a:gd name="connsiteX79" fmla="*/ 60765 w 609243"/>
              <a:gd name="connsiteY79" fmla="*/ 107796 h 496315"/>
              <a:gd name="connsiteX80" fmla="*/ 64943 w 609243"/>
              <a:gd name="connsiteY80" fmla="*/ 98796 h 496315"/>
              <a:gd name="connsiteX81" fmla="*/ 120956 w 609243"/>
              <a:gd name="connsiteY81" fmla="*/ 81080 h 496315"/>
              <a:gd name="connsiteX82" fmla="*/ 211133 w 609243"/>
              <a:gd name="connsiteY82" fmla="*/ 79659 h 496315"/>
              <a:gd name="connsiteX83" fmla="*/ 172811 w 609243"/>
              <a:gd name="connsiteY83" fmla="*/ 103719 h 496315"/>
              <a:gd name="connsiteX84" fmla="*/ 167590 w 609243"/>
              <a:gd name="connsiteY84" fmla="*/ 84661 h 496315"/>
              <a:gd name="connsiteX85" fmla="*/ 211133 w 609243"/>
              <a:gd name="connsiteY85" fmla="*/ 79659 h 496315"/>
              <a:gd name="connsiteX86" fmla="*/ 198798 w 609243"/>
              <a:gd name="connsiteY86" fmla="*/ 22403 h 496315"/>
              <a:gd name="connsiteX87" fmla="*/ 27245 w 609243"/>
              <a:gd name="connsiteY87" fmla="*/ 79844 h 496315"/>
              <a:gd name="connsiteX88" fmla="*/ 26012 w 609243"/>
              <a:gd name="connsiteY88" fmla="*/ 387586 h 496315"/>
              <a:gd name="connsiteX89" fmla="*/ 306429 w 609243"/>
              <a:gd name="connsiteY89" fmla="*/ 408620 h 496315"/>
              <a:gd name="connsiteX90" fmla="*/ 586847 w 609243"/>
              <a:gd name="connsiteY90" fmla="*/ 387586 h 496315"/>
              <a:gd name="connsiteX91" fmla="*/ 585614 w 609243"/>
              <a:gd name="connsiteY91" fmla="*/ 79844 h 496315"/>
              <a:gd name="connsiteX92" fmla="*/ 315160 w 609243"/>
              <a:gd name="connsiteY92" fmla="*/ 68664 h 496315"/>
              <a:gd name="connsiteX93" fmla="*/ 306429 w 609243"/>
              <a:gd name="connsiteY93" fmla="*/ 71791 h 496315"/>
              <a:gd name="connsiteX94" fmla="*/ 297699 w 609243"/>
              <a:gd name="connsiteY94" fmla="*/ 68664 h 496315"/>
              <a:gd name="connsiteX95" fmla="*/ 198798 w 609243"/>
              <a:gd name="connsiteY95" fmla="*/ 22403 h 496315"/>
              <a:gd name="connsiteX96" fmla="*/ 197678 w 609243"/>
              <a:gd name="connsiteY96" fmla="*/ 346 h 496315"/>
              <a:gd name="connsiteX97" fmla="*/ 306429 w 609243"/>
              <a:gd name="connsiteY97" fmla="*/ 46209 h 496315"/>
              <a:gd name="connsiteX98" fmla="*/ 602505 w 609243"/>
              <a:gd name="connsiteY98" fmla="*/ 64779 h 496315"/>
              <a:gd name="connsiteX99" fmla="*/ 606016 w 609243"/>
              <a:gd name="connsiteY99" fmla="*/ 68948 h 496315"/>
              <a:gd name="connsiteX100" fmla="*/ 608009 w 609243"/>
              <a:gd name="connsiteY100" fmla="*/ 75581 h 496315"/>
              <a:gd name="connsiteX101" fmla="*/ 609243 w 609243"/>
              <a:gd name="connsiteY101" fmla="*/ 396113 h 496315"/>
              <a:gd name="connsiteX102" fmla="*/ 608199 w 609243"/>
              <a:gd name="connsiteY102" fmla="*/ 400945 h 496315"/>
              <a:gd name="connsiteX103" fmla="*/ 595103 w 609243"/>
              <a:gd name="connsiteY103" fmla="*/ 414210 h 496315"/>
              <a:gd name="connsiteX104" fmla="*/ 317437 w 609243"/>
              <a:gd name="connsiteY104" fmla="*/ 428043 h 496315"/>
              <a:gd name="connsiteX105" fmla="*/ 306429 w 609243"/>
              <a:gd name="connsiteY105" fmla="*/ 434675 h 496315"/>
              <a:gd name="connsiteX106" fmla="*/ 295422 w 609243"/>
              <a:gd name="connsiteY106" fmla="*/ 428043 h 496315"/>
              <a:gd name="connsiteX107" fmla="*/ 17756 w 609243"/>
              <a:gd name="connsiteY107" fmla="*/ 414210 h 496315"/>
              <a:gd name="connsiteX108" fmla="*/ 4660 w 609243"/>
              <a:gd name="connsiteY108" fmla="*/ 400945 h 496315"/>
              <a:gd name="connsiteX109" fmla="*/ 3616 w 609243"/>
              <a:gd name="connsiteY109" fmla="*/ 396113 h 496315"/>
              <a:gd name="connsiteX110" fmla="*/ 4850 w 609243"/>
              <a:gd name="connsiteY110" fmla="*/ 75581 h 496315"/>
              <a:gd name="connsiteX111" fmla="*/ 6843 w 609243"/>
              <a:gd name="connsiteY111" fmla="*/ 68948 h 496315"/>
              <a:gd name="connsiteX112" fmla="*/ 10354 w 609243"/>
              <a:gd name="connsiteY112" fmla="*/ 64779 h 496315"/>
              <a:gd name="connsiteX113" fmla="*/ 197678 w 609243"/>
              <a:gd name="connsiteY11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39267 w 609243"/>
              <a:gd name="connsiteY53" fmla="*/ 158561 h 496315"/>
              <a:gd name="connsiteX54" fmla="*/ 171234 w 609243"/>
              <a:gd name="connsiteY54" fmla="*/ 146339 h 496315"/>
              <a:gd name="connsiteX55" fmla="*/ 166015 w 609243"/>
              <a:gd name="connsiteY55" fmla="*/ 127390 h 496315"/>
              <a:gd name="connsiteX56" fmla="*/ 209117 w 609243"/>
              <a:gd name="connsiteY56" fmla="*/ 125922 h 496315"/>
              <a:gd name="connsiteX57" fmla="*/ 114405 w 609243"/>
              <a:gd name="connsiteY57" fmla="*/ 101164 h 496315"/>
              <a:gd name="connsiteX58" fmla="*/ 79658 w 609243"/>
              <a:gd name="connsiteY58" fmla="*/ 112628 h 496315"/>
              <a:gd name="connsiteX59" fmla="*/ 78139 w 609243"/>
              <a:gd name="connsiteY59" fmla="*/ 156871 h 496315"/>
              <a:gd name="connsiteX60" fmla="*/ 114405 w 609243"/>
              <a:gd name="connsiteY60" fmla="*/ 142186 h 496315"/>
              <a:gd name="connsiteX61" fmla="*/ 114405 w 609243"/>
              <a:gd name="connsiteY61" fmla="*/ 101164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172811 w 609243"/>
              <a:gd name="connsiteY82" fmla="*/ 103719 h 496315"/>
              <a:gd name="connsiteX83" fmla="*/ 167590 w 609243"/>
              <a:gd name="connsiteY83" fmla="*/ 84661 h 496315"/>
              <a:gd name="connsiteX84" fmla="*/ 211133 w 609243"/>
              <a:gd name="connsiteY84" fmla="*/ 79659 h 496315"/>
              <a:gd name="connsiteX85" fmla="*/ 198798 w 609243"/>
              <a:gd name="connsiteY85" fmla="*/ 22403 h 496315"/>
              <a:gd name="connsiteX86" fmla="*/ 27245 w 609243"/>
              <a:gd name="connsiteY86" fmla="*/ 79844 h 496315"/>
              <a:gd name="connsiteX87" fmla="*/ 26012 w 609243"/>
              <a:gd name="connsiteY87" fmla="*/ 387586 h 496315"/>
              <a:gd name="connsiteX88" fmla="*/ 306429 w 609243"/>
              <a:gd name="connsiteY88" fmla="*/ 408620 h 496315"/>
              <a:gd name="connsiteX89" fmla="*/ 586847 w 609243"/>
              <a:gd name="connsiteY89" fmla="*/ 387586 h 496315"/>
              <a:gd name="connsiteX90" fmla="*/ 585614 w 609243"/>
              <a:gd name="connsiteY90" fmla="*/ 79844 h 496315"/>
              <a:gd name="connsiteX91" fmla="*/ 315160 w 609243"/>
              <a:gd name="connsiteY91" fmla="*/ 68664 h 496315"/>
              <a:gd name="connsiteX92" fmla="*/ 306429 w 609243"/>
              <a:gd name="connsiteY92" fmla="*/ 71791 h 496315"/>
              <a:gd name="connsiteX93" fmla="*/ 297699 w 609243"/>
              <a:gd name="connsiteY93" fmla="*/ 68664 h 496315"/>
              <a:gd name="connsiteX94" fmla="*/ 198798 w 609243"/>
              <a:gd name="connsiteY94" fmla="*/ 22403 h 496315"/>
              <a:gd name="connsiteX95" fmla="*/ 197678 w 609243"/>
              <a:gd name="connsiteY95" fmla="*/ 346 h 496315"/>
              <a:gd name="connsiteX96" fmla="*/ 306429 w 609243"/>
              <a:gd name="connsiteY96" fmla="*/ 46209 h 496315"/>
              <a:gd name="connsiteX97" fmla="*/ 602505 w 609243"/>
              <a:gd name="connsiteY97" fmla="*/ 64779 h 496315"/>
              <a:gd name="connsiteX98" fmla="*/ 606016 w 609243"/>
              <a:gd name="connsiteY98" fmla="*/ 68948 h 496315"/>
              <a:gd name="connsiteX99" fmla="*/ 608009 w 609243"/>
              <a:gd name="connsiteY99" fmla="*/ 75581 h 496315"/>
              <a:gd name="connsiteX100" fmla="*/ 609243 w 609243"/>
              <a:gd name="connsiteY100" fmla="*/ 396113 h 496315"/>
              <a:gd name="connsiteX101" fmla="*/ 608199 w 609243"/>
              <a:gd name="connsiteY101" fmla="*/ 400945 h 496315"/>
              <a:gd name="connsiteX102" fmla="*/ 595103 w 609243"/>
              <a:gd name="connsiteY102" fmla="*/ 414210 h 496315"/>
              <a:gd name="connsiteX103" fmla="*/ 317437 w 609243"/>
              <a:gd name="connsiteY103" fmla="*/ 428043 h 496315"/>
              <a:gd name="connsiteX104" fmla="*/ 306429 w 609243"/>
              <a:gd name="connsiteY104" fmla="*/ 434675 h 496315"/>
              <a:gd name="connsiteX105" fmla="*/ 295422 w 609243"/>
              <a:gd name="connsiteY105" fmla="*/ 428043 h 496315"/>
              <a:gd name="connsiteX106" fmla="*/ 17756 w 609243"/>
              <a:gd name="connsiteY106" fmla="*/ 414210 h 496315"/>
              <a:gd name="connsiteX107" fmla="*/ 4660 w 609243"/>
              <a:gd name="connsiteY107" fmla="*/ 400945 h 496315"/>
              <a:gd name="connsiteX108" fmla="*/ 3616 w 609243"/>
              <a:gd name="connsiteY108" fmla="*/ 396113 h 496315"/>
              <a:gd name="connsiteX109" fmla="*/ 4850 w 609243"/>
              <a:gd name="connsiteY109" fmla="*/ 75581 h 496315"/>
              <a:gd name="connsiteX110" fmla="*/ 6843 w 609243"/>
              <a:gd name="connsiteY110" fmla="*/ 68948 h 496315"/>
              <a:gd name="connsiteX111" fmla="*/ 10354 w 609243"/>
              <a:gd name="connsiteY111" fmla="*/ 64779 h 496315"/>
              <a:gd name="connsiteX112" fmla="*/ 197678 w 609243"/>
              <a:gd name="connsiteY11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209117 w 609243"/>
              <a:gd name="connsiteY55" fmla="*/ 125922 h 496315"/>
              <a:gd name="connsiteX56" fmla="*/ 114405 w 609243"/>
              <a:gd name="connsiteY56" fmla="*/ 101164 h 496315"/>
              <a:gd name="connsiteX57" fmla="*/ 79658 w 609243"/>
              <a:gd name="connsiteY57" fmla="*/ 112628 h 496315"/>
              <a:gd name="connsiteX58" fmla="*/ 78139 w 609243"/>
              <a:gd name="connsiteY58" fmla="*/ 156871 h 496315"/>
              <a:gd name="connsiteX59" fmla="*/ 114405 w 609243"/>
              <a:gd name="connsiteY59" fmla="*/ 142186 h 496315"/>
              <a:gd name="connsiteX60" fmla="*/ 114405 w 609243"/>
              <a:gd name="connsiteY60" fmla="*/ 101164 h 496315"/>
              <a:gd name="connsiteX61" fmla="*/ 436157 w 609243"/>
              <a:gd name="connsiteY61" fmla="*/ 91941 h 496315"/>
              <a:gd name="connsiteX62" fmla="*/ 539058 w 609243"/>
              <a:gd name="connsiteY62" fmla="*/ 121643 h 496315"/>
              <a:gd name="connsiteX63" fmla="*/ 530612 w 609243"/>
              <a:gd name="connsiteY63" fmla="*/ 139462 h 496315"/>
              <a:gd name="connsiteX64" fmla="*/ 345546 w 609243"/>
              <a:gd name="connsiteY64" fmla="*/ 136808 h 496315"/>
              <a:gd name="connsiteX65" fmla="*/ 334252 w 609243"/>
              <a:gd name="connsiteY65" fmla="*/ 120601 h 496315"/>
              <a:gd name="connsiteX66" fmla="*/ 436157 w 609243"/>
              <a:gd name="connsiteY66" fmla="*/ 91941 h 496315"/>
              <a:gd name="connsiteX67" fmla="*/ 120956 w 609243"/>
              <a:gd name="connsiteY67" fmla="*/ 81080 h 496315"/>
              <a:gd name="connsiteX68" fmla="*/ 123804 w 609243"/>
              <a:gd name="connsiteY68" fmla="*/ 81459 h 496315"/>
              <a:gd name="connsiteX69" fmla="*/ 134152 w 609243"/>
              <a:gd name="connsiteY69" fmla="*/ 90933 h 496315"/>
              <a:gd name="connsiteX70" fmla="*/ 134152 w 609243"/>
              <a:gd name="connsiteY70" fmla="*/ 146734 h 496315"/>
              <a:gd name="connsiteX71" fmla="*/ 133773 w 609243"/>
              <a:gd name="connsiteY71" fmla="*/ 149292 h 496315"/>
              <a:gd name="connsiteX72" fmla="*/ 126842 w 609243"/>
              <a:gd name="connsiteY72" fmla="*/ 159523 h 496315"/>
              <a:gd name="connsiteX73" fmla="*/ 78234 w 609243"/>
              <a:gd name="connsiteY73" fmla="*/ 179892 h 496315"/>
              <a:gd name="connsiteX74" fmla="*/ 64658 w 609243"/>
              <a:gd name="connsiteY74" fmla="*/ 175439 h 496315"/>
              <a:gd name="connsiteX75" fmla="*/ 58392 w 609243"/>
              <a:gd name="connsiteY75" fmla="*/ 166439 h 496315"/>
              <a:gd name="connsiteX76" fmla="*/ 60101 w 609243"/>
              <a:gd name="connsiteY76" fmla="*/ 110638 h 496315"/>
              <a:gd name="connsiteX77" fmla="*/ 60765 w 609243"/>
              <a:gd name="connsiteY77" fmla="*/ 107796 h 496315"/>
              <a:gd name="connsiteX78" fmla="*/ 64943 w 609243"/>
              <a:gd name="connsiteY78" fmla="*/ 98796 h 496315"/>
              <a:gd name="connsiteX79" fmla="*/ 120956 w 609243"/>
              <a:gd name="connsiteY79" fmla="*/ 81080 h 496315"/>
              <a:gd name="connsiteX80" fmla="*/ 211133 w 609243"/>
              <a:gd name="connsiteY80" fmla="*/ 79659 h 496315"/>
              <a:gd name="connsiteX81" fmla="*/ 172811 w 609243"/>
              <a:gd name="connsiteY81" fmla="*/ 103719 h 496315"/>
              <a:gd name="connsiteX82" fmla="*/ 167590 w 609243"/>
              <a:gd name="connsiteY82" fmla="*/ 84661 h 496315"/>
              <a:gd name="connsiteX83" fmla="*/ 211133 w 609243"/>
              <a:gd name="connsiteY83" fmla="*/ 79659 h 496315"/>
              <a:gd name="connsiteX84" fmla="*/ 198798 w 609243"/>
              <a:gd name="connsiteY84" fmla="*/ 22403 h 496315"/>
              <a:gd name="connsiteX85" fmla="*/ 27245 w 609243"/>
              <a:gd name="connsiteY85" fmla="*/ 79844 h 496315"/>
              <a:gd name="connsiteX86" fmla="*/ 26012 w 609243"/>
              <a:gd name="connsiteY86" fmla="*/ 387586 h 496315"/>
              <a:gd name="connsiteX87" fmla="*/ 306429 w 609243"/>
              <a:gd name="connsiteY87" fmla="*/ 408620 h 496315"/>
              <a:gd name="connsiteX88" fmla="*/ 586847 w 609243"/>
              <a:gd name="connsiteY88" fmla="*/ 387586 h 496315"/>
              <a:gd name="connsiteX89" fmla="*/ 585614 w 609243"/>
              <a:gd name="connsiteY89" fmla="*/ 79844 h 496315"/>
              <a:gd name="connsiteX90" fmla="*/ 315160 w 609243"/>
              <a:gd name="connsiteY90" fmla="*/ 68664 h 496315"/>
              <a:gd name="connsiteX91" fmla="*/ 306429 w 609243"/>
              <a:gd name="connsiteY91" fmla="*/ 71791 h 496315"/>
              <a:gd name="connsiteX92" fmla="*/ 297699 w 609243"/>
              <a:gd name="connsiteY92" fmla="*/ 68664 h 496315"/>
              <a:gd name="connsiteX93" fmla="*/ 198798 w 609243"/>
              <a:gd name="connsiteY93" fmla="*/ 22403 h 496315"/>
              <a:gd name="connsiteX94" fmla="*/ 197678 w 609243"/>
              <a:gd name="connsiteY94" fmla="*/ 346 h 496315"/>
              <a:gd name="connsiteX95" fmla="*/ 306429 w 609243"/>
              <a:gd name="connsiteY95" fmla="*/ 46209 h 496315"/>
              <a:gd name="connsiteX96" fmla="*/ 602505 w 609243"/>
              <a:gd name="connsiteY96" fmla="*/ 64779 h 496315"/>
              <a:gd name="connsiteX97" fmla="*/ 606016 w 609243"/>
              <a:gd name="connsiteY97" fmla="*/ 68948 h 496315"/>
              <a:gd name="connsiteX98" fmla="*/ 608009 w 609243"/>
              <a:gd name="connsiteY98" fmla="*/ 75581 h 496315"/>
              <a:gd name="connsiteX99" fmla="*/ 609243 w 609243"/>
              <a:gd name="connsiteY99" fmla="*/ 396113 h 496315"/>
              <a:gd name="connsiteX100" fmla="*/ 608199 w 609243"/>
              <a:gd name="connsiteY100" fmla="*/ 400945 h 496315"/>
              <a:gd name="connsiteX101" fmla="*/ 595103 w 609243"/>
              <a:gd name="connsiteY101" fmla="*/ 414210 h 496315"/>
              <a:gd name="connsiteX102" fmla="*/ 317437 w 609243"/>
              <a:gd name="connsiteY102" fmla="*/ 428043 h 496315"/>
              <a:gd name="connsiteX103" fmla="*/ 306429 w 609243"/>
              <a:gd name="connsiteY103" fmla="*/ 434675 h 496315"/>
              <a:gd name="connsiteX104" fmla="*/ 295422 w 609243"/>
              <a:gd name="connsiteY104" fmla="*/ 428043 h 496315"/>
              <a:gd name="connsiteX105" fmla="*/ 17756 w 609243"/>
              <a:gd name="connsiteY105" fmla="*/ 414210 h 496315"/>
              <a:gd name="connsiteX106" fmla="*/ 4660 w 609243"/>
              <a:gd name="connsiteY106" fmla="*/ 400945 h 496315"/>
              <a:gd name="connsiteX107" fmla="*/ 3616 w 609243"/>
              <a:gd name="connsiteY107" fmla="*/ 396113 h 496315"/>
              <a:gd name="connsiteX108" fmla="*/ 4850 w 609243"/>
              <a:gd name="connsiteY108" fmla="*/ 75581 h 496315"/>
              <a:gd name="connsiteX109" fmla="*/ 6843 w 609243"/>
              <a:gd name="connsiteY109" fmla="*/ 68948 h 496315"/>
              <a:gd name="connsiteX110" fmla="*/ 10354 w 609243"/>
              <a:gd name="connsiteY110" fmla="*/ 64779 h 496315"/>
              <a:gd name="connsiteX111" fmla="*/ 197678 w 609243"/>
              <a:gd name="connsiteY11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66015 w 609243"/>
              <a:gd name="connsiteY52" fmla="*/ 127390 h 496315"/>
              <a:gd name="connsiteX53" fmla="*/ 171234 w 609243"/>
              <a:gd name="connsiteY53" fmla="*/ 146339 h 496315"/>
              <a:gd name="connsiteX54" fmla="*/ 166015 w 609243"/>
              <a:gd name="connsiteY54" fmla="*/ 127390 h 496315"/>
              <a:gd name="connsiteX55" fmla="*/ 114405 w 609243"/>
              <a:gd name="connsiteY55" fmla="*/ 101164 h 496315"/>
              <a:gd name="connsiteX56" fmla="*/ 79658 w 609243"/>
              <a:gd name="connsiteY56" fmla="*/ 112628 h 496315"/>
              <a:gd name="connsiteX57" fmla="*/ 78139 w 609243"/>
              <a:gd name="connsiteY57" fmla="*/ 156871 h 496315"/>
              <a:gd name="connsiteX58" fmla="*/ 114405 w 609243"/>
              <a:gd name="connsiteY58" fmla="*/ 142186 h 496315"/>
              <a:gd name="connsiteX59" fmla="*/ 114405 w 609243"/>
              <a:gd name="connsiteY59" fmla="*/ 101164 h 496315"/>
              <a:gd name="connsiteX60" fmla="*/ 436157 w 609243"/>
              <a:gd name="connsiteY60" fmla="*/ 91941 h 496315"/>
              <a:gd name="connsiteX61" fmla="*/ 539058 w 609243"/>
              <a:gd name="connsiteY61" fmla="*/ 121643 h 496315"/>
              <a:gd name="connsiteX62" fmla="*/ 530612 w 609243"/>
              <a:gd name="connsiteY62" fmla="*/ 139462 h 496315"/>
              <a:gd name="connsiteX63" fmla="*/ 345546 w 609243"/>
              <a:gd name="connsiteY63" fmla="*/ 136808 h 496315"/>
              <a:gd name="connsiteX64" fmla="*/ 334252 w 609243"/>
              <a:gd name="connsiteY64" fmla="*/ 120601 h 496315"/>
              <a:gd name="connsiteX65" fmla="*/ 436157 w 609243"/>
              <a:gd name="connsiteY65" fmla="*/ 91941 h 496315"/>
              <a:gd name="connsiteX66" fmla="*/ 120956 w 609243"/>
              <a:gd name="connsiteY66" fmla="*/ 81080 h 496315"/>
              <a:gd name="connsiteX67" fmla="*/ 123804 w 609243"/>
              <a:gd name="connsiteY67" fmla="*/ 81459 h 496315"/>
              <a:gd name="connsiteX68" fmla="*/ 134152 w 609243"/>
              <a:gd name="connsiteY68" fmla="*/ 90933 h 496315"/>
              <a:gd name="connsiteX69" fmla="*/ 134152 w 609243"/>
              <a:gd name="connsiteY69" fmla="*/ 146734 h 496315"/>
              <a:gd name="connsiteX70" fmla="*/ 133773 w 609243"/>
              <a:gd name="connsiteY70" fmla="*/ 149292 h 496315"/>
              <a:gd name="connsiteX71" fmla="*/ 126842 w 609243"/>
              <a:gd name="connsiteY71" fmla="*/ 159523 h 496315"/>
              <a:gd name="connsiteX72" fmla="*/ 78234 w 609243"/>
              <a:gd name="connsiteY72" fmla="*/ 179892 h 496315"/>
              <a:gd name="connsiteX73" fmla="*/ 64658 w 609243"/>
              <a:gd name="connsiteY73" fmla="*/ 175439 h 496315"/>
              <a:gd name="connsiteX74" fmla="*/ 58392 w 609243"/>
              <a:gd name="connsiteY74" fmla="*/ 166439 h 496315"/>
              <a:gd name="connsiteX75" fmla="*/ 60101 w 609243"/>
              <a:gd name="connsiteY75" fmla="*/ 110638 h 496315"/>
              <a:gd name="connsiteX76" fmla="*/ 60765 w 609243"/>
              <a:gd name="connsiteY76" fmla="*/ 107796 h 496315"/>
              <a:gd name="connsiteX77" fmla="*/ 64943 w 609243"/>
              <a:gd name="connsiteY77" fmla="*/ 98796 h 496315"/>
              <a:gd name="connsiteX78" fmla="*/ 120956 w 609243"/>
              <a:gd name="connsiteY78" fmla="*/ 81080 h 496315"/>
              <a:gd name="connsiteX79" fmla="*/ 211133 w 609243"/>
              <a:gd name="connsiteY79" fmla="*/ 79659 h 496315"/>
              <a:gd name="connsiteX80" fmla="*/ 172811 w 609243"/>
              <a:gd name="connsiteY80" fmla="*/ 103719 h 496315"/>
              <a:gd name="connsiteX81" fmla="*/ 167590 w 609243"/>
              <a:gd name="connsiteY81" fmla="*/ 84661 h 496315"/>
              <a:gd name="connsiteX82" fmla="*/ 211133 w 609243"/>
              <a:gd name="connsiteY82" fmla="*/ 79659 h 496315"/>
              <a:gd name="connsiteX83" fmla="*/ 198798 w 609243"/>
              <a:gd name="connsiteY83" fmla="*/ 22403 h 496315"/>
              <a:gd name="connsiteX84" fmla="*/ 27245 w 609243"/>
              <a:gd name="connsiteY84" fmla="*/ 79844 h 496315"/>
              <a:gd name="connsiteX85" fmla="*/ 26012 w 609243"/>
              <a:gd name="connsiteY85" fmla="*/ 387586 h 496315"/>
              <a:gd name="connsiteX86" fmla="*/ 306429 w 609243"/>
              <a:gd name="connsiteY86" fmla="*/ 408620 h 496315"/>
              <a:gd name="connsiteX87" fmla="*/ 586847 w 609243"/>
              <a:gd name="connsiteY87" fmla="*/ 387586 h 496315"/>
              <a:gd name="connsiteX88" fmla="*/ 585614 w 609243"/>
              <a:gd name="connsiteY88" fmla="*/ 79844 h 496315"/>
              <a:gd name="connsiteX89" fmla="*/ 315160 w 609243"/>
              <a:gd name="connsiteY89" fmla="*/ 68664 h 496315"/>
              <a:gd name="connsiteX90" fmla="*/ 306429 w 609243"/>
              <a:gd name="connsiteY90" fmla="*/ 71791 h 496315"/>
              <a:gd name="connsiteX91" fmla="*/ 297699 w 609243"/>
              <a:gd name="connsiteY91" fmla="*/ 68664 h 496315"/>
              <a:gd name="connsiteX92" fmla="*/ 198798 w 609243"/>
              <a:gd name="connsiteY92" fmla="*/ 22403 h 496315"/>
              <a:gd name="connsiteX93" fmla="*/ 197678 w 609243"/>
              <a:gd name="connsiteY93" fmla="*/ 346 h 496315"/>
              <a:gd name="connsiteX94" fmla="*/ 306429 w 609243"/>
              <a:gd name="connsiteY94" fmla="*/ 46209 h 496315"/>
              <a:gd name="connsiteX95" fmla="*/ 602505 w 609243"/>
              <a:gd name="connsiteY95" fmla="*/ 64779 h 496315"/>
              <a:gd name="connsiteX96" fmla="*/ 606016 w 609243"/>
              <a:gd name="connsiteY96" fmla="*/ 68948 h 496315"/>
              <a:gd name="connsiteX97" fmla="*/ 608009 w 609243"/>
              <a:gd name="connsiteY97" fmla="*/ 75581 h 496315"/>
              <a:gd name="connsiteX98" fmla="*/ 609243 w 609243"/>
              <a:gd name="connsiteY98" fmla="*/ 396113 h 496315"/>
              <a:gd name="connsiteX99" fmla="*/ 608199 w 609243"/>
              <a:gd name="connsiteY99" fmla="*/ 400945 h 496315"/>
              <a:gd name="connsiteX100" fmla="*/ 595103 w 609243"/>
              <a:gd name="connsiteY100" fmla="*/ 414210 h 496315"/>
              <a:gd name="connsiteX101" fmla="*/ 317437 w 609243"/>
              <a:gd name="connsiteY101" fmla="*/ 428043 h 496315"/>
              <a:gd name="connsiteX102" fmla="*/ 306429 w 609243"/>
              <a:gd name="connsiteY102" fmla="*/ 434675 h 496315"/>
              <a:gd name="connsiteX103" fmla="*/ 295422 w 609243"/>
              <a:gd name="connsiteY103" fmla="*/ 428043 h 496315"/>
              <a:gd name="connsiteX104" fmla="*/ 17756 w 609243"/>
              <a:gd name="connsiteY104" fmla="*/ 414210 h 496315"/>
              <a:gd name="connsiteX105" fmla="*/ 4660 w 609243"/>
              <a:gd name="connsiteY105" fmla="*/ 400945 h 496315"/>
              <a:gd name="connsiteX106" fmla="*/ 3616 w 609243"/>
              <a:gd name="connsiteY106" fmla="*/ 396113 h 496315"/>
              <a:gd name="connsiteX107" fmla="*/ 4850 w 609243"/>
              <a:gd name="connsiteY107" fmla="*/ 75581 h 496315"/>
              <a:gd name="connsiteX108" fmla="*/ 6843 w 609243"/>
              <a:gd name="connsiteY108" fmla="*/ 68948 h 496315"/>
              <a:gd name="connsiteX109" fmla="*/ 10354 w 609243"/>
              <a:gd name="connsiteY109" fmla="*/ 64779 h 496315"/>
              <a:gd name="connsiteX110" fmla="*/ 197678 w 609243"/>
              <a:gd name="connsiteY11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167590 w 609243"/>
              <a:gd name="connsiteY78" fmla="*/ 84661 h 496315"/>
              <a:gd name="connsiteX79" fmla="*/ 211133 w 609243"/>
              <a:gd name="connsiteY79" fmla="*/ 79659 h 496315"/>
              <a:gd name="connsiteX80" fmla="*/ 198798 w 609243"/>
              <a:gd name="connsiteY80" fmla="*/ 22403 h 496315"/>
              <a:gd name="connsiteX81" fmla="*/ 27245 w 609243"/>
              <a:gd name="connsiteY81" fmla="*/ 79844 h 496315"/>
              <a:gd name="connsiteX82" fmla="*/ 26012 w 609243"/>
              <a:gd name="connsiteY82" fmla="*/ 387586 h 496315"/>
              <a:gd name="connsiteX83" fmla="*/ 306429 w 609243"/>
              <a:gd name="connsiteY83" fmla="*/ 408620 h 496315"/>
              <a:gd name="connsiteX84" fmla="*/ 586847 w 609243"/>
              <a:gd name="connsiteY84" fmla="*/ 387586 h 496315"/>
              <a:gd name="connsiteX85" fmla="*/ 585614 w 609243"/>
              <a:gd name="connsiteY85" fmla="*/ 79844 h 496315"/>
              <a:gd name="connsiteX86" fmla="*/ 315160 w 609243"/>
              <a:gd name="connsiteY86" fmla="*/ 68664 h 496315"/>
              <a:gd name="connsiteX87" fmla="*/ 306429 w 609243"/>
              <a:gd name="connsiteY87" fmla="*/ 71791 h 496315"/>
              <a:gd name="connsiteX88" fmla="*/ 297699 w 609243"/>
              <a:gd name="connsiteY88" fmla="*/ 68664 h 496315"/>
              <a:gd name="connsiteX89" fmla="*/ 198798 w 609243"/>
              <a:gd name="connsiteY89" fmla="*/ 22403 h 496315"/>
              <a:gd name="connsiteX90" fmla="*/ 197678 w 609243"/>
              <a:gd name="connsiteY90" fmla="*/ 346 h 496315"/>
              <a:gd name="connsiteX91" fmla="*/ 306429 w 609243"/>
              <a:gd name="connsiteY91" fmla="*/ 46209 h 496315"/>
              <a:gd name="connsiteX92" fmla="*/ 602505 w 609243"/>
              <a:gd name="connsiteY92" fmla="*/ 64779 h 496315"/>
              <a:gd name="connsiteX93" fmla="*/ 606016 w 609243"/>
              <a:gd name="connsiteY93" fmla="*/ 68948 h 496315"/>
              <a:gd name="connsiteX94" fmla="*/ 608009 w 609243"/>
              <a:gd name="connsiteY94" fmla="*/ 75581 h 496315"/>
              <a:gd name="connsiteX95" fmla="*/ 609243 w 609243"/>
              <a:gd name="connsiteY95" fmla="*/ 396113 h 496315"/>
              <a:gd name="connsiteX96" fmla="*/ 608199 w 609243"/>
              <a:gd name="connsiteY96" fmla="*/ 400945 h 496315"/>
              <a:gd name="connsiteX97" fmla="*/ 595103 w 609243"/>
              <a:gd name="connsiteY97" fmla="*/ 414210 h 496315"/>
              <a:gd name="connsiteX98" fmla="*/ 317437 w 609243"/>
              <a:gd name="connsiteY98" fmla="*/ 428043 h 496315"/>
              <a:gd name="connsiteX99" fmla="*/ 306429 w 609243"/>
              <a:gd name="connsiteY99" fmla="*/ 434675 h 496315"/>
              <a:gd name="connsiteX100" fmla="*/ 295422 w 609243"/>
              <a:gd name="connsiteY100" fmla="*/ 428043 h 496315"/>
              <a:gd name="connsiteX101" fmla="*/ 17756 w 609243"/>
              <a:gd name="connsiteY101" fmla="*/ 414210 h 496315"/>
              <a:gd name="connsiteX102" fmla="*/ 4660 w 609243"/>
              <a:gd name="connsiteY102" fmla="*/ 400945 h 496315"/>
              <a:gd name="connsiteX103" fmla="*/ 3616 w 609243"/>
              <a:gd name="connsiteY103" fmla="*/ 396113 h 496315"/>
              <a:gd name="connsiteX104" fmla="*/ 4850 w 609243"/>
              <a:gd name="connsiteY104" fmla="*/ 75581 h 496315"/>
              <a:gd name="connsiteX105" fmla="*/ 6843 w 609243"/>
              <a:gd name="connsiteY105" fmla="*/ 68948 h 496315"/>
              <a:gd name="connsiteX106" fmla="*/ 10354 w 609243"/>
              <a:gd name="connsiteY106" fmla="*/ 64779 h 496315"/>
              <a:gd name="connsiteX107" fmla="*/ 197678 w 609243"/>
              <a:gd name="connsiteY10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211133 w 609243"/>
              <a:gd name="connsiteY76" fmla="*/ 79659 h 496315"/>
              <a:gd name="connsiteX77" fmla="*/ 172811 w 609243"/>
              <a:gd name="connsiteY77" fmla="*/ 103719 h 496315"/>
              <a:gd name="connsiteX78" fmla="*/ 211133 w 609243"/>
              <a:gd name="connsiteY78" fmla="*/ 79659 h 496315"/>
              <a:gd name="connsiteX79" fmla="*/ 198798 w 609243"/>
              <a:gd name="connsiteY79" fmla="*/ 22403 h 496315"/>
              <a:gd name="connsiteX80" fmla="*/ 27245 w 609243"/>
              <a:gd name="connsiteY80" fmla="*/ 79844 h 496315"/>
              <a:gd name="connsiteX81" fmla="*/ 26012 w 609243"/>
              <a:gd name="connsiteY81" fmla="*/ 387586 h 496315"/>
              <a:gd name="connsiteX82" fmla="*/ 306429 w 609243"/>
              <a:gd name="connsiteY82" fmla="*/ 408620 h 496315"/>
              <a:gd name="connsiteX83" fmla="*/ 586847 w 609243"/>
              <a:gd name="connsiteY83" fmla="*/ 387586 h 496315"/>
              <a:gd name="connsiteX84" fmla="*/ 585614 w 609243"/>
              <a:gd name="connsiteY84" fmla="*/ 79844 h 496315"/>
              <a:gd name="connsiteX85" fmla="*/ 315160 w 609243"/>
              <a:gd name="connsiteY85" fmla="*/ 68664 h 496315"/>
              <a:gd name="connsiteX86" fmla="*/ 306429 w 609243"/>
              <a:gd name="connsiteY86" fmla="*/ 71791 h 496315"/>
              <a:gd name="connsiteX87" fmla="*/ 297699 w 609243"/>
              <a:gd name="connsiteY87" fmla="*/ 68664 h 496315"/>
              <a:gd name="connsiteX88" fmla="*/ 198798 w 609243"/>
              <a:gd name="connsiteY88" fmla="*/ 22403 h 496315"/>
              <a:gd name="connsiteX89" fmla="*/ 197678 w 609243"/>
              <a:gd name="connsiteY89" fmla="*/ 346 h 496315"/>
              <a:gd name="connsiteX90" fmla="*/ 306429 w 609243"/>
              <a:gd name="connsiteY90" fmla="*/ 46209 h 496315"/>
              <a:gd name="connsiteX91" fmla="*/ 602505 w 609243"/>
              <a:gd name="connsiteY91" fmla="*/ 64779 h 496315"/>
              <a:gd name="connsiteX92" fmla="*/ 606016 w 609243"/>
              <a:gd name="connsiteY92" fmla="*/ 68948 h 496315"/>
              <a:gd name="connsiteX93" fmla="*/ 608009 w 609243"/>
              <a:gd name="connsiteY93" fmla="*/ 75581 h 496315"/>
              <a:gd name="connsiteX94" fmla="*/ 609243 w 609243"/>
              <a:gd name="connsiteY94" fmla="*/ 396113 h 496315"/>
              <a:gd name="connsiteX95" fmla="*/ 608199 w 609243"/>
              <a:gd name="connsiteY95" fmla="*/ 400945 h 496315"/>
              <a:gd name="connsiteX96" fmla="*/ 595103 w 609243"/>
              <a:gd name="connsiteY96" fmla="*/ 414210 h 496315"/>
              <a:gd name="connsiteX97" fmla="*/ 317437 w 609243"/>
              <a:gd name="connsiteY97" fmla="*/ 428043 h 496315"/>
              <a:gd name="connsiteX98" fmla="*/ 306429 w 609243"/>
              <a:gd name="connsiteY98" fmla="*/ 434675 h 496315"/>
              <a:gd name="connsiteX99" fmla="*/ 295422 w 609243"/>
              <a:gd name="connsiteY99" fmla="*/ 428043 h 496315"/>
              <a:gd name="connsiteX100" fmla="*/ 17756 w 609243"/>
              <a:gd name="connsiteY100" fmla="*/ 414210 h 496315"/>
              <a:gd name="connsiteX101" fmla="*/ 4660 w 609243"/>
              <a:gd name="connsiteY101" fmla="*/ 400945 h 496315"/>
              <a:gd name="connsiteX102" fmla="*/ 3616 w 609243"/>
              <a:gd name="connsiteY102" fmla="*/ 396113 h 496315"/>
              <a:gd name="connsiteX103" fmla="*/ 4850 w 609243"/>
              <a:gd name="connsiteY103" fmla="*/ 75581 h 496315"/>
              <a:gd name="connsiteX104" fmla="*/ 6843 w 609243"/>
              <a:gd name="connsiteY104" fmla="*/ 68948 h 496315"/>
              <a:gd name="connsiteX105" fmla="*/ 10354 w 609243"/>
              <a:gd name="connsiteY105" fmla="*/ 64779 h 496315"/>
              <a:gd name="connsiteX106" fmla="*/ 197678 w 609243"/>
              <a:gd name="connsiteY10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90933 h 496315"/>
              <a:gd name="connsiteX66" fmla="*/ 134152 w 609243"/>
              <a:gd name="connsiteY66" fmla="*/ 146734 h 496315"/>
              <a:gd name="connsiteX67" fmla="*/ 133773 w 609243"/>
              <a:gd name="connsiteY67" fmla="*/ 149292 h 496315"/>
              <a:gd name="connsiteX68" fmla="*/ 126842 w 609243"/>
              <a:gd name="connsiteY68" fmla="*/ 159523 h 496315"/>
              <a:gd name="connsiteX69" fmla="*/ 78234 w 609243"/>
              <a:gd name="connsiteY69" fmla="*/ 179892 h 496315"/>
              <a:gd name="connsiteX70" fmla="*/ 64658 w 609243"/>
              <a:gd name="connsiteY70" fmla="*/ 175439 h 496315"/>
              <a:gd name="connsiteX71" fmla="*/ 58392 w 609243"/>
              <a:gd name="connsiteY71" fmla="*/ 166439 h 496315"/>
              <a:gd name="connsiteX72" fmla="*/ 60101 w 609243"/>
              <a:gd name="connsiteY72" fmla="*/ 110638 h 496315"/>
              <a:gd name="connsiteX73" fmla="*/ 60765 w 609243"/>
              <a:gd name="connsiteY73" fmla="*/ 107796 h 496315"/>
              <a:gd name="connsiteX74" fmla="*/ 64943 w 609243"/>
              <a:gd name="connsiteY74" fmla="*/ 98796 h 496315"/>
              <a:gd name="connsiteX75" fmla="*/ 120956 w 609243"/>
              <a:gd name="connsiteY75" fmla="*/ 81080 h 496315"/>
              <a:gd name="connsiteX76" fmla="*/ 198798 w 609243"/>
              <a:gd name="connsiteY76" fmla="*/ 22403 h 496315"/>
              <a:gd name="connsiteX77" fmla="*/ 27245 w 609243"/>
              <a:gd name="connsiteY77" fmla="*/ 79844 h 496315"/>
              <a:gd name="connsiteX78" fmla="*/ 26012 w 609243"/>
              <a:gd name="connsiteY78" fmla="*/ 387586 h 496315"/>
              <a:gd name="connsiteX79" fmla="*/ 306429 w 609243"/>
              <a:gd name="connsiteY79" fmla="*/ 408620 h 496315"/>
              <a:gd name="connsiteX80" fmla="*/ 586847 w 609243"/>
              <a:gd name="connsiteY80" fmla="*/ 387586 h 496315"/>
              <a:gd name="connsiteX81" fmla="*/ 585614 w 609243"/>
              <a:gd name="connsiteY81" fmla="*/ 79844 h 496315"/>
              <a:gd name="connsiteX82" fmla="*/ 315160 w 609243"/>
              <a:gd name="connsiteY82" fmla="*/ 68664 h 496315"/>
              <a:gd name="connsiteX83" fmla="*/ 306429 w 609243"/>
              <a:gd name="connsiteY83" fmla="*/ 71791 h 496315"/>
              <a:gd name="connsiteX84" fmla="*/ 297699 w 609243"/>
              <a:gd name="connsiteY84" fmla="*/ 68664 h 496315"/>
              <a:gd name="connsiteX85" fmla="*/ 198798 w 609243"/>
              <a:gd name="connsiteY85" fmla="*/ 22403 h 496315"/>
              <a:gd name="connsiteX86" fmla="*/ 197678 w 609243"/>
              <a:gd name="connsiteY86" fmla="*/ 346 h 496315"/>
              <a:gd name="connsiteX87" fmla="*/ 306429 w 609243"/>
              <a:gd name="connsiteY87" fmla="*/ 46209 h 496315"/>
              <a:gd name="connsiteX88" fmla="*/ 602505 w 609243"/>
              <a:gd name="connsiteY88" fmla="*/ 64779 h 496315"/>
              <a:gd name="connsiteX89" fmla="*/ 606016 w 609243"/>
              <a:gd name="connsiteY89" fmla="*/ 68948 h 496315"/>
              <a:gd name="connsiteX90" fmla="*/ 608009 w 609243"/>
              <a:gd name="connsiteY90" fmla="*/ 75581 h 496315"/>
              <a:gd name="connsiteX91" fmla="*/ 609243 w 609243"/>
              <a:gd name="connsiteY91" fmla="*/ 396113 h 496315"/>
              <a:gd name="connsiteX92" fmla="*/ 608199 w 609243"/>
              <a:gd name="connsiteY92" fmla="*/ 400945 h 496315"/>
              <a:gd name="connsiteX93" fmla="*/ 595103 w 609243"/>
              <a:gd name="connsiteY93" fmla="*/ 414210 h 496315"/>
              <a:gd name="connsiteX94" fmla="*/ 317437 w 609243"/>
              <a:gd name="connsiteY94" fmla="*/ 428043 h 496315"/>
              <a:gd name="connsiteX95" fmla="*/ 306429 w 609243"/>
              <a:gd name="connsiteY95" fmla="*/ 434675 h 496315"/>
              <a:gd name="connsiteX96" fmla="*/ 295422 w 609243"/>
              <a:gd name="connsiteY96" fmla="*/ 428043 h 496315"/>
              <a:gd name="connsiteX97" fmla="*/ 17756 w 609243"/>
              <a:gd name="connsiteY97" fmla="*/ 414210 h 496315"/>
              <a:gd name="connsiteX98" fmla="*/ 4660 w 609243"/>
              <a:gd name="connsiteY98" fmla="*/ 400945 h 496315"/>
              <a:gd name="connsiteX99" fmla="*/ 3616 w 609243"/>
              <a:gd name="connsiteY99" fmla="*/ 396113 h 496315"/>
              <a:gd name="connsiteX100" fmla="*/ 4850 w 609243"/>
              <a:gd name="connsiteY100" fmla="*/ 75581 h 496315"/>
              <a:gd name="connsiteX101" fmla="*/ 6843 w 609243"/>
              <a:gd name="connsiteY101" fmla="*/ 68948 h 496315"/>
              <a:gd name="connsiteX102" fmla="*/ 10354 w 609243"/>
              <a:gd name="connsiteY102" fmla="*/ 64779 h 496315"/>
              <a:gd name="connsiteX103" fmla="*/ 197678 w 609243"/>
              <a:gd name="connsiteY10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23804 w 609243"/>
              <a:gd name="connsiteY64" fmla="*/ 81459 h 496315"/>
              <a:gd name="connsiteX65" fmla="*/ 134152 w 609243"/>
              <a:gd name="connsiteY65" fmla="*/ 146734 h 496315"/>
              <a:gd name="connsiteX66" fmla="*/ 133773 w 609243"/>
              <a:gd name="connsiteY66" fmla="*/ 149292 h 496315"/>
              <a:gd name="connsiteX67" fmla="*/ 126842 w 609243"/>
              <a:gd name="connsiteY67" fmla="*/ 159523 h 496315"/>
              <a:gd name="connsiteX68" fmla="*/ 78234 w 609243"/>
              <a:gd name="connsiteY68" fmla="*/ 179892 h 496315"/>
              <a:gd name="connsiteX69" fmla="*/ 64658 w 609243"/>
              <a:gd name="connsiteY69" fmla="*/ 175439 h 496315"/>
              <a:gd name="connsiteX70" fmla="*/ 58392 w 609243"/>
              <a:gd name="connsiteY70" fmla="*/ 166439 h 496315"/>
              <a:gd name="connsiteX71" fmla="*/ 60101 w 609243"/>
              <a:gd name="connsiteY71" fmla="*/ 110638 h 496315"/>
              <a:gd name="connsiteX72" fmla="*/ 60765 w 609243"/>
              <a:gd name="connsiteY72" fmla="*/ 107796 h 496315"/>
              <a:gd name="connsiteX73" fmla="*/ 64943 w 609243"/>
              <a:gd name="connsiteY73" fmla="*/ 98796 h 496315"/>
              <a:gd name="connsiteX74" fmla="*/ 120956 w 609243"/>
              <a:gd name="connsiteY74" fmla="*/ 81080 h 496315"/>
              <a:gd name="connsiteX75" fmla="*/ 198798 w 609243"/>
              <a:gd name="connsiteY75" fmla="*/ 22403 h 496315"/>
              <a:gd name="connsiteX76" fmla="*/ 27245 w 609243"/>
              <a:gd name="connsiteY76" fmla="*/ 79844 h 496315"/>
              <a:gd name="connsiteX77" fmla="*/ 26012 w 609243"/>
              <a:gd name="connsiteY77" fmla="*/ 387586 h 496315"/>
              <a:gd name="connsiteX78" fmla="*/ 306429 w 609243"/>
              <a:gd name="connsiteY78" fmla="*/ 408620 h 496315"/>
              <a:gd name="connsiteX79" fmla="*/ 586847 w 609243"/>
              <a:gd name="connsiteY79" fmla="*/ 387586 h 496315"/>
              <a:gd name="connsiteX80" fmla="*/ 585614 w 609243"/>
              <a:gd name="connsiteY80" fmla="*/ 79844 h 496315"/>
              <a:gd name="connsiteX81" fmla="*/ 315160 w 609243"/>
              <a:gd name="connsiteY81" fmla="*/ 68664 h 496315"/>
              <a:gd name="connsiteX82" fmla="*/ 306429 w 609243"/>
              <a:gd name="connsiteY82" fmla="*/ 71791 h 496315"/>
              <a:gd name="connsiteX83" fmla="*/ 297699 w 609243"/>
              <a:gd name="connsiteY83" fmla="*/ 68664 h 496315"/>
              <a:gd name="connsiteX84" fmla="*/ 198798 w 609243"/>
              <a:gd name="connsiteY84" fmla="*/ 22403 h 496315"/>
              <a:gd name="connsiteX85" fmla="*/ 197678 w 609243"/>
              <a:gd name="connsiteY85" fmla="*/ 346 h 496315"/>
              <a:gd name="connsiteX86" fmla="*/ 306429 w 609243"/>
              <a:gd name="connsiteY86" fmla="*/ 46209 h 496315"/>
              <a:gd name="connsiteX87" fmla="*/ 602505 w 609243"/>
              <a:gd name="connsiteY87" fmla="*/ 64779 h 496315"/>
              <a:gd name="connsiteX88" fmla="*/ 606016 w 609243"/>
              <a:gd name="connsiteY88" fmla="*/ 68948 h 496315"/>
              <a:gd name="connsiteX89" fmla="*/ 608009 w 609243"/>
              <a:gd name="connsiteY89" fmla="*/ 75581 h 496315"/>
              <a:gd name="connsiteX90" fmla="*/ 609243 w 609243"/>
              <a:gd name="connsiteY90" fmla="*/ 396113 h 496315"/>
              <a:gd name="connsiteX91" fmla="*/ 608199 w 609243"/>
              <a:gd name="connsiteY91" fmla="*/ 400945 h 496315"/>
              <a:gd name="connsiteX92" fmla="*/ 595103 w 609243"/>
              <a:gd name="connsiteY92" fmla="*/ 414210 h 496315"/>
              <a:gd name="connsiteX93" fmla="*/ 317437 w 609243"/>
              <a:gd name="connsiteY93" fmla="*/ 428043 h 496315"/>
              <a:gd name="connsiteX94" fmla="*/ 306429 w 609243"/>
              <a:gd name="connsiteY94" fmla="*/ 434675 h 496315"/>
              <a:gd name="connsiteX95" fmla="*/ 295422 w 609243"/>
              <a:gd name="connsiteY95" fmla="*/ 428043 h 496315"/>
              <a:gd name="connsiteX96" fmla="*/ 17756 w 609243"/>
              <a:gd name="connsiteY96" fmla="*/ 414210 h 496315"/>
              <a:gd name="connsiteX97" fmla="*/ 4660 w 609243"/>
              <a:gd name="connsiteY97" fmla="*/ 400945 h 496315"/>
              <a:gd name="connsiteX98" fmla="*/ 3616 w 609243"/>
              <a:gd name="connsiteY98" fmla="*/ 396113 h 496315"/>
              <a:gd name="connsiteX99" fmla="*/ 4850 w 609243"/>
              <a:gd name="connsiteY99" fmla="*/ 75581 h 496315"/>
              <a:gd name="connsiteX100" fmla="*/ 6843 w 609243"/>
              <a:gd name="connsiteY100" fmla="*/ 68948 h 496315"/>
              <a:gd name="connsiteX101" fmla="*/ 10354 w 609243"/>
              <a:gd name="connsiteY101" fmla="*/ 64779 h 496315"/>
              <a:gd name="connsiteX102" fmla="*/ 197678 w 609243"/>
              <a:gd name="connsiteY10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120956 w 609243"/>
              <a:gd name="connsiteY63" fmla="*/ 81080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20956 w 609243"/>
              <a:gd name="connsiteY73" fmla="*/ 81080 h 496315"/>
              <a:gd name="connsiteX74" fmla="*/ 198798 w 609243"/>
              <a:gd name="connsiteY74" fmla="*/ 22403 h 496315"/>
              <a:gd name="connsiteX75" fmla="*/ 27245 w 609243"/>
              <a:gd name="connsiteY75" fmla="*/ 79844 h 496315"/>
              <a:gd name="connsiteX76" fmla="*/ 26012 w 609243"/>
              <a:gd name="connsiteY76" fmla="*/ 387586 h 496315"/>
              <a:gd name="connsiteX77" fmla="*/ 306429 w 609243"/>
              <a:gd name="connsiteY77" fmla="*/ 408620 h 496315"/>
              <a:gd name="connsiteX78" fmla="*/ 586847 w 609243"/>
              <a:gd name="connsiteY78" fmla="*/ 387586 h 496315"/>
              <a:gd name="connsiteX79" fmla="*/ 585614 w 609243"/>
              <a:gd name="connsiteY79" fmla="*/ 79844 h 496315"/>
              <a:gd name="connsiteX80" fmla="*/ 315160 w 609243"/>
              <a:gd name="connsiteY80" fmla="*/ 68664 h 496315"/>
              <a:gd name="connsiteX81" fmla="*/ 306429 w 609243"/>
              <a:gd name="connsiteY81" fmla="*/ 71791 h 496315"/>
              <a:gd name="connsiteX82" fmla="*/ 297699 w 609243"/>
              <a:gd name="connsiteY82" fmla="*/ 68664 h 496315"/>
              <a:gd name="connsiteX83" fmla="*/ 198798 w 609243"/>
              <a:gd name="connsiteY83" fmla="*/ 22403 h 496315"/>
              <a:gd name="connsiteX84" fmla="*/ 197678 w 609243"/>
              <a:gd name="connsiteY84" fmla="*/ 346 h 496315"/>
              <a:gd name="connsiteX85" fmla="*/ 306429 w 609243"/>
              <a:gd name="connsiteY85" fmla="*/ 46209 h 496315"/>
              <a:gd name="connsiteX86" fmla="*/ 602505 w 609243"/>
              <a:gd name="connsiteY86" fmla="*/ 64779 h 496315"/>
              <a:gd name="connsiteX87" fmla="*/ 606016 w 609243"/>
              <a:gd name="connsiteY87" fmla="*/ 68948 h 496315"/>
              <a:gd name="connsiteX88" fmla="*/ 608009 w 609243"/>
              <a:gd name="connsiteY88" fmla="*/ 75581 h 496315"/>
              <a:gd name="connsiteX89" fmla="*/ 609243 w 609243"/>
              <a:gd name="connsiteY89" fmla="*/ 396113 h 496315"/>
              <a:gd name="connsiteX90" fmla="*/ 608199 w 609243"/>
              <a:gd name="connsiteY90" fmla="*/ 400945 h 496315"/>
              <a:gd name="connsiteX91" fmla="*/ 595103 w 609243"/>
              <a:gd name="connsiteY91" fmla="*/ 414210 h 496315"/>
              <a:gd name="connsiteX92" fmla="*/ 317437 w 609243"/>
              <a:gd name="connsiteY92" fmla="*/ 428043 h 496315"/>
              <a:gd name="connsiteX93" fmla="*/ 306429 w 609243"/>
              <a:gd name="connsiteY93" fmla="*/ 434675 h 496315"/>
              <a:gd name="connsiteX94" fmla="*/ 295422 w 609243"/>
              <a:gd name="connsiteY94" fmla="*/ 428043 h 496315"/>
              <a:gd name="connsiteX95" fmla="*/ 17756 w 609243"/>
              <a:gd name="connsiteY95" fmla="*/ 414210 h 496315"/>
              <a:gd name="connsiteX96" fmla="*/ 4660 w 609243"/>
              <a:gd name="connsiteY96" fmla="*/ 400945 h 496315"/>
              <a:gd name="connsiteX97" fmla="*/ 3616 w 609243"/>
              <a:gd name="connsiteY97" fmla="*/ 396113 h 496315"/>
              <a:gd name="connsiteX98" fmla="*/ 4850 w 609243"/>
              <a:gd name="connsiteY98" fmla="*/ 75581 h 496315"/>
              <a:gd name="connsiteX99" fmla="*/ 6843 w 609243"/>
              <a:gd name="connsiteY99" fmla="*/ 68948 h 496315"/>
              <a:gd name="connsiteX100" fmla="*/ 10354 w 609243"/>
              <a:gd name="connsiteY100" fmla="*/ 64779 h 496315"/>
              <a:gd name="connsiteX101" fmla="*/ 197678 w 609243"/>
              <a:gd name="connsiteY10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01164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114405 w 609243"/>
              <a:gd name="connsiteY56" fmla="*/ 101164 h 496315"/>
              <a:gd name="connsiteX57" fmla="*/ 436157 w 609243"/>
              <a:gd name="connsiteY57" fmla="*/ 91941 h 496315"/>
              <a:gd name="connsiteX58" fmla="*/ 539058 w 609243"/>
              <a:gd name="connsiteY58" fmla="*/ 121643 h 496315"/>
              <a:gd name="connsiteX59" fmla="*/ 530612 w 609243"/>
              <a:gd name="connsiteY59" fmla="*/ 139462 h 496315"/>
              <a:gd name="connsiteX60" fmla="*/ 345546 w 609243"/>
              <a:gd name="connsiteY60" fmla="*/ 136808 h 496315"/>
              <a:gd name="connsiteX61" fmla="*/ 334252 w 609243"/>
              <a:gd name="connsiteY61" fmla="*/ 120601 h 496315"/>
              <a:gd name="connsiteX62" fmla="*/ 436157 w 609243"/>
              <a:gd name="connsiteY62" fmla="*/ 91941 h 496315"/>
              <a:gd name="connsiteX63" fmla="*/ 64943 w 609243"/>
              <a:gd name="connsiteY63" fmla="*/ 98796 h 496315"/>
              <a:gd name="connsiteX64" fmla="*/ 134152 w 609243"/>
              <a:gd name="connsiteY64" fmla="*/ 146734 h 496315"/>
              <a:gd name="connsiteX65" fmla="*/ 133773 w 609243"/>
              <a:gd name="connsiteY65" fmla="*/ 149292 h 496315"/>
              <a:gd name="connsiteX66" fmla="*/ 126842 w 609243"/>
              <a:gd name="connsiteY66" fmla="*/ 159523 h 496315"/>
              <a:gd name="connsiteX67" fmla="*/ 78234 w 609243"/>
              <a:gd name="connsiteY67" fmla="*/ 179892 h 496315"/>
              <a:gd name="connsiteX68" fmla="*/ 64658 w 609243"/>
              <a:gd name="connsiteY68" fmla="*/ 175439 h 496315"/>
              <a:gd name="connsiteX69" fmla="*/ 58392 w 609243"/>
              <a:gd name="connsiteY69" fmla="*/ 166439 h 496315"/>
              <a:gd name="connsiteX70" fmla="*/ 60101 w 609243"/>
              <a:gd name="connsiteY70" fmla="*/ 110638 h 496315"/>
              <a:gd name="connsiteX71" fmla="*/ 60765 w 609243"/>
              <a:gd name="connsiteY71" fmla="*/ 107796 h 496315"/>
              <a:gd name="connsiteX72" fmla="*/ 64943 w 609243"/>
              <a:gd name="connsiteY72" fmla="*/ 98796 h 496315"/>
              <a:gd name="connsiteX73" fmla="*/ 198798 w 609243"/>
              <a:gd name="connsiteY73" fmla="*/ 22403 h 496315"/>
              <a:gd name="connsiteX74" fmla="*/ 27245 w 609243"/>
              <a:gd name="connsiteY74" fmla="*/ 79844 h 496315"/>
              <a:gd name="connsiteX75" fmla="*/ 26012 w 609243"/>
              <a:gd name="connsiteY75" fmla="*/ 387586 h 496315"/>
              <a:gd name="connsiteX76" fmla="*/ 306429 w 609243"/>
              <a:gd name="connsiteY76" fmla="*/ 408620 h 496315"/>
              <a:gd name="connsiteX77" fmla="*/ 586847 w 609243"/>
              <a:gd name="connsiteY77" fmla="*/ 387586 h 496315"/>
              <a:gd name="connsiteX78" fmla="*/ 585614 w 609243"/>
              <a:gd name="connsiteY78" fmla="*/ 79844 h 496315"/>
              <a:gd name="connsiteX79" fmla="*/ 315160 w 609243"/>
              <a:gd name="connsiteY79" fmla="*/ 68664 h 496315"/>
              <a:gd name="connsiteX80" fmla="*/ 306429 w 609243"/>
              <a:gd name="connsiteY80" fmla="*/ 71791 h 496315"/>
              <a:gd name="connsiteX81" fmla="*/ 297699 w 609243"/>
              <a:gd name="connsiteY81" fmla="*/ 68664 h 496315"/>
              <a:gd name="connsiteX82" fmla="*/ 198798 w 609243"/>
              <a:gd name="connsiteY82" fmla="*/ 22403 h 496315"/>
              <a:gd name="connsiteX83" fmla="*/ 197678 w 609243"/>
              <a:gd name="connsiteY83" fmla="*/ 346 h 496315"/>
              <a:gd name="connsiteX84" fmla="*/ 306429 w 609243"/>
              <a:gd name="connsiteY84" fmla="*/ 46209 h 496315"/>
              <a:gd name="connsiteX85" fmla="*/ 602505 w 609243"/>
              <a:gd name="connsiteY85" fmla="*/ 64779 h 496315"/>
              <a:gd name="connsiteX86" fmla="*/ 606016 w 609243"/>
              <a:gd name="connsiteY86" fmla="*/ 68948 h 496315"/>
              <a:gd name="connsiteX87" fmla="*/ 608009 w 609243"/>
              <a:gd name="connsiteY87" fmla="*/ 75581 h 496315"/>
              <a:gd name="connsiteX88" fmla="*/ 609243 w 609243"/>
              <a:gd name="connsiteY88" fmla="*/ 396113 h 496315"/>
              <a:gd name="connsiteX89" fmla="*/ 608199 w 609243"/>
              <a:gd name="connsiteY89" fmla="*/ 400945 h 496315"/>
              <a:gd name="connsiteX90" fmla="*/ 595103 w 609243"/>
              <a:gd name="connsiteY90" fmla="*/ 414210 h 496315"/>
              <a:gd name="connsiteX91" fmla="*/ 317437 w 609243"/>
              <a:gd name="connsiteY91" fmla="*/ 428043 h 496315"/>
              <a:gd name="connsiteX92" fmla="*/ 306429 w 609243"/>
              <a:gd name="connsiteY92" fmla="*/ 434675 h 496315"/>
              <a:gd name="connsiteX93" fmla="*/ 295422 w 609243"/>
              <a:gd name="connsiteY93" fmla="*/ 428043 h 496315"/>
              <a:gd name="connsiteX94" fmla="*/ 17756 w 609243"/>
              <a:gd name="connsiteY94" fmla="*/ 414210 h 496315"/>
              <a:gd name="connsiteX95" fmla="*/ 4660 w 609243"/>
              <a:gd name="connsiteY95" fmla="*/ 400945 h 496315"/>
              <a:gd name="connsiteX96" fmla="*/ 3616 w 609243"/>
              <a:gd name="connsiteY96" fmla="*/ 396113 h 496315"/>
              <a:gd name="connsiteX97" fmla="*/ 4850 w 609243"/>
              <a:gd name="connsiteY97" fmla="*/ 75581 h 496315"/>
              <a:gd name="connsiteX98" fmla="*/ 6843 w 609243"/>
              <a:gd name="connsiteY98" fmla="*/ 68948 h 496315"/>
              <a:gd name="connsiteX99" fmla="*/ 10354 w 609243"/>
              <a:gd name="connsiteY99" fmla="*/ 64779 h 496315"/>
              <a:gd name="connsiteX100" fmla="*/ 197678 w 609243"/>
              <a:gd name="connsiteY10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9058 w 609243"/>
              <a:gd name="connsiteY57" fmla="*/ 121643 h 496315"/>
              <a:gd name="connsiteX58" fmla="*/ 530612 w 609243"/>
              <a:gd name="connsiteY58" fmla="*/ 139462 h 496315"/>
              <a:gd name="connsiteX59" fmla="*/ 345546 w 609243"/>
              <a:gd name="connsiteY59" fmla="*/ 136808 h 496315"/>
              <a:gd name="connsiteX60" fmla="*/ 334252 w 609243"/>
              <a:gd name="connsiteY60" fmla="*/ 120601 h 496315"/>
              <a:gd name="connsiteX61" fmla="*/ 436157 w 609243"/>
              <a:gd name="connsiteY61" fmla="*/ 91941 h 496315"/>
              <a:gd name="connsiteX62" fmla="*/ 64943 w 609243"/>
              <a:gd name="connsiteY62" fmla="*/ 98796 h 496315"/>
              <a:gd name="connsiteX63" fmla="*/ 134152 w 609243"/>
              <a:gd name="connsiteY63" fmla="*/ 146734 h 496315"/>
              <a:gd name="connsiteX64" fmla="*/ 133773 w 609243"/>
              <a:gd name="connsiteY64" fmla="*/ 149292 h 496315"/>
              <a:gd name="connsiteX65" fmla="*/ 126842 w 609243"/>
              <a:gd name="connsiteY65" fmla="*/ 159523 h 496315"/>
              <a:gd name="connsiteX66" fmla="*/ 78234 w 609243"/>
              <a:gd name="connsiteY66" fmla="*/ 179892 h 496315"/>
              <a:gd name="connsiteX67" fmla="*/ 64658 w 609243"/>
              <a:gd name="connsiteY67" fmla="*/ 175439 h 496315"/>
              <a:gd name="connsiteX68" fmla="*/ 58392 w 609243"/>
              <a:gd name="connsiteY68" fmla="*/ 166439 h 496315"/>
              <a:gd name="connsiteX69" fmla="*/ 60101 w 609243"/>
              <a:gd name="connsiteY69" fmla="*/ 110638 h 496315"/>
              <a:gd name="connsiteX70" fmla="*/ 60765 w 609243"/>
              <a:gd name="connsiteY70" fmla="*/ 107796 h 496315"/>
              <a:gd name="connsiteX71" fmla="*/ 64943 w 609243"/>
              <a:gd name="connsiteY71" fmla="*/ 98796 h 496315"/>
              <a:gd name="connsiteX72" fmla="*/ 198798 w 609243"/>
              <a:gd name="connsiteY72" fmla="*/ 22403 h 496315"/>
              <a:gd name="connsiteX73" fmla="*/ 27245 w 609243"/>
              <a:gd name="connsiteY73" fmla="*/ 79844 h 496315"/>
              <a:gd name="connsiteX74" fmla="*/ 26012 w 609243"/>
              <a:gd name="connsiteY74" fmla="*/ 387586 h 496315"/>
              <a:gd name="connsiteX75" fmla="*/ 306429 w 609243"/>
              <a:gd name="connsiteY75" fmla="*/ 408620 h 496315"/>
              <a:gd name="connsiteX76" fmla="*/ 586847 w 609243"/>
              <a:gd name="connsiteY76" fmla="*/ 387586 h 496315"/>
              <a:gd name="connsiteX77" fmla="*/ 585614 w 609243"/>
              <a:gd name="connsiteY77" fmla="*/ 79844 h 496315"/>
              <a:gd name="connsiteX78" fmla="*/ 315160 w 609243"/>
              <a:gd name="connsiteY78" fmla="*/ 68664 h 496315"/>
              <a:gd name="connsiteX79" fmla="*/ 306429 w 609243"/>
              <a:gd name="connsiteY79" fmla="*/ 71791 h 496315"/>
              <a:gd name="connsiteX80" fmla="*/ 297699 w 609243"/>
              <a:gd name="connsiteY80" fmla="*/ 68664 h 496315"/>
              <a:gd name="connsiteX81" fmla="*/ 198798 w 609243"/>
              <a:gd name="connsiteY81" fmla="*/ 22403 h 496315"/>
              <a:gd name="connsiteX82" fmla="*/ 197678 w 609243"/>
              <a:gd name="connsiteY82" fmla="*/ 346 h 496315"/>
              <a:gd name="connsiteX83" fmla="*/ 306429 w 609243"/>
              <a:gd name="connsiteY83" fmla="*/ 46209 h 496315"/>
              <a:gd name="connsiteX84" fmla="*/ 602505 w 609243"/>
              <a:gd name="connsiteY84" fmla="*/ 64779 h 496315"/>
              <a:gd name="connsiteX85" fmla="*/ 606016 w 609243"/>
              <a:gd name="connsiteY85" fmla="*/ 68948 h 496315"/>
              <a:gd name="connsiteX86" fmla="*/ 608009 w 609243"/>
              <a:gd name="connsiteY86" fmla="*/ 75581 h 496315"/>
              <a:gd name="connsiteX87" fmla="*/ 609243 w 609243"/>
              <a:gd name="connsiteY87" fmla="*/ 396113 h 496315"/>
              <a:gd name="connsiteX88" fmla="*/ 608199 w 609243"/>
              <a:gd name="connsiteY88" fmla="*/ 400945 h 496315"/>
              <a:gd name="connsiteX89" fmla="*/ 595103 w 609243"/>
              <a:gd name="connsiteY89" fmla="*/ 414210 h 496315"/>
              <a:gd name="connsiteX90" fmla="*/ 317437 w 609243"/>
              <a:gd name="connsiteY90" fmla="*/ 428043 h 496315"/>
              <a:gd name="connsiteX91" fmla="*/ 306429 w 609243"/>
              <a:gd name="connsiteY91" fmla="*/ 434675 h 496315"/>
              <a:gd name="connsiteX92" fmla="*/ 295422 w 609243"/>
              <a:gd name="connsiteY92" fmla="*/ 428043 h 496315"/>
              <a:gd name="connsiteX93" fmla="*/ 17756 w 609243"/>
              <a:gd name="connsiteY93" fmla="*/ 414210 h 496315"/>
              <a:gd name="connsiteX94" fmla="*/ 4660 w 609243"/>
              <a:gd name="connsiteY94" fmla="*/ 400945 h 496315"/>
              <a:gd name="connsiteX95" fmla="*/ 3616 w 609243"/>
              <a:gd name="connsiteY95" fmla="*/ 396113 h 496315"/>
              <a:gd name="connsiteX96" fmla="*/ 4850 w 609243"/>
              <a:gd name="connsiteY96" fmla="*/ 75581 h 496315"/>
              <a:gd name="connsiteX97" fmla="*/ 6843 w 609243"/>
              <a:gd name="connsiteY97" fmla="*/ 68948 h 496315"/>
              <a:gd name="connsiteX98" fmla="*/ 10354 w 609243"/>
              <a:gd name="connsiteY98" fmla="*/ 64779 h 496315"/>
              <a:gd name="connsiteX99" fmla="*/ 197678 w 609243"/>
              <a:gd name="connsiteY9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114405 w 609243"/>
              <a:gd name="connsiteY52" fmla="*/ 142186 h 496315"/>
              <a:gd name="connsiteX53" fmla="*/ 79658 w 609243"/>
              <a:gd name="connsiteY53" fmla="*/ 112628 h 496315"/>
              <a:gd name="connsiteX54" fmla="*/ 78139 w 609243"/>
              <a:gd name="connsiteY54" fmla="*/ 156871 h 496315"/>
              <a:gd name="connsiteX55" fmla="*/ 114405 w 609243"/>
              <a:gd name="connsiteY55" fmla="*/ 142186 h 496315"/>
              <a:gd name="connsiteX56" fmla="*/ 436157 w 609243"/>
              <a:gd name="connsiteY56" fmla="*/ 91941 h 496315"/>
              <a:gd name="connsiteX57" fmla="*/ 530612 w 609243"/>
              <a:gd name="connsiteY57" fmla="*/ 139462 h 496315"/>
              <a:gd name="connsiteX58" fmla="*/ 345546 w 609243"/>
              <a:gd name="connsiteY58" fmla="*/ 136808 h 496315"/>
              <a:gd name="connsiteX59" fmla="*/ 334252 w 609243"/>
              <a:gd name="connsiteY59" fmla="*/ 120601 h 496315"/>
              <a:gd name="connsiteX60" fmla="*/ 436157 w 609243"/>
              <a:gd name="connsiteY60" fmla="*/ 91941 h 496315"/>
              <a:gd name="connsiteX61" fmla="*/ 64943 w 609243"/>
              <a:gd name="connsiteY61" fmla="*/ 98796 h 496315"/>
              <a:gd name="connsiteX62" fmla="*/ 134152 w 609243"/>
              <a:gd name="connsiteY62" fmla="*/ 146734 h 496315"/>
              <a:gd name="connsiteX63" fmla="*/ 133773 w 609243"/>
              <a:gd name="connsiteY63" fmla="*/ 149292 h 496315"/>
              <a:gd name="connsiteX64" fmla="*/ 126842 w 609243"/>
              <a:gd name="connsiteY64" fmla="*/ 159523 h 496315"/>
              <a:gd name="connsiteX65" fmla="*/ 78234 w 609243"/>
              <a:gd name="connsiteY65" fmla="*/ 179892 h 496315"/>
              <a:gd name="connsiteX66" fmla="*/ 64658 w 609243"/>
              <a:gd name="connsiteY66" fmla="*/ 175439 h 496315"/>
              <a:gd name="connsiteX67" fmla="*/ 58392 w 609243"/>
              <a:gd name="connsiteY67" fmla="*/ 166439 h 496315"/>
              <a:gd name="connsiteX68" fmla="*/ 60101 w 609243"/>
              <a:gd name="connsiteY68" fmla="*/ 110638 h 496315"/>
              <a:gd name="connsiteX69" fmla="*/ 60765 w 609243"/>
              <a:gd name="connsiteY69" fmla="*/ 107796 h 496315"/>
              <a:gd name="connsiteX70" fmla="*/ 64943 w 609243"/>
              <a:gd name="connsiteY70" fmla="*/ 98796 h 496315"/>
              <a:gd name="connsiteX71" fmla="*/ 198798 w 609243"/>
              <a:gd name="connsiteY71" fmla="*/ 22403 h 496315"/>
              <a:gd name="connsiteX72" fmla="*/ 27245 w 609243"/>
              <a:gd name="connsiteY72" fmla="*/ 79844 h 496315"/>
              <a:gd name="connsiteX73" fmla="*/ 26012 w 609243"/>
              <a:gd name="connsiteY73" fmla="*/ 387586 h 496315"/>
              <a:gd name="connsiteX74" fmla="*/ 306429 w 609243"/>
              <a:gd name="connsiteY74" fmla="*/ 408620 h 496315"/>
              <a:gd name="connsiteX75" fmla="*/ 586847 w 609243"/>
              <a:gd name="connsiteY75" fmla="*/ 387586 h 496315"/>
              <a:gd name="connsiteX76" fmla="*/ 585614 w 609243"/>
              <a:gd name="connsiteY76" fmla="*/ 79844 h 496315"/>
              <a:gd name="connsiteX77" fmla="*/ 315160 w 609243"/>
              <a:gd name="connsiteY77" fmla="*/ 68664 h 496315"/>
              <a:gd name="connsiteX78" fmla="*/ 306429 w 609243"/>
              <a:gd name="connsiteY78" fmla="*/ 71791 h 496315"/>
              <a:gd name="connsiteX79" fmla="*/ 297699 w 609243"/>
              <a:gd name="connsiteY79" fmla="*/ 68664 h 496315"/>
              <a:gd name="connsiteX80" fmla="*/ 198798 w 609243"/>
              <a:gd name="connsiteY80" fmla="*/ 22403 h 496315"/>
              <a:gd name="connsiteX81" fmla="*/ 197678 w 609243"/>
              <a:gd name="connsiteY81" fmla="*/ 346 h 496315"/>
              <a:gd name="connsiteX82" fmla="*/ 306429 w 609243"/>
              <a:gd name="connsiteY82" fmla="*/ 46209 h 496315"/>
              <a:gd name="connsiteX83" fmla="*/ 602505 w 609243"/>
              <a:gd name="connsiteY83" fmla="*/ 64779 h 496315"/>
              <a:gd name="connsiteX84" fmla="*/ 606016 w 609243"/>
              <a:gd name="connsiteY84" fmla="*/ 68948 h 496315"/>
              <a:gd name="connsiteX85" fmla="*/ 608009 w 609243"/>
              <a:gd name="connsiteY85" fmla="*/ 75581 h 496315"/>
              <a:gd name="connsiteX86" fmla="*/ 609243 w 609243"/>
              <a:gd name="connsiteY86" fmla="*/ 396113 h 496315"/>
              <a:gd name="connsiteX87" fmla="*/ 608199 w 609243"/>
              <a:gd name="connsiteY87" fmla="*/ 400945 h 496315"/>
              <a:gd name="connsiteX88" fmla="*/ 595103 w 609243"/>
              <a:gd name="connsiteY88" fmla="*/ 414210 h 496315"/>
              <a:gd name="connsiteX89" fmla="*/ 317437 w 609243"/>
              <a:gd name="connsiteY89" fmla="*/ 428043 h 496315"/>
              <a:gd name="connsiteX90" fmla="*/ 306429 w 609243"/>
              <a:gd name="connsiteY90" fmla="*/ 434675 h 496315"/>
              <a:gd name="connsiteX91" fmla="*/ 295422 w 609243"/>
              <a:gd name="connsiteY91" fmla="*/ 428043 h 496315"/>
              <a:gd name="connsiteX92" fmla="*/ 17756 w 609243"/>
              <a:gd name="connsiteY92" fmla="*/ 414210 h 496315"/>
              <a:gd name="connsiteX93" fmla="*/ 4660 w 609243"/>
              <a:gd name="connsiteY93" fmla="*/ 400945 h 496315"/>
              <a:gd name="connsiteX94" fmla="*/ 3616 w 609243"/>
              <a:gd name="connsiteY94" fmla="*/ 396113 h 496315"/>
              <a:gd name="connsiteX95" fmla="*/ 4850 w 609243"/>
              <a:gd name="connsiteY95" fmla="*/ 75581 h 496315"/>
              <a:gd name="connsiteX96" fmla="*/ 6843 w 609243"/>
              <a:gd name="connsiteY96" fmla="*/ 68948 h 496315"/>
              <a:gd name="connsiteX97" fmla="*/ 10354 w 609243"/>
              <a:gd name="connsiteY97" fmla="*/ 64779 h 496315"/>
              <a:gd name="connsiteX98" fmla="*/ 197678 w 609243"/>
              <a:gd name="connsiteY9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439981 w 609243"/>
              <a:gd name="connsiteY50" fmla="*/ 137783 h 496315"/>
              <a:gd name="connsiteX51" fmla="*/ 114405 w 609243"/>
              <a:gd name="connsiteY51" fmla="*/ 142186 h 496315"/>
              <a:gd name="connsiteX52" fmla="*/ 79658 w 609243"/>
              <a:gd name="connsiteY52" fmla="*/ 112628 h 496315"/>
              <a:gd name="connsiteX53" fmla="*/ 78139 w 609243"/>
              <a:gd name="connsiteY53" fmla="*/ 156871 h 496315"/>
              <a:gd name="connsiteX54" fmla="*/ 114405 w 609243"/>
              <a:gd name="connsiteY54" fmla="*/ 142186 h 496315"/>
              <a:gd name="connsiteX55" fmla="*/ 436157 w 609243"/>
              <a:gd name="connsiteY55" fmla="*/ 91941 h 496315"/>
              <a:gd name="connsiteX56" fmla="*/ 530612 w 609243"/>
              <a:gd name="connsiteY56" fmla="*/ 139462 h 496315"/>
              <a:gd name="connsiteX57" fmla="*/ 345546 w 609243"/>
              <a:gd name="connsiteY57" fmla="*/ 136808 h 496315"/>
              <a:gd name="connsiteX58" fmla="*/ 334252 w 609243"/>
              <a:gd name="connsiteY58" fmla="*/ 120601 h 496315"/>
              <a:gd name="connsiteX59" fmla="*/ 436157 w 609243"/>
              <a:gd name="connsiteY59" fmla="*/ 91941 h 496315"/>
              <a:gd name="connsiteX60" fmla="*/ 64943 w 609243"/>
              <a:gd name="connsiteY60" fmla="*/ 98796 h 496315"/>
              <a:gd name="connsiteX61" fmla="*/ 134152 w 609243"/>
              <a:gd name="connsiteY61" fmla="*/ 146734 h 496315"/>
              <a:gd name="connsiteX62" fmla="*/ 133773 w 609243"/>
              <a:gd name="connsiteY62" fmla="*/ 149292 h 496315"/>
              <a:gd name="connsiteX63" fmla="*/ 126842 w 609243"/>
              <a:gd name="connsiteY63" fmla="*/ 159523 h 496315"/>
              <a:gd name="connsiteX64" fmla="*/ 78234 w 609243"/>
              <a:gd name="connsiteY64" fmla="*/ 179892 h 496315"/>
              <a:gd name="connsiteX65" fmla="*/ 64658 w 609243"/>
              <a:gd name="connsiteY65" fmla="*/ 175439 h 496315"/>
              <a:gd name="connsiteX66" fmla="*/ 58392 w 609243"/>
              <a:gd name="connsiteY66" fmla="*/ 166439 h 496315"/>
              <a:gd name="connsiteX67" fmla="*/ 60101 w 609243"/>
              <a:gd name="connsiteY67" fmla="*/ 110638 h 496315"/>
              <a:gd name="connsiteX68" fmla="*/ 60765 w 609243"/>
              <a:gd name="connsiteY68" fmla="*/ 107796 h 496315"/>
              <a:gd name="connsiteX69" fmla="*/ 64943 w 609243"/>
              <a:gd name="connsiteY69" fmla="*/ 98796 h 496315"/>
              <a:gd name="connsiteX70" fmla="*/ 198798 w 609243"/>
              <a:gd name="connsiteY70" fmla="*/ 22403 h 496315"/>
              <a:gd name="connsiteX71" fmla="*/ 27245 w 609243"/>
              <a:gd name="connsiteY71" fmla="*/ 79844 h 496315"/>
              <a:gd name="connsiteX72" fmla="*/ 26012 w 609243"/>
              <a:gd name="connsiteY72" fmla="*/ 387586 h 496315"/>
              <a:gd name="connsiteX73" fmla="*/ 306429 w 609243"/>
              <a:gd name="connsiteY73" fmla="*/ 408620 h 496315"/>
              <a:gd name="connsiteX74" fmla="*/ 586847 w 609243"/>
              <a:gd name="connsiteY74" fmla="*/ 387586 h 496315"/>
              <a:gd name="connsiteX75" fmla="*/ 585614 w 609243"/>
              <a:gd name="connsiteY75" fmla="*/ 79844 h 496315"/>
              <a:gd name="connsiteX76" fmla="*/ 315160 w 609243"/>
              <a:gd name="connsiteY76" fmla="*/ 68664 h 496315"/>
              <a:gd name="connsiteX77" fmla="*/ 306429 w 609243"/>
              <a:gd name="connsiteY77" fmla="*/ 71791 h 496315"/>
              <a:gd name="connsiteX78" fmla="*/ 297699 w 609243"/>
              <a:gd name="connsiteY78" fmla="*/ 68664 h 496315"/>
              <a:gd name="connsiteX79" fmla="*/ 198798 w 609243"/>
              <a:gd name="connsiteY79" fmla="*/ 22403 h 496315"/>
              <a:gd name="connsiteX80" fmla="*/ 197678 w 609243"/>
              <a:gd name="connsiteY80" fmla="*/ 346 h 496315"/>
              <a:gd name="connsiteX81" fmla="*/ 306429 w 609243"/>
              <a:gd name="connsiteY81" fmla="*/ 46209 h 496315"/>
              <a:gd name="connsiteX82" fmla="*/ 602505 w 609243"/>
              <a:gd name="connsiteY82" fmla="*/ 64779 h 496315"/>
              <a:gd name="connsiteX83" fmla="*/ 606016 w 609243"/>
              <a:gd name="connsiteY83" fmla="*/ 68948 h 496315"/>
              <a:gd name="connsiteX84" fmla="*/ 608009 w 609243"/>
              <a:gd name="connsiteY84" fmla="*/ 75581 h 496315"/>
              <a:gd name="connsiteX85" fmla="*/ 609243 w 609243"/>
              <a:gd name="connsiteY85" fmla="*/ 396113 h 496315"/>
              <a:gd name="connsiteX86" fmla="*/ 608199 w 609243"/>
              <a:gd name="connsiteY86" fmla="*/ 400945 h 496315"/>
              <a:gd name="connsiteX87" fmla="*/ 595103 w 609243"/>
              <a:gd name="connsiteY87" fmla="*/ 414210 h 496315"/>
              <a:gd name="connsiteX88" fmla="*/ 317437 w 609243"/>
              <a:gd name="connsiteY88" fmla="*/ 428043 h 496315"/>
              <a:gd name="connsiteX89" fmla="*/ 306429 w 609243"/>
              <a:gd name="connsiteY89" fmla="*/ 434675 h 496315"/>
              <a:gd name="connsiteX90" fmla="*/ 295422 w 609243"/>
              <a:gd name="connsiteY90" fmla="*/ 428043 h 496315"/>
              <a:gd name="connsiteX91" fmla="*/ 17756 w 609243"/>
              <a:gd name="connsiteY91" fmla="*/ 414210 h 496315"/>
              <a:gd name="connsiteX92" fmla="*/ 4660 w 609243"/>
              <a:gd name="connsiteY92" fmla="*/ 400945 h 496315"/>
              <a:gd name="connsiteX93" fmla="*/ 3616 w 609243"/>
              <a:gd name="connsiteY93" fmla="*/ 396113 h 496315"/>
              <a:gd name="connsiteX94" fmla="*/ 4850 w 609243"/>
              <a:gd name="connsiteY94" fmla="*/ 75581 h 496315"/>
              <a:gd name="connsiteX95" fmla="*/ 6843 w 609243"/>
              <a:gd name="connsiteY95" fmla="*/ 68948 h 496315"/>
              <a:gd name="connsiteX96" fmla="*/ 10354 w 609243"/>
              <a:gd name="connsiteY96" fmla="*/ 64779 h 496315"/>
              <a:gd name="connsiteX97" fmla="*/ 197678 w 609243"/>
              <a:gd name="connsiteY9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436157 w 609243"/>
              <a:gd name="connsiteY54" fmla="*/ 9194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436157 w 609243"/>
              <a:gd name="connsiteY58" fmla="*/ 91941 h 496315"/>
              <a:gd name="connsiteX59" fmla="*/ 64943 w 609243"/>
              <a:gd name="connsiteY59" fmla="*/ 98796 h 496315"/>
              <a:gd name="connsiteX60" fmla="*/ 134152 w 609243"/>
              <a:gd name="connsiteY60" fmla="*/ 146734 h 496315"/>
              <a:gd name="connsiteX61" fmla="*/ 133773 w 609243"/>
              <a:gd name="connsiteY61" fmla="*/ 149292 h 496315"/>
              <a:gd name="connsiteX62" fmla="*/ 126842 w 609243"/>
              <a:gd name="connsiteY62" fmla="*/ 159523 h 496315"/>
              <a:gd name="connsiteX63" fmla="*/ 78234 w 609243"/>
              <a:gd name="connsiteY63" fmla="*/ 179892 h 496315"/>
              <a:gd name="connsiteX64" fmla="*/ 64658 w 609243"/>
              <a:gd name="connsiteY64" fmla="*/ 175439 h 496315"/>
              <a:gd name="connsiteX65" fmla="*/ 58392 w 609243"/>
              <a:gd name="connsiteY65" fmla="*/ 166439 h 496315"/>
              <a:gd name="connsiteX66" fmla="*/ 60101 w 609243"/>
              <a:gd name="connsiteY66" fmla="*/ 110638 h 496315"/>
              <a:gd name="connsiteX67" fmla="*/ 60765 w 609243"/>
              <a:gd name="connsiteY67" fmla="*/ 107796 h 496315"/>
              <a:gd name="connsiteX68" fmla="*/ 64943 w 609243"/>
              <a:gd name="connsiteY68" fmla="*/ 98796 h 496315"/>
              <a:gd name="connsiteX69" fmla="*/ 198798 w 609243"/>
              <a:gd name="connsiteY69" fmla="*/ 22403 h 496315"/>
              <a:gd name="connsiteX70" fmla="*/ 27245 w 609243"/>
              <a:gd name="connsiteY70" fmla="*/ 79844 h 496315"/>
              <a:gd name="connsiteX71" fmla="*/ 26012 w 609243"/>
              <a:gd name="connsiteY71" fmla="*/ 387586 h 496315"/>
              <a:gd name="connsiteX72" fmla="*/ 306429 w 609243"/>
              <a:gd name="connsiteY72" fmla="*/ 408620 h 496315"/>
              <a:gd name="connsiteX73" fmla="*/ 586847 w 609243"/>
              <a:gd name="connsiteY73" fmla="*/ 387586 h 496315"/>
              <a:gd name="connsiteX74" fmla="*/ 585614 w 609243"/>
              <a:gd name="connsiteY74" fmla="*/ 79844 h 496315"/>
              <a:gd name="connsiteX75" fmla="*/ 315160 w 609243"/>
              <a:gd name="connsiteY75" fmla="*/ 68664 h 496315"/>
              <a:gd name="connsiteX76" fmla="*/ 306429 w 609243"/>
              <a:gd name="connsiteY76" fmla="*/ 71791 h 496315"/>
              <a:gd name="connsiteX77" fmla="*/ 297699 w 609243"/>
              <a:gd name="connsiteY77" fmla="*/ 68664 h 496315"/>
              <a:gd name="connsiteX78" fmla="*/ 198798 w 609243"/>
              <a:gd name="connsiteY78" fmla="*/ 22403 h 496315"/>
              <a:gd name="connsiteX79" fmla="*/ 197678 w 609243"/>
              <a:gd name="connsiteY79" fmla="*/ 346 h 496315"/>
              <a:gd name="connsiteX80" fmla="*/ 306429 w 609243"/>
              <a:gd name="connsiteY80" fmla="*/ 46209 h 496315"/>
              <a:gd name="connsiteX81" fmla="*/ 602505 w 609243"/>
              <a:gd name="connsiteY81" fmla="*/ 64779 h 496315"/>
              <a:gd name="connsiteX82" fmla="*/ 606016 w 609243"/>
              <a:gd name="connsiteY82" fmla="*/ 68948 h 496315"/>
              <a:gd name="connsiteX83" fmla="*/ 608009 w 609243"/>
              <a:gd name="connsiteY83" fmla="*/ 75581 h 496315"/>
              <a:gd name="connsiteX84" fmla="*/ 609243 w 609243"/>
              <a:gd name="connsiteY84" fmla="*/ 396113 h 496315"/>
              <a:gd name="connsiteX85" fmla="*/ 608199 w 609243"/>
              <a:gd name="connsiteY85" fmla="*/ 400945 h 496315"/>
              <a:gd name="connsiteX86" fmla="*/ 595103 w 609243"/>
              <a:gd name="connsiteY86" fmla="*/ 414210 h 496315"/>
              <a:gd name="connsiteX87" fmla="*/ 317437 w 609243"/>
              <a:gd name="connsiteY87" fmla="*/ 428043 h 496315"/>
              <a:gd name="connsiteX88" fmla="*/ 306429 w 609243"/>
              <a:gd name="connsiteY88" fmla="*/ 434675 h 496315"/>
              <a:gd name="connsiteX89" fmla="*/ 295422 w 609243"/>
              <a:gd name="connsiteY89" fmla="*/ 428043 h 496315"/>
              <a:gd name="connsiteX90" fmla="*/ 17756 w 609243"/>
              <a:gd name="connsiteY90" fmla="*/ 414210 h 496315"/>
              <a:gd name="connsiteX91" fmla="*/ 4660 w 609243"/>
              <a:gd name="connsiteY91" fmla="*/ 400945 h 496315"/>
              <a:gd name="connsiteX92" fmla="*/ 3616 w 609243"/>
              <a:gd name="connsiteY92" fmla="*/ 396113 h 496315"/>
              <a:gd name="connsiteX93" fmla="*/ 4850 w 609243"/>
              <a:gd name="connsiteY93" fmla="*/ 75581 h 496315"/>
              <a:gd name="connsiteX94" fmla="*/ 6843 w 609243"/>
              <a:gd name="connsiteY94" fmla="*/ 68948 h 496315"/>
              <a:gd name="connsiteX95" fmla="*/ 10354 w 609243"/>
              <a:gd name="connsiteY95" fmla="*/ 64779 h 496315"/>
              <a:gd name="connsiteX96" fmla="*/ 197678 w 609243"/>
              <a:gd name="connsiteY9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34252 w 609243"/>
              <a:gd name="connsiteY54" fmla="*/ 120601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334252 w 609243"/>
              <a:gd name="connsiteY57" fmla="*/ 120601 h 496315"/>
              <a:gd name="connsiteX58" fmla="*/ 64943 w 609243"/>
              <a:gd name="connsiteY58" fmla="*/ 98796 h 496315"/>
              <a:gd name="connsiteX59" fmla="*/ 134152 w 609243"/>
              <a:gd name="connsiteY59" fmla="*/ 146734 h 496315"/>
              <a:gd name="connsiteX60" fmla="*/ 133773 w 609243"/>
              <a:gd name="connsiteY60" fmla="*/ 149292 h 496315"/>
              <a:gd name="connsiteX61" fmla="*/ 126842 w 609243"/>
              <a:gd name="connsiteY61" fmla="*/ 159523 h 496315"/>
              <a:gd name="connsiteX62" fmla="*/ 78234 w 609243"/>
              <a:gd name="connsiteY62" fmla="*/ 179892 h 496315"/>
              <a:gd name="connsiteX63" fmla="*/ 64658 w 609243"/>
              <a:gd name="connsiteY63" fmla="*/ 175439 h 496315"/>
              <a:gd name="connsiteX64" fmla="*/ 58392 w 609243"/>
              <a:gd name="connsiteY64" fmla="*/ 166439 h 496315"/>
              <a:gd name="connsiteX65" fmla="*/ 60101 w 609243"/>
              <a:gd name="connsiteY65" fmla="*/ 110638 h 496315"/>
              <a:gd name="connsiteX66" fmla="*/ 60765 w 609243"/>
              <a:gd name="connsiteY66" fmla="*/ 107796 h 496315"/>
              <a:gd name="connsiteX67" fmla="*/ 64943 w 609243"/>
              <a:gd name="connsiteY67" fmla="*/ 98796 h 496315"/>
              <a:gd name="connsiteX68" fmla="*/ 198798 w 609243"/>
              <a:gd name="connsiteY68" fmla="*/ 22403 h 496315"/>
              <a:gd name="connsiteX69" fmla="*/ 27245 w 609243"/>
              <a:gd name="connsiteY69" fmla="*/ 79844 h 496315"/>
              <a:gd name="connsiteX70" fmla="*/ 26012 w 609243"/>
              <a:gd name="connsiteY70" fmla="*/ 387586 h 496315"/>
              <a:gd name="connsiteX71" fmla="*/ 306429 w 609243"/>
              <a:gd name="connsiteY71" fmla="*/ 408620 h 496315"/>
              <a:gd name="connsiteX72" fmla="*/ 586847 w 609243"/>
              <a:gd name="connsiteY72" fmla="*/ 387586 h 496315"/>
              <a:gd name="connsiteX73" fmla="*/ 585614 w 609243"/>
              <a:gd name="connsiteY73" fmla="*/ 79844 h 496315"/>
              <a:gd name="connsiteX74" fmla="*/ 315160 w 609243"/>
              <a:gd name="connsiteY74" fmla="*/ 68664 h 496315"/>
              <a:gd name="connsiteX75" fmla="*/ 306429 w 609243"/>
              <a:gd name="connsiteY75" fmla="*/ 71791 h 496315"/>
              <a:gd name="connsiteX76" fmla="*/ 297699 w 609243"/>
              <a:gd name="connsiteY76" fmla="*/ 68664 h 496315"/>
              <a:gd name="connsiteX77" fmla="*/ 198798 w 609243"/>
              <a:gd name="connsiteY77" fmla="*/ 22403 h 496315"/>
              <a:gd name="connsiteX78" fmla="*/ 197678 w 609243"/>
              <a:gd name="connsiteY78" fmla="*/ 346 h 496315"/>
              <a:gd name="connsiteX79" fmla="*/ 306429 w 609243"/>
              <a:gd name="connsiteY79" fmla="*/ 46209 h 496315"/>
              <a:gd name="connsiteX80" fmla="*/ 602505 w 609243"/>
              <a:gd name="connsiteY80" fmla="*/ 64779 h 496315"/>
              <a:gd name="connsiteX81" fmla="*/ 606016 w 609243"/>
              <a:gd name="connsiteY81" fmla="*/ 68948 h 496315"/>
              <a:gd name="connsiteX82" fmla="*/ 608009 w 609243"/>
              <a:gd name="connsiteY82" fmla="*/ 75581 h 496315"/>
              <a:gd name="connsiteX83" fmla="*/ 609243 w 609243"/>
              <a:gd name="connsiteY83" fmla="*/ 396113 h 496315"/>
              <a:gd name="connsiteX84" fmla="*/ 608199 w 609243"/>
              <a:gd name="connsiteY84" fmla="*/ 400945 h 496315"/>
              <a:gd name="connsiteX85" fmla="*/ 595103 w 609243"/>
              <a:gd name="connsiteY85" fmla="*/ 414210 h 496315"/>
              <a:gd name="connsiteX86" fmla="*/ 317437 w 609243"/>
              <a:gd name="connsiteY86" fmla="*/ 428043 h 496315"/>
              <a:gd name="connsiteX87" fmla="*/ 306429 w 609243"/>
              <a:gd name="connsiteY87" fmla="*/ 434675 h 496315"/>
              <a:gd name="connsiteX88" fmla="*/ 295422 w 609243"/>
              <a:gd name="connsiteY88" fmla="*/ 428043 h 496315"/>
              <a:gd name="connsiteX89" fmla="*/ 17756 w 609243"/>
              <a:gd name="connsiteY89" fmla="*/ 414210 h 496315"/>
              <a:gd name="connsiteX90" fmla="*/ 4660 w 609243"/>
              <a:gd name="connsiteY90" fmla="*/ 400945 h 496315"/>
              <a:gd name="connsiteX91" fmla="*/ 3616 w 609243"/>
              <a:gd name="connsiteY91" fmla="*/ 396113 h 496315"/>
              <a:gd name="connsiteX92" fmla="*/ 4850 w 609243"/>
              <a:gd name="connsiteY92" fmla="*/ 75581 h 496315"/>
              <a:gd name="connsiteX93" fmla="*/ 6843 w 609243"/>
              <a:gd name="connsiteY93" fmla="*/ 68948 h 496315"/>
              <a:gd name="connsiteX94" fmla="*/ 10354 w 609243"/>
              <a:gd name="connsiteY94" fmla="*/ 64779 h 496315"/>
              <a:gd name="connsiteX95" fmla="*/ 197678 w 609243"/>
              <a:gd name="connsiteY9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345546 w 609243"/>
              <a:gd name="connsiteY54" fmla="*/ 136808 h 496315"/>
              <a:gd name="connsiteX55" fmla="*/ 530612 w 609243"/>
              <a:gd name="connsiteY55" fmla="*/ 139462 h 496315"/>
              <a:gd name="connsiteX56" fmla="*/ 345546 w 609243"/>
              <a:gd name="connsiteY56" fmla="*/ 136808 h 496315"/>
              <a:gd name="connsiteX57" fmla="*/ 64943 w 609243"/>
              <a:gd name="connsiteY57" fmla="*/ 98796 h 496315"/>
              <a:gd name="connsiteX58" fmla="*/ 134152 w 609243"/>
              <a:gd name="connsiteY58" fmla="*/ 146734 h 496315"/>
              <a:gd name="connsiteX59" fmla="*/ 133773 w 609243"/>
              <a:gd name="connsiteY59" fmla="*/ 149292 h 496315"/>
              <a:gd name="connsiteX60" fmla="*/ 126842 w 609243"/>
              <a:gd name="connsiteY60" fmla="*/ 159523 h 496315"/>
              <a:gd name="connsiteX61" fmla="*/ 78234 w 609243"/>
              <a:gd name="connsiteY61" fmla="*/ 179892 h 496315"/>
              <a:gd name="connsiteX62" fmla="*/ 64658 w 609243"/>
              <a:gd name="connsiteY62" fmla="*/ 175439 h 496315"/>
              <a:gd name="connsiteX63" fmla="*/ 58392 w 609243"/>
              <a:gd name="connsiteY63" fmla="*/ 166439 h 496315"/>
              <a:gd name="connsiteX64" fmla="*/ 60101 w 609243"/>
              <a:gd name="connsiteY64" fmla="*/ 110638 h 496315"/>
              <a:gd name="connsiteX65" fmla="*/ 60765 w 609243"/>
              <a:gd name="connsiteY65" fmla="*/ 107796 h 496315"/>
              <a:gd name="connsiteX66" fmla="*/ 64943 w 609243"/>
              <a:gd name="connsiteY66" fmla="*/ 98796 h 496315"/>
              <a:gd name="connsiteX67" fmla="*/ 198798 w 609243"/>
              <a:gd name="connsiteY67" fmla="*/ 22403 h 496315"/>
              <a:gd name="connsiteX68" fmla="*/ 27245 w 609243"/>
              <a:gd name="connsiteY68" fmla="*/ 79844 h 496315"/>
              <a:gd name="connsiteX69" fmla="*/ 26012 w 609243"/>
              <a:gd name="connsiteY69" fmla="*/ 387586 h 496315"/>
              <a:gd name="connsiteX70" fmla="*/ 306429 w 609243"/>
              <a:gd name="connsiteY70" fmla="*/ 408620 h 496315"/>
              <a:gd name="connsiteX71" fmla="*/ 586847 w 609243"/>
              <a:gd name="connsiteY71" fmla="*/ 387586 h 496315"/>
              <a:gd name="connsiteX72" fmla="*/ 585614 w 609243"/>
              <a:gd name="connsiteY72" fmla="*/ 79844 h 496315"/>
              <a:gd name="connsiteX73" fmla="*/ 315160 w 609243"/>
              <a:gd name="connsiteY73" fmla="*/ 68664 h 496315"/>
              <a:gd name="connsiteX74" fmla="*/ 306429 w 609243"/>
              <a:gd name="connsiteY74" fmla="*/ 71791 h 496315"/>
              <a:gd name="connsiteX75" fmla="*/ 297699 w 609243"/>
              <a:gd name="connsiteY75" fmla="*/ 68664 h 496315"/>
              <a:gd name="connsiteX76" fmla="*/ 198798 w 609243"/>
              <a:gd name="connsiteY76" fmla="*/ 22403 h 496315"/>
              <a:gd name="connsiteX77" fmla="*/ 197678 w 609243"/>
              <a:gd name="connsiteY77" fmla="*/ 346 h 496315"/>
              <a:gd name="connsiteX78" fmla="*/ 306429 w 609243"/>
              <a:gd name="connsiteY78" fmla="*/ 46209 h 496315"/>
              <a:gd name="connsiteX79" fmla="*/ 602505 w 609243"/>
              <a:gd name="connsiteY79" fmla="*/ 64779 h 496315"/>
              <a:gd name="connsiteX80" fmla="*/ 606016 w 609243"/>
              <a:gd name="connsiteY80" fmla="*/ 68948 h 496315"/>
              <a:gd name="connsiteX81" fmla="*/ 608009 w 609243"/>
              <a:gd name="connsiteY81" fmla="*/ 75581 h 496315"/>
              <a:gd name="connsiteX82" fmla="*/ 609243 w 609243"/>
              <a:gd name="connsiteY82" fmla="*/ 396113 h 496315"/>
              <a:gd name="connsiteX83" fmla="*/ 608199 w 609243"/>
              <a:gd name="connsiteY83" fmla="*/ 400945 h 496315"/>
              <a:gd name="connsiteX84" fmla="*/ 595103 w 609243"/>
              <a:gd name="connsiteY84" fmla="*/ 414210 h 496315"/>
              <a:gd name="connsiteX85" fmla="*/ 317437 w 609243"/>
              <a:gd name="connsiteY85" fmla="*/ 428043 h 496315"/>
              <a:gd name="connsiteX86" fmla="*/ 306429 w 609243"/>
              <a:gd name="connsiteY86" fmla="*/ 434675 h 496315"/>
              <a:gd name="connsiteX87" fmla="*/ 295422 w 609243"/>
              <a:gd name="connsiteY87" fmla="*/ 428043 h 496315"/>
              <a:gd name="connsiteX88" fmla="*/ 17756 w 609243"/>
              <a:gd name="connsiteY88" fmla="*/ 414210 h 496315"/>
              <a:gd name="connsiteX89" fmla="*/ 4660 w 609243"/>
              <a:gd name="connsiteY89" fmla="*/ 400945 h 496315"/>
              <a:gd name="connsiteX90" fmla="*/ 3616 w 609243"/>
              <a:gd name="connsiteY90" fmla="*/ 396113 h 496315"/>
              <a:gd name="connsiteX91" fmla="*/ 4850 w 609243"/>
              <a:gd name="connsiteY91" fmla="*/ 75581 h 496315"/>
              <a:gd name="connsiteX92" fmla="*/ 6843 w 609243"/>
              <a:gd name="connsiteY92" fmla="*/ 68948 h 496315"/>
              <a:gd name="connsiteX93" fmla="*/ 10354 w 609243"/>
              <a:gd name="connsiteY93" fmla="*/ 64779 h 496315"/>
              <a:gd name="connsiteX94" fmla="*/ 197678 w 609243"/>
              <a:gd name="connsiteY9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38060 w 609243"/>
              <a:gd name="connsiteY46" fmla="*/ 166448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338060 w 609243"/>
              <a:gd name="connsiteY49" fmla="*/ 166448 h 496315"/>
              <a:gd name="connsiteX50" fmla="*/ 114405 w 609243"/>
              <a:gd name="connsiteY50" fmla="*/ 142186 h 496315"/>
              <a:gd name="connsiteX51" fmla="*/ 79658 w 609243"/>
              <a:gd name="connsiteY51" fmla="*/ 112628 h 496315"/>
              <a:gd name="connsiteX52" fmla="*/ 78139 w 609243"/>
              <a:gd name="connsiteY52" fmla="*/ 156871 h 496315"/>
              <a:gd name="connsiteX53" fmla="*/ 114405 w 609243"/>
              <a:gd name="connsiteY53" fmla="*/ 142186 h 496315"/>
              <a:gd name="connsiteX54" fmla="*/ 64943 w 609243"/>
              <a:gd name="connsiteY54" fmla="*/ 98796 h 496315"/>
              <a:gd name="connsiteX55" fmla="*/ 134152 w 609243"/>
              <a:gd name="connsiteY55" fmla="*/ 146734 h 496315"/>
              <a:gd name="connsiteX56" fmla="*/ 133773 w 609243"/>
              <a:gd name="connsiteY56" fmla="*/ 149292 h 496315"/>
              <a:gd name="connsiteX57" fmla="*/ 126842 w 609243"/>
              <a:gd name="connsiteY57" fmla="*/ 159523 h 496315"/>
              <a:gd name="connsiteX58" fmla="*/ 78234 w 609243"/>
              <a:gd name="connsiteY58" fmla="*/ 179892 h 496315"/>
              <a:gd name="connsiteX59" fmla="*/ 64658 w 609243"/>
              <a:gd name="connsiteY59" fmla="*/ 175439 h 496315"/>
              <a:gd name="connsiteX60" fmla="*/ 58392 w 609243"/>
              <a:gd name="connsiteY60" fmla="*/ 166439 h 496315"/>
              <a:gd name="connsiteX61" fmla="*/ 60101 w 609243"/>
              <a:gd name="connsiteY61" fmla="*/ 110638 h 496315"/>
              <a:gd name="connsiteX62" fmla="*/ 60765 w 609243"/>
              <a:gd name="connsiteY62" fmla="*/ 107796 h 496315"/>
              <a:gd name="connsiteX63" fmla="*/ 64943 w 609243"/>
              <a:gd name="connsiteY63" fmla="*/ 98796 h 496315"/>
              <a:gd name="connsiteX64" fmla="*/ 198798 w 609243"/>
              <a:gd name="connsiteY64" fmla="*/ 22403 h 496315"/>
              <a:gd name="connsiteX65" fmla="*/ 27245 w 609243"/>
              <a:gd name="connsiteY65" fmla="*/ 79844 h 496315"/>
              <a:gd name="connsiteX66" fmla="*/ 26012 w 609243"/>
              <a:gd name="connsiteY66" fmla="*/ 387586 h 496315"/>
              <a:gd name="connsiteX67" fmla="*/ 306429 w 609243"/>
              <a:gd name="connsiteY67" fmla="*/ 408620 h 496315"/>
              <a:gd name="connsiteX68" fmla="*/ 586847 w 609243"/>
              <a:gd name="connsiteY68" fmla="*/ 387586 h 496315"/>
              <a:gd name="connsiteX69" fmla="*/ 585614 w 609243"/>
              <a:gd name="connsiteY69" fmla="*/ 79844 h 496315"/>
              <a:gd name="connsiteX70" fmla="*/ 315160 w 609243"/>
              <a:gd name="connsiteY70" fmla="*/ 68664 h 496315"/>
              <a:gd name="connsiteX71" fmla="*/ 306429 w 609243"/>
              <a:gd name="connsiteY71" fmla="*/ 71791 h 496315"/>
              <a:gd name="connsiteX72" fmla="*/ 297699 w 609243"/>
              <a:gd name="connsiteY72" fmla="*/ 68664 h 496315"/>
              <a:gd name="connsiteX73" fmla="*/ 198798 w 609243"/>
              <a:gd name="connsiteY73" fmla="*/ 22403 h 496315"/>
              <a:gd name="connsiteX74" fmla="*/ 197678 w 609243"/>
              <a:gd name="connsiteY74" fmla="*/ 346 h 496315"/>
              <a:gd name="connsiteX75" fmla="*/ 306429 w 609243"/>
              <a:gd name="connsiteY75" fmla="*/ 46209 h 496315"/>
              <a:gd name="connsiteX76" fmla="*/ 602505 w 609243"/>
              <a:gd name="connsiteY76" fmla="*/ 64779 h 496315"/>
              <a:gd name="connsiteX77" fmla="*/ 606016 w 609243"/>
              <a:gd name="connsiteY77" fmla="*/ 68948 h 496315"/>
              <a:gd name="connsiteX78" fmla="*/ 608009 w 609243"/>
              <a:gd name="connsiteY78" fmla="*/ 75581 h 496315"/>
              <a:gd name="connsiteX79" fmla="*/ 609243 w 609243"/>
              <a:gd name="connsiteY79" fmla="*/ 396113 h 496315"/>
              <a:gd name="connsiteX80" fmla="*/ 608199 w 609243"/>
              <a:gd name="connsiteY80" fmla="*/ 400945 h 496315"/>
              <a:gd name="connsiteX81" fmla="*/ 595103 w 609243"/>
              <a:gd name="connsiteY81" fmla="*/ 414210 h 496315"/>
              <a:gd name="connsiteX82" fmla="*/ 317437 w 609243"/>
              <a:gd name="connsiteY82" fmla="*/ 428043 h 496315"/>
              <a:gd name="connsiteX83" fmla="*/ 306429 w 609243"/>
              <a:gd name="connsiteY83" fmla="*/ 434675 h 496315"/>
              <a:gd name="connsiteX84" fmla="*/ 295422 w 609243"/>
              <a:gd name="connsiteY84" fmla="*/ 428043 h 496315"/>
              <a:gd name="connsiteX85" fmla="*/ 17756 w 609243"/>
              <a:gd name="connsiteY85" fmla="*/ 414210 h 496315"/>
              <a:gd name="connsiteX86" fmla="*/ 4660 w 609243"/>
              <a:gd name="connsiteY86" fmla="*/ 400945 h 496315"/>
              <a:gd name="connsiteX87" fmla="*/ 3616 w 609243"/>
              <a:gd name="connsiteY87" fmla="*/ 396113 h 496315"/>
              <a:gd name="connsiteX88" fmla="*/ 4850 w 609243"/>
              <a:gd name="connsiteY88" fmla="*/ 75581 h 496315"/>
              <a:gd name="connsiteX89" fmla="*/ 6843 w 609243"/>
              <a:gd name="connsiteY89" fmla="*/ 68948 h 496315"/>
              <a:gd name="connsiteX90" fmla="*/ 10354 w 609243"/>
              <a:gd name="connsiteY90" fmla="*/ 64779 h 496315"/>
              <a:gd name="connsiteX91" fmla="*/ 197678 w 609243"/>
              <a:gd name="connsiteY9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349445 w 609243"/>
              <a:gd name="connsiteY46" fmla="*/ 182544 h 496315"/>
              <a:gd name="connsiteX47" fmla="*/ 534359 w 609243"/>
              <a:gd name="connsiteY47" fmla="*/ 185289 h 496315"/>
              <a:gd name="connsiteX48" fmla="*/ 349445 w 609243"/>
              <a:gd name="connsiteY48" fmla="*/ 182544 h 496315"/>
              <a:gd name="connsiteX49" fmla="*/ 114405 w 609243"/>
              <a:gd name="connsiteY49" fmla="*/ 142186 h 496315"/>
              <a:gd name="connsiteX50" fmla="*/ 79658 w 609243"/>
              <a:gd name="connsiteY50" fmla="*/ 112628 h 496315"/>
              <a:gd name="connsiteX51" fmla="*/ 78139 w 609243"/>
              <a:gd name="connsiteY51" fmla="*/ 156871 h 496315"/>
              <a:gd name="connsiteX52" fmla="*/ 114405 w 609243"/>
              <a:gd name="connsiteY52" fmla="*/ 142186 h 496315"/>
              <a:gd name="connsiteX53" fmla="*/ 64943 w 609243"/>
              <a:gd name="connsiteY53" fmla="*/ 98796 h 496315"/>
              <a:gd name="connsiteX54" fmla="*/ 134152 w 609243"/>
              <a:gd name="connsiteY54" fmla="*/ 146734 h 496315"/>
              <a:gd name="connsiteX55" fmla="*/ 133773 w 609243"/>
              <a:gd name="connsiteY55" fmla="*/ 149292 h 496315"/>
              <a:gd name="connsiteX56" fmla="*/ 126842 w 609243"/>
              <a:gd name="connsiteY56" fmla="*/ 159523 h 496315"/>
              <a:gd name="connsiteX57" fmla="*/ 78234 w 609243"/>
              <a:gd name="connsiteY57" fmla="*/ 179892 h 496315"/>
              <a:gd name="connsiteX58" fmla="*/ 64658 w 609243"/>
              <a:gd name="connsiteY58" fmla="*/ 175439 h 496315"/>
              <a:gd name="connsiteX59" fmla="*/ 58392 w 609243"/>
              <a:gd name="connsiteY59" fmla="*/ 166439 h 496315"/>
              <a:gd name="connsiteX60" fmla="*/ 60101 w 609243"/>
              <a:gd name="connsiteY60" fmla="*/ 110638 h 496315"/>
              <a:gd name="connsiteX61" fmla="*/ 60765 w 609243"/>
              <a:gd name="connsiteY61" fmla="*/ 107796 h 496315"/>
              <a:gd name="connsiteX62" fmla="*/ 64943 w 609243"/>
              <a:gd name="connsiteY62" fmla="*/ 98796 h 496315"/>
              <a:gd name="connsiteX63" fmla="*/ 198798 w 609243"/>
              <a:gd name="connsiteY63" fmla="*/ 22403 h 496315"/>
              <a:gd name="connsiteX64" fmla="*/ 27245 w 609243"/>
              <a:gd name="connsiteY64" fmla="*/ 79844 h 496315"/>
              <a:gd name="connsiteX65" fmla="*/ 26012 w 609243"/>
              <a:gd name="connsiteY65" fmla="*/ 387586 h 496315"/>
              <a:gd name="connsiteX66" fmla="*/ 306429 w 609243"/>
              <a:gd name="connsiteY66" fmla="*/ 408620 h 496315"/>
              <a:gd name="connsiteX67" fmla="*/ 586847 w 609243"/>
              <a:gd name="connsiteY67" fmla="*/ 387586 h 496315"/>
              <a:gd name="connsiteX68" fmla="*/ 585614 w 609243"/>
              <a:gd name="connsiteY68" fmla="*/ 79844 h 496315"/>
              <a:gd name="connsiteX69" fmla="*/ 315160 w 609243"/>
              <a:gd name="connsiteY69" fmla="*/ 68664 h 496315"/>
              <a:gd name="connsiteX70" fmla="*/ 306429 w 609243"/>
              <a:gd name="connsiteY70" fmla="*/ 71791 h 496315"/>
              <a:gd name="connsiteX71" fmla="*/ 297699 w 609243"/>
              <a:gd name="connsiteY71" fmla="*/ 68664 h 496315"/>
              <a:gd name="connsiteX72" fmla="*/ 198798 w 609243"/>
              <a:gd name="connsiteY72" fmla="*/ 22403 h 496315"/>
              <a:gd name="connsiteX73" fmla="*/ 197678 w 609243"/>
              <a:gd name="connsiteY73" fmla="*/ 346 h 496315"/>
              <a:gd name="connsiteX74" fmla="*/ 306429 w 609243"/>
              <a:gd name="connsiteY74" fmla="*/ 46209 h 496315"/>
              <a:gd name="connsiteX75" fmla="*/ 602505 w 609243"/>
              <a:gd name="connsiteY75" fmla="*/ 64779 h 496315"/>
              <a:gd name="connsiteX76" fmla="*/ 606016 w 609243"/>
              <a:gd name="connsiteY76" fmla="*/ 68948 h 496315"/>
              <a:gd name="connsiteX77" fmla="*/ 608009 w 609243"/>
              <a:gd name="connsiteY77" fmla="*/ 75581 h 496315"/>
              <a:gd name="connsiteX78" fmla="*/ 609243 w 609243"/>
              <a:gd name="connsiteY78" fmla="*/ 396113 h 496315"/>
              <a:gd name="connsiteX79" fmla="*/ 608199 w 609243"/>
              <a:gd name="connsiteY79" fmla="*/ 400945 h 496315"/>
              <a:gd name="connsiteX80" fmla="*/ 595103 w 609243"/>
              <a:gd name="connsiteY80" fmla="*/ 414210 h 496315"/>
              <a:gd name="connsiteX81" fmla="*/ 317437 w 609243"/>
              <a:gd name="connsiteY81" fmla="*/ 428043 h 496315"/>
              <a:gd name="connsiteX82" fmla="*/ 306429 w 609243"/>
              <a:gd name="connsiteY82" fmla="*/ 434675 h 496315"/>
              <a:gd name="connsiteX83" fmla="*/ 295422 w 609243"/>
              <a:gd name="connsiteY83" fmla="*/ 428043 h 496315"/>
              <a:gd name="connsiteX84" fmla="*/ 17756 w 609243"/>
              <a:gd name="connsiteY84" fmla="*/ 414210 h 496315"/>
              <a:gd name="connsiteX85" fmla="*/ 4660 w 609243"/>
              <a:gd name="connsiteY85" fmla="*/ 400945 h 496315"/>
              <a:gd name="connsiteX86" fmla="*/ 3616 w 609243"/>
              <a:gd name="connsiteY86" fmla="*/ 396113 h 496315"/>
              <a:gd name="connsiteX87" fmla="*/ 4850 w 609243"/>
              <a:gd name="connsiteY87" fmla="*/ 75581 h 496315"/>
              <a:gd name="connsiteX88" fmla="*/ 6843 w 609243"/>
              <a:gd name="connsiteY88" fmla="*/ 68948 h 496315"/>
              <a:gd name="connsiteX89" fmla="*/ 10354 w 609243"/>
              <a:gd name="connsiteY89" fmla="*/ 64779 h 496315"/>
              <a:gd name="connsiteX90" fmla="*/ 197678 w 609243"/>
              <a:gd name="connsiteY9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114405 w 609243"/>
              <a:gd name="connsiteY46" fmla="*/ 142186 h 496315"/>
              <a:gd name="connsiteX47" fmla="*/ 79658 w 609243"/>
              <a:gd name="connsiteY47" fmla="*/ 112628 h 496315"/>
              <a:gd name="connsiteX48" fmla="*/ 78139 w 609243"/>
              <a:gd name="connsiteY48" fmla="*/ 156871 h 496315"/>
              <a:gd name="connsiteX49" fmla="*/ 114405 w 609243"/>
              <a:gd name="connsiteY49" fmla="*/ 142186 h 496315"/>
              <a:gd name="connsiteX50" fmla="*/ 64943 w 609243"/>
              <a:gd name="connsiteY50" fmla="*/ 98796 h 496315"/>
              <a:gd name="connsiteX51" fmla="*/ 134152 w 609243"/>
              <a:gd name="connsiteY51" fmla="*/ 146734 h 496315"/>
              <a:gd name="connsiteX52" fmla="*/ 133773 w 609243"/>
              <a:gd name="connsiteY52" fmla="*/ 149292 h 496315"/>
              <a:gd name="connsiteX53" fmla="*/ 126842 w 609243"/>
              <a:gd name="connsiteY53" fmla="*/ 159523 h 496315"/>
              <a:gd name="connsiteX54" fmla="*/ 78234 w 609243"/>
              <a:gd name="connsiteY54" fmla="*/ 179892 h 496315"/>
              <a:gd name="connsiteX55" fmla="*/ 64658 w 609243"/>
              <a:gd name="connsiteY55" fmla="*/ 175439 h 496315"/>
              <a:gd name="connsiteX56" fmla="*/ 58392 w 609243"/>
              <a:gd name="connsiteY56" fmla="*/ 166439 h 496315"/>
              <a:gd name="connsiteX57" fmla="*/ 60101 w 609243"/>
              <a:gd name="connsiteY57" fmla="*/ 110638 h 496315"/>
              <a:gd name="connsiteX58" fmla="*/ 60765 w 609243"/>
              <a:gd name="connsiteY58" fmla="*/ 107796 h 496315"/>
              <a:gd name="connsiteX59" fmla="*/ 64943 w 609243"/>
              <a:gd name="connsiteY59" fmla="*/ 98796 h 496315"/>
              <a:gd name="connsiteX60" fmla="*/ 198798 w 609243"/>
              <a:gd name="connsiteY60" fmla="*/ 22403 h 496315"/>
              <a:gd name="connsiteX61" fmla="*/ 27245 w 609243"/>
              <a:gd name="connsiteY61" fmla="*/ 79844 h 496315"/>
              <a:gd name="connsiteX62" fmla="*/ 26012 w 609243"/>
              <a:gd name="connsiteY62" fmla="*/ 387586 h 496315"/>
              <a:gd name="connsiteX63" fmla="*/ 306429 w 609243"/>
              <a:gd name="connsiteY63" fmla="*/ 408620 h 496315"/>
              <a:gd name="connsiteX64" fmla="*/ 586847 w 609243"/>
              <a:gd name="connsiteY64" fmla="*/ 387586 h 496315"/>
              <a:gd name="connsiteX65" fmla="*/ 585614 w 609243"/>
              <a:gd name="connsiteY65" fmla="*/ 79844 h 496315"/>
              <a:gd name="connsiteX66" fmla="*/ 315160 w 609243"/>
              <a:gd name="connsiteY66" fmla="*/ 68664 h 496315"/>
              <a:gd name="connsiteX67" fmla="*/ 306429 w 609243"/>
              <a:gd name="connsiteY67" fmla="*/ 71791 h 496315"/>
              <a:gd name="connsiteX68" fmla="*/ 297699 w 609243"/>
              <a:gd name="connsiteY68" fmla="*/ 68664 h 496315"/>
              <a:gd name="connsiteX69" fmla="*/ 198798 w 609243"/>
              <a:gd name="connsiteY69" fmla="*/ 22403 h 496315"/>
              <a:gd name="connsiteX70" fmla="*/ 197678 w 609243"/>
              <a:gd name="connsiteY70" fmla="*/ 346 h 496315"/>
              <a:gd name="connsiteX71" fmla="*/ 306429 w 609243"/>
              <a:gd name="connsiteY71" fmla="*/ 46209 h 496315"/>
              <a:gd name="connsiteX72" fmla="*/ 602505 w 609243"/>
              <a:gd name="connsiteY72" fmla="*/ 64779 h 496315"/>
              <a:gd name="connsiteX73" fmla="*/ 606016 w 609243"/>
              <a:gd name="connsiteY73" fmla="*/ 68948 h 496315"/>
              <a:gd name="connsiteX74" fmla="*/ 608009 w 609243"/>
              <a:gd name="connsiteY74" fmla="*/ 75581 h 496315"/>
              <a:gd name="connsiteX75" fmla="*/ 609243 w 609243"/>
              <a:gd name="connsiteY75" fmla="*/ 396113 h 496315"/>
              <a:gd name="connsiteX76" fmla="*/ 608199 w 609243"/>
              <a:gd name="connsiteY76" fmla="*/ 400945 h 496315"/>
              <a:gd name="connsiteX77" fmla="*/ 595103 w 609243"/>
              <a:gd name="connsiteY77" fmla="*/ 414210 h 496315"/>
              <a:gd name="connsiteX78" fmla="*/ 317437 w 609243"/>
              <a:gd name="connsiteY78" fmla="*/ 428043 h 496315"/>
              <a:gd name="connsiteX79" fmla="*/ 306429 w 609243"/>
              <a:gd name="connsiteY79" fmla="*/ 434675 h 496315"/>
              <a:gd name="connsiteX80" fmla="*/ 295422 w 609243"/>
              <a:gd name="connsiteY80" fmla="*/ 428043 h 496315"/>
              <a:gd name="connsiteX81" fmla="*/ 17756 w 609243"/>
              <a:gd name="connsiteY81" fmla="*/ 414210 h 496315"/>
              <a:gd name="connsiteX82" fmla="*/ 4660 w 609243"/>
              <a:gd name="connsiteY82" fmla="*/ 400945 h 496315"/>
              <a:gd name="connsiteX83" fmla="*/ 3616 w 609243"/>
              <a:gd name="connsiteY83" fmla="*/ 396113 h 496315"/>
              <a:gd name="connsiteX84" fmla="*/ 4850 w 609243"/>
              <a:gd name="connsiteY84" fmla="*/ 75581 h 496315"/>
              <a:gd name="connsiteX85" fmla="*/ 6843 w 609243"/>
              <a:gd name="connsiteY85" fmla="*/ 68948 h 496315"/>
              <a:gd name="connsiteX86" fmla="*/ 10354 w 609243"/>
              <a:gd name="connsiteY86" fmla="*/ 64779 h 496315"/>
              <a:gd name="connsiteX87" fmla="*/ 197678 w 609243"/>
              <a:gd name="connsiteY8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436157 w 609243"/>
              <a:gd name="connsiteY38" fmla="*/ 183933 h 496315"/>
              <a:gd name="connsiteX39" fmla="*/ 155189 w 609243"/>
              <a:gd name="connsiteY39" fmla="*/ 183880 h 496315"/>
              <a:gd name="connsiteX40" fmla="*/ 259126 w 609243"/>
              <a:gd name="connsiteY40" fmla="*/ 203976 h 496315"/>
              <a:gd name="connsiteX41" fmla="*/ 249162 w 609243"/>
              <a:gd name="connsiteY41" fmla="*/ 220933 h 496315"/>
              <a:gd name="connsiteX42" fmla="*/ 65059 w 609243"/>
              <a:gd name="connsiteY42" fmla="*/ 239028 h 496315"/>
              <a:gd name="connsiteX43" fmla="*/ 55095 w 609243"/>
              <a:gd name="connsiteY43" fmla="*/ 221975 h 496315"/>
              <a:gd name="connsiteX44" fmla="*/ 155189 w 609243"/>
              <a:gd name="connsiteY44" fmla="*/ 183880 h 496315"/>
              <a:gd name="connsiteX45" fmla="*/ 114405 w 609243"/>
              <a:gd name="connsiteY45" fmla="*/ 142186 h 496315"/>
              <a:gd name="connsiteX46" fmla="*/ 79658 w 609243"/>
              <a:gd name="connsiteY46" fmla="*/ 112628 h 496315"/>
              <a:gd name="connsiteX47" fmla="*/ 78139 w 609243"/>
              <a:gd name="connsiteY47" fmla="*/ 156871 h 496315"/>
              <a:gd name="connsiteX48" fmla="*/ 114405 w 609243"/>
              <a:gd name="connsiteY48" fmla="*/ 142186 h 496315"/>
              <a:gd name="connsiteX49" fmla="*/ 64943 w 609243"/>
              <a:gd name="connsiteY49" fmla="*/ 98796 h 496315"/>
              <a:gd name="connsiteX50" fmla="*/ 134152 w 609243"/>
              <a:gd name="connsiteY50" fmla="*/ 146734 h 496315"/>
              <a:gd name="connsiteX51" fmla="*/ 133773 w 609243"/>
              <a:gd name="connsiteY51" fmla="*/ 149292 h 496315"/>
              <a:gd name="connsiteX52" fmla="*/ 126842 w 609243"/>
              <a:gd name="connsiteY52" fmla="*/ 159523 h 496315"/>
              <a:gd name="connsiteX53" fmla="*/ 78234 w 609243"/>
              <a:gd name="connsiteY53" fmla="*/ 179892 h 496315"/>
              <a:gd name="connsiteX54" fmla="*/ 64658 w 609243"/>
              <a:gd name="connsiteY54" fmla="*/ 175439 h 496315"/>
              <a:gd name="connsiteX55" fmla="*/ 58392 w 609243"/>
              <a:gd name="connsiteY55" fmla="*/ 166439 h 496315"/>
              <a:gd name="connsiteX56" fmla="*/ 60101 w 609243"/>
              <a:gd name="connsiteY56" fmla="*/ 110638 h 496315"/>
              <a:gd name="connsiteX57" fmla="*/ 60765 w 609243"/>
              <a:gd name="connsiteY57" fmla="*/ 107796 h 496315"/>
              <a:gd name="connsiteX58" fmla="*/ 64943 w 609243"/>
              <a:gd name="connsiteY58" fmla="*/ 98796 h 496315"/>
              <a:gd name="connsiteX59" fmla="*/ 198798 w 609243"/>
              <a:gd name="connsiteY59" fmla="*/ 22403 h 496315"/>
              <a:gd name="connsiteX60" fmla="*/ 27245 w 609243"/>
              <a:gd name="connsiteY60" fmla="*/ 79844 h 496315"/>
              <a:gd name="connsiteX61" fmla="*/ 26012 w 609243"/>
              <a:gd name="connsiteY61" fmla="*/ 387586 h 496315"/>
              <a:gd name="connsiteX62" fmla="*/ 306429 w 609243"/>
              <a:gd name="connsiteY62" fmla="*/ 408620 h 496315"/>
              <a:gd name="connsiteX63" fmla="*/ 586847 w 609243"/>
              <a:gd name="connsiteY63" fmla="*/ 387586 h 496315"/>
              <a:gd name="connsiteX64" fmla="*/ 585614 w 609243"/>
              <a:gd name="connsiteY64" fmla="*/ 79844 h 496315"/>
              <a:gd name="connsiteX65" fmla="*/ 315160 w 609243"/>
              <a:gd name="connsiteY65" fmla="*/ 68664 h 496315"/>
              <a:gd name="connsiteX66" fmla="*/ 306429 w 609243"/>
              <a:gd name="connsiteY66" fmla="*/ 71791 h 496315"/>
              <a:gd name="connsiteX67" fmla="*/ 297699 w 609243"/>
              <a:gd name="connsiteY67" fmla="*/ 68664 h 496315"/>
              <a:gd name="connsiteX68" fmla="*/ 198798 w 609243"/>
              <a:gd name="connsiteY68" fmla="*/ 22403 h 496315"/>
              <a:gd name="connsiteX69" fmla="*/ 197678 w 609243"/>
              <a:gd name="connsiteY69" fmla="*/ 346 h 496315"/>
              <a:gd name="connsiteX70" fmla="*/ 306429 w 609243"/>
              <a:gd name="connsiteY70" fmla="*/ 46209 h 496315"/>
              <a:gd name="connsiteX71" fmla="*/ 602505 w 609243"/>
              <a:gd name="connsiteY71" fmla="*/ 64779 h 496315"/>
              <a:gd name="connsiteX72" fmla="*/ 606016 w 609243"/>
              <a:gd name="connsiteY72" fmla="*/ 68948 h 496315"/>
              <a:gd name="connsiteX73" fmla="*/ 608009 w 609243"/>
              <a:gd name="connsiteY73" fmla="*/ 75581 h 496315"/>
              <a:gd name="connsiteX74" fmla="*/ 609243 w 609243"/>
              <a:gd name="connsiteY74" fmla="*/ 396113 h 496315"/>
              <a:gd name="connsiteX75" fmla="*/ 608199 w 609243"/>
              <a:gd name="connsiteY75" fmla="*/ 400945 h 496315"/>
              <a:gd name="connsiteX76" fmla="*/ 595103 w 609243"/>
              <a:gd name="connsiteY76" fmla="*/ 414210 h 496315"/>
              <a:gd name="connsiteX77" fmla="*/ 317437 w 609243"/>
              <a:gd name="connsiteY77" fmla="*/ 428043 h 496315"/>
              <a:gd name="connsiteX78" fmla="*/ 306429 w 609243"/>
              <a:gd name="connsiteY78" fmla="*/ 434675 h 496315"/>
              <a:gd name="connsiteX79" fmla="*/ 295422 w 609243"/>
              <a:gd name="connsiteY79" fmla="*/ 428043 h 496315"/>
              <a:gd name="connsiteX80" fmla="*/ 17756 w 609243"/>
              <a:gd name="connsiteY80" fmla="*/ 414210 h 496315"/>
              <a:gd name="connsiteX81" fmla="*/ 4660 w 609243"/>
              <a:gd name="connsiteY81" fmla="*/ 400945 h 496315"/>
              <a:gd name="connsiteX82" fmla="*/ 3616 w 609243"/>
              <a:gd name="connsiteY82" fmla="*/ 396113 h 496315"/>
              <a:gd name="connsiteX83" fmla="*/ 4850 w 609243"/>
              <a:gd name="connsiteY83" fmla="*/ 75581 h 496315"/>
              <a:gd name="connsiteX84" fmla="*/ 6843 w 609243"/>
              <a:gd name="connsiteY84" fmla="*/ 68948 h 496315"/>
              <a:gd name="connsiteX85" fmla="*/ 10354 w 609243"/>
              <a:gd name="connsiteY85" fmla="*/ 64779 h 496315"/>
              <a:gd name="connsiteX86" fmla="*/ 197678 w 609243"/>
              <a:gd name="connsiteY8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4943 w 609243"/>
              <a:gd name="connsiteY48" fmla="*/ 98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64943 w 609243"/>
              <a:gd name="connsiteY57" fmla="*/ 98796 h 496315"/>
              <a:gd name="connsiteX58" fmla="*/ 198798 w 609243"/>
              <a:gd name="connsiteY58" fmla="*/ 22403 h 496315"/>
              <a:gd name="connsiteX59" fmla="*/ 27245 w 609243"/>
              <a:gd name="connsiteY59" fmla="*/ 79844 h 496315"/>
              <a:gd name="connsiteX60" fmla="*/ 26012 w 609243"/>
              <a:gd name="connsiteY60" fmla="*/ 387586 h 496315"/>
              <a:gd name="connsiteX61" fmla="*/ 306429 w 609243"/>
              <a:gd name="connsiteY61" fmla="*/ 408620 h 496315"/>
              <a:gd name="connsiteX62" fmla="*/ 586847 w 609243"/>
              <a:gd name="connsiteY62" fmla="*/ 387586 h 496315"/>
              <a:gd name="connsiteX63" fmla="*/ 585614 w 609243"/>
              <a:gd name="connsiteY63" fmla="*/ 79844 h 496315"/>
              <a:gd name="connsiteX64" fmla="*/ 315160 w 609243"/>
              <a:gd name="connsiteY64" fmla="*/ 68664 h 496315"/>
              <a:gd name="connsiteX65" fmla="*/ 306429 w 609243"/>
              <a:gd name="connsiteY65" fmla="*/ 71791 h 496315"/>
              <a:gd name="connsiteX66" fmla="*/ 297699 w 609243"/>
              <a:gd name="connsiteY66" fmla="*/ 68664 h 496315"/>
              <a:gd name="connsiteX67" fmla="*/ 198798 w 609243"/>
              <a:gd name="connsiteY67" fmla="*/ 22403 h 496315"/>
              <a:gd name="connsiteX68" fmla="*/ 197678 w 609243"/>
              <a:gd name="connsiteY68" fmla="*/ 346 h 496315"/>
              <a:gd name="connsiteX69" fmla="*/ 306429 w 609243"/>
              <a:gd name="connsiteY69" fmla="*/ 46209 h 496315"/>
              <a:gd name="connsiteX70" fmla="*/ 602505 w 609243"/>
              <a:gd name="connsiteY70" fmla="*/ 64779 h 496315"/>
              <a:gd name="connsiteX71" fmla="*/ 606016 w 609243"/>
              <a:gd name="connsiteY71" fmla="*/ 68948 h 496315"/>
              <a:gd name="connsiteX72" fmla="*/ 608009 w 609243"/>
              <a:gd name="connsiteY72" fmla="*/ 75581 h 496315"/>
              <a:gd name="connsiteX73" fmla="*/ 609243 w 609243"/>
              <a:gd name="connsiteY73" fmla="*/ 396113 h 496315"/>
              <a:gd name="connsiteX74" fmla="*/ 608199 w 609243"/>
              <a:gd name="connsiteY74" fmla="*/ 400945 h 496315"/>
              <a:gd name="connsiteX75" fmla="*/ 595103 w 609243"/>
              <a:gd name="connsiteY75" fmla="*/ 414210 h 496315"/>
              <a:gd name="connsiteX76" fmla="*/ 317437 w 609243"/>
              <a:gd name="connsiteY76" fmla="*/ 428043 h 496315"/>
              <a:gd name="connsiteX77" fmla="*/ 306429 w 609243"/>
              <a:gd name="connsiteY77" fmla="*/ 434675 h 496315"/>
              <a:gd name="connsiteX78" fmla="*/ 295422 w 609243"/>
              <a:gd name="connsiteY78" fmla="*/ 428043 h 496315"/>
              <a:gd name="connsiteX79" fmla="*/ 17756 w 609243"/>
              <a:gd name="connsiteY79" fmla="*/ 414210 h 496315"/>
              <a:gd name="connsiteX80" fmla="*/ 4660 w 609243"/>
              <a:gd name="connsiteY80" fmla="*/ 400945 h 496315"/>
              <a:gd name="connsiteX81" fmla="*/ 3616 w 609243"/>
              <a:gd name="connsiteY81" fmla="*/ 396113 h 496315"/>
              <a:gd name="connsiteX82" fmla="*/ 4850 w 609243"/>
              <a:gd name="connsiteY82" fmla="*/ 75581 h 496315"/>
              <a:gd name="connsiteX83" fmla="*/ 6843 w 609243"/>
              <a:gd name="connsiteY83" fmla="*/ 68948 h 496315"/>
              <a:gd name="connsiteX84" fmla="*/ 10354 w 609243"/>
              <a:gd name="connsiteY84" fmla="*/ 64779 h 496315"/>
              <a:gd name="connsiteX85" fmla="*/ 197678 w 609243"/>
              <a:gd name="connsiteY8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765 w 609243"/>
              <a:gd name="connsiteY48" fmla="*/ 107796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60765 w 609243"/>
              <a:gd name="connsiteY56" fmla="*/ 107796 h 496315"/>
              <a:gd name="connsiteX57" fmla="*/ 198798 w 609243"/>
              <a:gd name="connsiteY57" fmla="*/ 22403 h 496315"/>
              <a:gd name="connsiteX58" fmla="*/ 27245 w 609243"/>
              <a:gd name="connsiteY58" fmla="*/ 79844 h 496315"/>
              <a:gd name="connsiteX59" fmla="*/ 26012 w 609243"/>
              <a:gd name="connsiteY59" fmla="*/ 387586 h 496315"/>
              <a:gd name="connsiteX60" fmla="*/ 306429 w 609243"/>
              <a:gd name="connsiteY60" fmla="*/ 408620 h 496315"/>
              <a:gd name="connsiteX61" fmla="*/ 586847 w 609243"/>
              <a:gd name="connsiteY61" fmla="*/ 387586 h 496315"/>
              <a:gd name="connsiteX62" fmla="*/ 585614 w 609243"/>
              <a:gd name="connsiteY62" fmla="*/ 79844 h 496315"/>
              <a:gd name="connsiteX63" fmla="*/ 315160 w 609243"/>
              <a:gd name="connsiteY63" fmla="*/ 68664 h 496315"/>
              <a:gd name="connsiteX64" fmla="*/ 306429 w 609243"/>
              <a:gd name="connsiteY64" fmla="*/ 71791 h 496315"/>
              <a:gd name="connsiteX65" fmla="*/ 297699 w 609243"/>
              <a:gd name="connsiteY65" fmla="*/ 68664 h 496315"/>
              <a:gd name="connsiteX66" fmla="*/ 198798 w 609243"/>
              <a:gd name="connsiteY66" fmla="*/ 22403 h 496315"/>
              <a:gd name="connsiteX67" fmla="*/ 197678 w 609243"/>
              <a:gd name="connsiteY67" fmla="*/ 346 h 496315"/>
              <a:gd name="connsiteX68" fmla="*/ 306429 w 609243"/>
              <a:gd name="connsiteY68" fmla="*/ 46209 h 496315"/>
              <a:gd name="connsiteX69" fmla="*/ 602505 w 609243"/>
              <a:gd name="connsiteY69" fmla="*/ 64779 h 496315"/>
              <a:gd name="connsiteX70" fmla="*/ 606016 w 609243"/>
              <a:gd name="connsiteY70" fmla="*/ 68948 h 496315"/>
              <a:gd name="connsiteX71" fmla="*/ 608009 w 609243"/>
              <a:gd name="connsiteY71" fmla="*/ 75581 h 496315"/>
              <a:gd name="connsiteX72" fmla="*/ 609243 w 609243"/>
              <a:gd name="connsiteY72" fmla="*/ 396113 h 496315"/>
              <a:gd name="connsiteX73" fmla="*/ 608199 w 609243"/>
              <a:gd name="connsiteY73" fmla="*/ 400945 h 496315"/>
              <a:gd name="connsiteX74" fmla="*/ 595103 w 609243"/>
              <a:gd name="connsiteY74" fmla="*/ 414210 h 496315"/>
              <a:gd name="connsiteX75" fmla="*/ 317437 w 609243"/>
              <a:gd name="connsiteY75" fmla="*/ 428043 h 496315"/>
              <a:gd name="connsiteX76" fmla="*/ 306429 w 609243"/>
              <a:gd name="connsiteY76" fmla="*/ 434675 h 496315"/>
              <a:gd name="connsiteX77" fmla="*/ 295422 w 609243"/>
              <a:gd name="connsiteY77" fmla="*/ 428043 h 496315"/>
              <a:gd name="connsiteX78" fmla="*/ 17756 w 609243"/>
              <a:gd name="connsiteY78" fmla="*/ 414210 h 496315"/>
              <a:gd name="connsiteX79" fmla="*/ 4660 w 609243"/>
              <a:gd name="connsiteY79" fmla="*/ 400945 h 496315"/>
              <a:gd name="connsiteX80" fmla="*/ 3616 w 609243"/>
              <a:gd name="connsiteY80" fmla="*/ 396113 h 496315"/>
              <a:gd name="connsiteX81" fmla="*/ 4850 w 609243"/>
              <a:gd name="connsiteY81" fmla="*/ 75581 h 496315"/>
              <a:gd name="connsiteX82" fmla="*/ 6843 w 609243"/>
              <a:gd name="connsiteY82" fmla="*/ 68948 h 496315"/>
              <a:gd name="connsiteX83" fmla="*/ 10354 w 609243"/>
              <a:gd name="connsiteY83" fmla="*/ 64779 h 496315"/>
              <a:gd name="connsiteX84" fmla="*/ 197678 w 609243"/>
              <a:gd name="connsiteY8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9658 w 609243"/>
              <a:gd name="connsiteY45" fmla="*/ 112628 h 496315"/>
              <a:gd name="connsiteX46" fmla="*/ 78139 w 609243"/>
              <a:gd name="connsiteY46" fmla="*/ 156871 h 496315"/>
              <a:gd name="connsiteX47" fmla="*/ 114405 w 609243"/>
              <a:gd name="connsiteY47" fmla="*/ 142186 h 496315"/>
              <a:gd name="connsiteX48" fmla="*/ 60101 w 609243"/>
              <a:gd name="connsiteY48" fmla="*/ 110638 h 496315"/>
              <a:gd name="connsiteX49" fmla="*/ 134152 w 609243"/>
              <a:gd name="connsiteY49" fmla="*/ 146734 h 496315"/>
              <a:gd name="connsiteX50" fmla="*/ 133773 w 609243"/>
              <a:gd name="connsiteY50" fmla="*/ 149292 h 496315"/>
              <a:gd name="connsiteX51" fmla="*/ 126842 w 609243"/>
              <a:gd name="connsiteY51" fmla="*/ 159523 h 496315"/>
              <a:gd name="connsiteX52" fmla="*/ 78234 w 609243"/>
              <a:gd name="connsiteY52" fmla="*/ 179892 h 496315"/>
              <a:gd name="connsiteX53" fmla="*/ 64658 w 609243"/>
              <a:gd name="connsiteY53" fmla="*/ 175439 h 496315"/>
              <a:gd name="connsiteX54" fmla="*/ 58392 w 609243"/>
              <a:gd name="connsiteY54" fmla="*/ 166439 h 496315"/>
              <a:gd name="connsiteX55" fmla="*/ 60101 w 609243"/>
              <a:gd name="connsiteY55" fmla="*/ 110638 h 496315"/>
              <a:gd name="connsiteX56" fmla="*/ 198798 w 609243"/>
              <a:gd name="connsiteY56" fmla="*/ 22403 h 496315"/>
              <a:gd name="connsiteX57" fmla="*/ 27245 w 609243"/>
              <a:gd name="connsiteY57" fmla="*/ 79844 h 496315"/>
              <a:gd name="connsiteX58" fmla="*/ 26012 w 609243"/>
              <a:gd name="connsiteY58" fmla="*/ 387586 h 496315"/>
              <a:gd name="connsiteX59" fmla="*/ 306429 w 609243"/>
              <a:gd name="connsiteY59" fmla="*/ 408620 h 496315"/>
              <a:gd name="connsiteX60" fmla="*/ 586847 w 609243"/>
              <a:gd name="connsiteY60" fmla="*/ 387586 h 496315"/>
              <a:gd name="connsiteX61" fmla="*/ 585614 w 609243"/>
              <a:gd name="connsiteY61" fmla="*/ 79844 h 496315"/>
              <a:gd name="connsiteX62" fmla="*/ 315160 w 609243"/>
              <a:gd name="connsiteY62" fmla="*/ 68664 h 496315"/>
              <a:gd name="connsiteX63" fmla="*/ 306429 w 609243"/>
              <a:gd name="connsiteY63" fmla="*/ 71791 h 496315"/>
              <a:gd name="connsiteX64" fmla="*/ 297699 w 609243"/>
              <a:gd name="connsiteY64" fmla="*/ 68664 h 496315"/>
              <a:gd name="connsiteX65" fmla="*/ 198798 w 609243"/>
              <a:gd name="connsiteY65" fmla="*/ 22403 h 496315"/>
              <a:gd name="connsiteX66" fmla="*/ 197678 w 609243"/>
              <a:gd name="connsiteY66" fmla="*/ 346 h 496315"/>
              <a:gd name="connsiteX67" fmla="*/ 306429 w 609243"/>
              <a:gd name="connsiteY67" fmla="*/ 46209 h 496315"/>
              <a:gd name="connsiteX68" fmla="*/ 602505 w 609243"/>
              <a:gd name="connsiteY68" fmla="*/ 64779 h 496315"/>
              <a:gd name="connsiteX69" fmla="*/ 606016 w 609243"/>
              <a:gd name="connsiteY69" fmla="*/ 68948 h 496315"/>
              <a:gd name="connsiteX70" fmla="*/ 608009 w 609243"/>
              <a:gd name="connsiteY70" fmla="*/ 75581 h 496315"/>
              <a:gd name="connsiteX71" fmla="*/ 609243 w 609243"/>
              <a:gd name="connsiteY71" fmla="*/ 396113 h 496315"/>
              <a:gd name="connsiteX72" fmla="*/ 608199 w 609243"/>
              <a:gd name="connsiteY72" fmla="*/ 400945 h 496315"/>
              <a:gd name="connsiteX73" fmla="*/ 595103 w 609243"/>
              <a:gd name="connsiteY73" fmla="*/ 414210 h 496315"/>
              <a:gd name="connsiteX74" fmla="*/ 317437 w 609243"/>
              <a:gd name="connsiteY74" fmla="*/ 428043 h 496315"/>
              <a:gd name="connsiteX75" fmla="*/ 306429 w 609243"/>
              <a:gd name="connsiteY75" fmla="*/ 434675 h 496315"/>
              <a:gd name="connsiteX76" fmla="*/ 295422 w 609243"/>
              <a:gd name="connsiteY76" fmla="*/ 428043 h 496315"/>
              <a:gd name="connsiteX77" fmla="*/ 17756 w 609243"/>
              <a:gd name="connsiteY77" fmla="*/ 414210 h 496315"/>
              <a:gd name="connsiteX78" fmla="*/ 4660 w 609243"/>
              <a:gd name="connsiteY78" fmla="*/ 400945 h 496315"/>
              <a:gd name="connsiteX79" fmla="*/ 3616 w 609243"/>
              <a:gd name="connsiteY79" fmla="*/ 396113 h 496315"/>
              <a:gd name="connsiteX80" fmla="*/ 4850 w 609243"/>
              <a:gd name="connsiteY80" fmla="*/ 75581 h 496315"/>
              <a:gd name="connsiteX81" fmla="*/ 6843 w 609243"/>
              <a:gd name="connsiteY81" fmla="*/ 68948 h 496315"/>
              <a:gd name="connsiteX82" fmla="*/ 10354 w 609243"/>
              <a:gd name="connsiteY82" fmla="*/ 64779 h 496315"/>
              <a:gd name="connsiteX83" fmla="*/ 197678 w 609243"/>
              <a:gd name="connsiteY8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0101 w 609243"/>
              <a:gd name="connsiteY47" fmla="*/ 110638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60101 w 609243"/>
              <a:gd name="connsiteY54" fmla="*/ 110638 h 496315"/>
              <a:gd name="connsiteX55" fmla="*/ 198798 w 609243"/>
              <a:gd name="connsiteY55" fmla="*/ 22403 h 496315"/>
              <a:gd name="connsiteX56" fmla="*/ 27245 w 609243"/>
              <a:gd name="connsiteY56" fmla="*/ 79844 h 496315"/>
              <a:gd name="connsiteX57" fmla="*/ 26012 w 609243"/>
              <a:gd name="connsiteY57" fmla="*/ 387586 h 496315"/>
              <a:gd name="connsiteX58" fmla="*/ 306429 w 609243"/>
              <a:gd name="connsiteY58" fmla="*/ 408620 h 496315"/>
              <a:gd name="connsiteX59" fmla="*/ 586847 w 609243"/>
              <a:gd name="connsiteY59" fmla="*/ 387586 h 496315"/>
              <a:gd name="connsiteX60" fmla="*/ 585614 w 609243"/>
              <a:gd name="connsiteY60" fmla="*/ 79844 h 496315"/>
              <a:gd name="connsiteX61" fmla="*/ 315160 w 609243"/>
              <a:gd name="connsiteY61" fmla="*/ 68664 h 496315"/>
              <a:gd name="connsiteX62" fmla="*/ 306429 w 609243"/>
              <a:gd name="connsiteY62" fmla="*/ 71791 h 496315"/>
              <a:gd name="connsiteX63" fmla="*/ 297699 w 609243"/>
              <a:gd name="connsiteY63" fmla="*/ 68664 h 496315"/>
              <a:gd name="connsiteX64" fmla="*/ 198798 w 609243"/>
              <a:gd name="connsiteY64" fmla="*/ 22403 h 496315"/>
              <a:gd name="connsiteX65" fmla="*/ 197678 w 609243"/>
              <a:gd name="connsiteY65" fmla="*/ 346 h 496315"/>
              <a:gd name="connsiteX66" fmla="*/ 306429 w 609243"/>
              <a:gd name="connsiteY66" fmla="*/ 46209 h 496315"/>
              <a:gd name="connsiteX67" fmla="*/ 602505 w 609243"/>
              <a:gd name="connsiteY67" fmla="*/ 64779 h 496315"/>
              <a:gd name="connsiteX68" fmla="*/ 606016 w 609243"/>
              <a:gd name="connsiteY68" fmla="*/ 68948 h 496315"/>
              <a:gd name="connsiteX69" fmla="*/ 608009 w 609243"/>
              <a:gd name="connsiteY69" fmla="*/ 75581 h 496315"/>
              <a:gd name="connsiteX70" fmla="*/ 609243 w 609243"/>
              <a:gd name="connsiteY70" fmla="*/ 396113 h 496315"/>
              <a:gd name="connsiteX71" fmla="*/ 608199 w 609243"/>
              <a:gd name="connsiteY71" fmla="*/ 400945 h 496315"/>
              <a:gd name="connsiteX72" fmla="*/ 595103 w 609243"/>
              <a:gd name="connsiteY72" fmla="*/ 414210 h 496315"/>
              <a:gd name="connsiteX73" fmla="*/ 317437 w 609243"/>
              <a:gd name="connsiteY73" fmla="*/ 428043 h 496315"/>
              <a:gd name="connsiteX74" fmla="*/ 306429 w 609243"/>
              <a:gd name="connsiteY74" fmla="*/ 434675 h 496315"/>
              <a:gd name="connsiteX75" fmla="*/ 295422 w 609243"/>
              <a:gd name="connsiteY75" fmla="*/ 428043 h 496315"/>
              <a:gd name="connsiteX76" fmla="*/ 17756 w 609243"/>
              <a:gd name="connsiteY76" fmla="*/ 414210 h 496315"/>
              <a:gd name="connsiteX77" fmla="*/ 4660 w 609243"/>
              <a:gd name="connsiteY77" fmla="*/ 400945 h 496315"/>
              <a:gd name="connsiteX78" fmla="*/ 3616 w 609243"/>
              <a:gd name="connsiteY78" fmla="*/ 396113 h 496315"/>
              <a:gd name="connsiteX79" fmla="*/ 4850 w 609243"/>
              <a:gd name="connsiteY79" fmla="*/ 75581 h 496315"/>
              <a:gd name="connsiteX80" fmla="*/ 6843 w 609243"/>
              <a:gd name="connsiteY80" fmla="*/ 68948 h 496315"/>
              <a:gd name="connsiteX81" fmla="*/ 10354 w 609243"/>
              <a:gd name="connsiteY81" fmla="*/ 64779 h 496315"/>
              <a:gd name="connsiteX82" fmla="*/ 197678 w 609243"/>
              <a:gd name="connsiteY8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58392 w 609243"/>
              <a:gd name="connsiteY47" fmla="*/ 166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58392 w 609243"/>
              <a:gd name="connsiteY53" fmla="*/ 166439 h 496315"/>
              <a:gd name="connsiteX54" fmla="*/ 198798 w 609243"/>
              <a:gd name="connsiteY54" fmla="*/ 22403 h 496315"/>
              <a:gd name="connsiteX55" fmla="*/ 27245 w 609243"/>
              <a:gd name="connsiteY55" fmla="*/ 79844 h 496315"/>
              <a:gd name="connsiteX56" fmla="*/ 26012 w 609243"/>
              <a:gd name="connsiteY56" fmla="*/ 387586 h 496315"/>
              <a:gd name="connsiteX57" fmla="*/ 306429 w 609243"/>
              <a:gd name="connsiteY57" fmla="*/ 408620 h 496315"/>
              <a:gd name="connsiteX58" fmla="*/ 586847 w 609243"/>
              <a:gd name="connsiteY58" fmla="*/ 387586 h 496315"/>
              <a:gd name="connsiteX59" fmla="*/ 585614 w 609243"/>
              <a:gd name="connsiteY59" fmla="*/ 79844 h 496315"/>
              <a:gd name="connsiteX60" fmla="*/ 315160 w 609243"/>
              <a:gd name="connsiteY60" fmla="*/ 68664 h 496315"/>
              <a:gd name="connsiteX61" fmla="*/ 306429 w 609243"/>
              <a:gd name="connsiteY61" fmla="*/ 71791 h 496315"/>
              <a:gd name="connsiteX62" fmla="*/ 297699 w 609243"/>
              <a:gd name="connsiteY62" fmla="*/ 68664 h 496315"/>
              <a:gd name="connsiteX63" fmla="*/ 198798 w 609243"/>
              <a:gd name="connsiteY63" fmla="*/ 22403 h 496315"/>
              <a:gd name="connsiteX64" fmla="*/ 197678 w 609243"/>
              <a:gd name="connsiteY64" fmla="*/ 346 h 496315"/>
              <a:gd name="connsiteX65" fmla="*/ 306429 w 609243"/>
              <a:gd name="connsiteY65" fmla="*/ 46209 h 496315"/>
              <a:gd name="connsiteX66" fmla="*/ 602505 w 609243"/>
              <a:gd name="connsiteY66" fmla="*/ 64779 h 496315"/>
              <a:gd name="connsiteX67" fmla="*/ 606016 w 609243"/>
              <a:gd name="connsiteY67" fmla="*/ 68948 h 496315"/>
              <a:gd name="connsiteX68" fmla="*/ 608009 w 609243"/>
              <a:gd name="connsiteY68" fmla="*/ 75581 h 496315"/>
              <a:gd name="connsiteX69" fmla="*/ 609243 w 609243"/>
              <a:gd name="connsiteY69" fmla="*/ 396113 h 496315"/>
              <a:gd name="connsiteX70" fmla="*/ 608199 w 609243"/>
              <a:gd name="connsiteY70" fmla="*/ 400945 h 496315"/>
              <a:gd name="connsiteX71" fmla="*/ 595103 w 609243"/>
              <a:gd name="connsiteY71" fmla="*/ 414210 h 496315"/>
              <a:gd name="connsiteX72" fmla="*/ 317437 w 609243"/>
              <a:gd name="connsiteY72" fmla="*/ 428043 h 496315"/>
              <a:gd name="connsiteX73" fmla="*/ 306429 w 609243"/>
              <a:gd name="connsiteY73" fmla="*/ 434675 h 496315"/>
              <a:gd name="connsiteX74" fmla="*/ 295422 w 609243"/>
              <a:gd name="connsiteY74" fmla="*/ 428043 h 496315"/>
              <a:gd name="connsiteX75" fmla="*/ 17756 w 609243"/>
              <a:gd name="connsiteY75" fmla="*/ 414210 h 496315"/>
              <a:gd name="connsiteX76" fmla="*/ 4660 w 609243"/>
              <a:gd name="connsiteY76" fmla="*/ 400945 h 496315"/>
              <a:gd name="connsiteX77" fmla="*/ 3616 w 609243"/>
              <a:gd name="connsiteY77" fmla="*/ 396113 h 496315"/>
              <a:gd name="connsiteX78" fmla="*/ 4850 w 609243"/>
              <a:gd name="connsiteY78" fmla="*/ 75581 h 496315"/>
              <a:gd name="connsiteX79" fmla="*/ 6843 w 609243"/>
              <a:gd name="connsiteY79" fmla="*/ 68948 h 496315"/>
              <a:gd name="connsiteX80" fmla="*/ 10354 w 609243"/>
              <a:gd name="connsiteY80" fmla="*/ 64779 h 496315"/>
              <a:gd name="connsiteX81" fmla="*/ 197678 w 609243"/>
              <a:gd name="connsiteY8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64658 w 609243"/>
              <a:gd name="connsiteY47" fmla="*/ 175439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64658 w 609243"/>
              <a:gd name="connsiteY52" fmla="*/ 175439 h 496315"/>
              <a:gd name="connsiteX53" fmla="*/ 198798 w 609243"/>
              <a:gd name="connsiteY53" fmla="*/ 22403 h 496315"/>
              <a:gd name="connsiteX54" fmla="*/ 27245 w 609243"/>
              <a:gd name="connsiteY54" fmla="*/ 79844 h 496315"/>
              <a:gd name="connsiteX55" fmla="*/ 26012 w 609243"/>
              <a:gd name="connsiteY55" fmla="*/ 387586 h 496315"/>
              <a:gd name="connsiteX56" fmla="*/ 306429 w 609243"/>
              <a:gd name="connsiteY56" fmla="*/ 408620 h 496315"/>
              <a:gd name="connsiteX57" fmla="*/ 586847 w 609243"/>
              <a:gd name="connsiteY57" fmla="*/ 387586 h 496315"/>
              <a:gd name="connsiteX58" fmla="*/ 585614 w 609243"/>
              <a:gd name="connsiteY58" fmla="*/ 79844 h 496315"/>
              <a:gd name="connsiteX59" fmla="*/ 315160 w 609243"/>
              <a:gd name="connsiteY59" fmla="*/ 68664 h 496315"/>
              <a:gd name="connsiteX60" fmla="*/ 306429 w 609243"/>
              <a:gd name="connsiteY60" fmla="*/ 71791 h 496315"/>
              <a:gd name="connsiteX61" fmla="*/ 297699 w 609243"/>
              <a:gd name="connsiteY61" fmla="*/ 68664 h 496315"/>
              <a:gd name="connsiteX62" fmla="*/ 198798 w 609243"/>
              <a:gd name="connsiteY62" fmla="*/ 22403 h 496315"/>
              <a:gd name="connsiteX63" fmla="*/ 197678 w 609243"/>
              <a:gd name="connsiteY63" fmla="*/ 346 h 496315"/>
              <a:gd name="connsiteX64" fmla="*/ 306429 w 609243"/>
              <a:gd name="connsiteY64" fmla="*/ 46209 h 496315"/>
              <a:gd name="connsiteX65" fmla="*/ 602505 w 609243"/>
              <a:gd name="connsiteY65" fmla="*/ 64779 h 496315"/>
              <a:gd name="connsiteX66" fmla="*/ 606016 w 609243"/>
              <a:gd name="connsiteY66" fmla="*/ 68948 h 496315"/>
              <a:gd name="connsiteX67" fmla="*/ 608009 w 609243"/>
              <a:gd name="connsiteY67" fmla="*/ 75581 h 496315"/>
              <a:gd name="connsiteX68" fmla="*/ 609243 w 609243"/>
              <a:gd name="connsiteY68" fmla="*/ 396113 h 496315"/>
              <a:gd name="connsiteX69" fmla="*/ 608199 w 609243"/>
              <a:gd name="connsiteY69" fmla="*/ 400945 h 496315"/>
              <a:gd name="connsiteX70" fmla="*/ 595103 w 609243"/>
              <a:gd name="connsiteY70" fmla="*/ 414210 h 496315"/>
              <a:gd name="connsiteX71" fmla="*/ 317437 w 609243"/>
              <a:gd name="connsiteY71" fmla="*/ 428043 h 496315"/>
              <a:gd name="connsiteX72" fmla="*/ 306429 w 609243"/>
              <a:gd name="connsiteY72" fmla="*/ 434675 h 496315"/>
              <a:gd name="connsiteX73" fmla="*/ 295422 w 609243"/>
              <a:gd name="connsiteY73" fmla="*/ 428043 h 496315"/>
              <a:gd name="connsiteX74" fmla="*/ 17756 w 609243"/>
              <a:gd name="connsiteY74" fmla="*/ 414210 h 496315"/>
              <a:gd name="connsiteX75" fmla="*/ 4660 w 609243"/>
              <a:gd name="connsiteY75" fmla="*/ 400945 h 496315"/>
              <a:gd name="connsiteX76" fmla="*/ 3616 w 609243"/>
              <a:gd name="connsiteY76" fmla="*/ 396113 h 496315"/>
              <a:gd name="connsiteX77" fmla="*/ 4850 w 609243"/>
              <a:gd name="connsiteY77" fmla="*/ 75581 h 496315"/>
              <a:gd name="connsiteX78" fmla="*/ 6843 w 609243"/>
              <a:gd name="connsiteY78" fmla="*/ 68948 h 496315"/>
              <a:gd name="connsiteX79" fmla="*/ 10354 w 609243"/>
              <a:gd name="connsiteY79" fmla="*/ 64779 h 496315"/>
              <a:gd name="connsiteX80" fmla="*/ 197678 w 609243"/>
              <a:gd name="connsiteY8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14405 w 609243"/>
              <a:gd name="connsiteY44" fmla="*/ 142186 h 496315"/>
              <a:gd name="connsiteX45" fmla="*/ 78139 w 609243"/>
              <a:gd name="connsiteY45" fmla="*/ 156871 h 496315"/>
              <a:gd name="connsiteX46" fmla="*/ 114405 w 609243"/>
              <a:gd name="connsiteY46" fmla="*/ 142186 h 496315"/>
              <a:gd name="connsiteX47" fmla="*/ 78234 w 609243"/>
              <a:gd name="connsiteY47" fmla="*/ 179892 h 496315"/>
              <a:gd name="connsiteX48" fmla="*/ 134152 w 609243"/>
              <a:gd name="connsiteY48" fmla="*/ 146734 h 496315"/>
              <a:gd name="connsiteX49" fmla="*/ 133773 w 609243"/>
              <a:gd name="connsiteY49" fmla="*/ 149292 h 496315"/>
              <a:gd name="connsiteX50" fmla="*/ 126842 w 609243"/>
              <a:gd name="connsiteY50" fmla="*/ 159523 h 496315"/>
              <a:gd name="connsiteX51" fmla="*/ 78234 w 609243"/>
              <a:gd name="connsiteY51" fmla="*/ 179892 h 496315"/>
              <a:gd name="connsiteX52" fmla="*/ 198798 w 609243"/>
              <a:gd name="connsiteY52" fmla="*/ 22403 h 496315"/>
              <a:gd name="connsiteX53" fmla="*/ 27245 w 609243"/>
              <a:gd name="connsiteY53" fmla="*/ 79844 h 496315"/>
              <a:gd name="connsiteX54" fmla="*/ 26012 w 609243"/>
              <a:gd name="connsiteY54" fmla="*/ 387586 h 496315"/>
              <a:gd name="connsiteX55" fmla="*/ 306429 w 609243"/>
              <a:gd name="connsiteY55" fmla="*/ 408620 h 496315"/>
              <a:gd name="connsiteX56" fmla="*/ 586847 w 609243"/>
              <a:gd name="connsiteY56" fmla="*/ 387586 h 496315"/>
              <a:gd name="connsiteX57" fmla="*/ 585614 w 609243"/>
              <a:gd name="connsiteY57" fmla="*/ 79844 h 496315"/>
              <a:gd name="connsiteX58" fmla="*/ 315160 w 609243"/>
              <a:gd name="connsiteY58" fmla="*/ 68664 h 496315"/>
              <a:gd name="connsiteX59" fmla="*/ 306429 w 609243"/>
              <a:gd name="connsiteY59" fmla="*/ 71791 h 496315"/>
              <a:gd name="connsiteX60" fmla="*/ 297699 w 609243"/>
              <a:gd name="connsiteY60" fmla="*/ 68664 h 496315"/>
              <a:gd name="connsiteX61" fmla="*/ 198798 w 609243"/>
              <a:gd name="connsiteY61" fmla="*/ 22403 h 496315"/>
              <a:gd name="connsiteX62" fmla="*/ 197678 w 609243"/>
              <a:gd name="connsiteY62" fmla="*/ 346 h 496315"/>
              <a:gd name="connsiteX63" fmla="*/ 306429 w 609243"/>
              <a:gd name="connsiteY63" fmla="*/ 46209 h 496315"/>
              <a:gd name="connsiteX64" fmla="*/ 602505 w 609243"/>
              <a:gd name="connsiteY64" fmla="*/ 64779 h 496315"/>
              <a:gd name="connsiteX65" fmla="*/ 606016 w 609243"/>
              <a:gd name="connsiteY65" fmla="*/ 68948 h 496315"/>
              <a:gd name="connsiteX66" fmla="*/ 608009 w 609243"/>
              <a:gd name="connsiteY66" fmla="*/ 75581 h 496315"/>
              <a:gd name="connsiteX67" fmla="*/ 609243 w 609243"/>
              <a:gd name="connsiteY67" fmla="*/ 396113 h 496315"/>
              <a:gd name="connsiteX68" fmla="*/ 608199 w 609243"/>
              <a:gd name="connsiteY68" fmla="*/ 400945 h 496315"/>
              <a:gd name="connsiteX69" fmla="*/ 595103 w 609243"/>
              <a:gd name="connsiteY69" fmla="*/ 414210 h 496315"/>
              <a:gd name="connsiteX70" fmla="*/ 317437 w 609243"/>
              <a:gd name="connsiteY70" fmla="*/ 428043 h 496315"/>
              <a:gd name="connsiteX71" fmla="*/ 306429 w 609243"/>
              <a:gd name="connsiteY71" fmla="*/ 434675 h 496315"/>
              <a:gd name="connsiteX72" fmla="*/ 295422 w 609243"/>
              <a:gd name="connsiteY72" fmla="*/ 428043 h 496315"/>
              <a:gd name="connsiteX73" fmla="*/ 17756 w 609243"/>
              <a:gd name="connsiteY73" fmla="*/ 414210 h 496315"/>
              <a:gd name="connsiteX74" fmla="*/ 4660 w 609243"/>
              <a:gd name="connsiteY74" fmla="*/ 400945 h 496315"/>
              <a:gd name="connsiteX75" fmla="*/ 3616 w 609243"/>
              <a:gd name="connsiteY75" fmla="*/ 396113 h 496315"/>
              <a:gd name="connsiteX76" fmla="*/ 4850 w 609243"/>
              <a:gd name="connsiteY76" fmla="*/ 75581 h 496315"/>
              <a:gd name="connsiteX77" fmla="*/ 6843 w 609243"/>
              <a:gd name="connsiteY77" fmla="*/ 68948 h 496315"/>
              <a:gd name="connsiteX78" fmla="*/ 10354 w 609243"/>
              <a:gd name="connsiteY78" fmla="*/ 64779 h 496315"/>
              <a:gd name="connsiteX79" fmla="*/ 197678 w 609243"/>
              <a:gd name="connsiteY7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33773 w 609243"/>
              <a:gd name="connsiteY46" fmla="*/ 149292 h 496315"/>
              <a:gd name="connsiteX47" fmla="*/ 126842 w 609243"/>
              <a:gd name="connsiteY47" fmla="*/ 159523 h 496315"/>
              <a:gd name="connsiteX48" fmla="*/ 78234 w 609243"/>
              <a:gd name="connsiteY48" fmla="*/ 179892 h 496315"/>
              <a:gd name="connsiteX49" fmla="*/ 198798 w 609243"/>
              <a:gd name="connsiteY49" fmla="*/ 22403 h 496315"/>
              <a:gd name="connsiteX50" fmla="*/ 27245 w 609243"/>
              <a:gd name="connsiteY50" fmla="*/ 79844 h 496315"/>
              <a:gd name="connsiteX51" fmla="*/ 26012 w 609243"/>
              <a:gd name="connsiteY51" fmla="*/ 387586 h 496315"/>
              <a:gd name="connsiteX52" fmla="*/ 306429 w 609243"/>
              <a:gd name="connsiteY52" fmla="*/ 408620 h 496315"/>
              <a:gd name="connsiteX53" fmla="*/ 586847 w 609243"/>
              <a:gd name="connsiteY53" fmla="*/ 387586 h 496315"/>
              <a:gd name="connsiteX54" fmla="*/ 585614 w 609243"/>
              <a:gd name="connsiteY54" fmla="*/ 79844 h 496315"/>
              <a:gd name="connsiteX55" fmla="*/ 315160 w 609243"/>
              <a:gd name="connsiteY55" fmla="*/ 68664 h 496315"/>
              <a:gd name="connsiteX56" fmla="*/ 306429 w 609243"/>
              <a:gd name="connsiteY56" fmla="*/ 71791 h 496315"/>
              <a:gd name="connsiteX57" fmla="*/ 297699 w 609243"/>
              <a:gd name="connsiteY57" fmla="*/ 68664 h 496315"/>
              <a:gd name="connsiteX58" fmla="*/ 198798 w 609243"/>
              <a:gd name="connsiteY58" fmla="*/ 22403 h 496315"/>
              <a:gd name="connsiteX59" fmla="*/ 197678 w 609243"/>
              <a:gd name="connsiteY59" fmla="*/ 346 h 496315"/>
              <a:gd name="connsiteX60" fmla="*/ 306429 w 609243"/>
              <a:gd name="connsiteY60" fmla="*/ 46209 h 496315"/>
              <a:gd name="connsiteX61" fmla="*/ 602505 w 609243"/>
              <a:gd name="connsiteY61" fmla="*/ 64779 h 496315"/>
              <a:gd name="connsiteX62" fmla="*/ 606016 w 609243"/>
              <a:gd name="connsiteY62" fmla="*/ 68948 h 496315"/>
              <a:gd name="connsiteX63" fmla="*/ 608009 w 609243"/>
              <a:gd name="connsiteY63" fmla="*/ 75581 h 496315"/>
              <a:gd name="connsiteX64" fmla="*/ 609243 w 609243"/>
              <a:gd name="connsiteY64" fmla="*/ 396113 h 496315"/>
              <a:gd name="connsiteX65" fmla="*/ 608199 w 609243"/>
              <a:gd name="connsiteY65" fmla="*/ 400945 h 496315"/>
              <a:gd name="connsiteX66" fmla="*/ 595103 w 609243"/>
              <a:gd name="connsiteY66" fmla="*/ 414210 h 496315"/>
              <a:gd name="connsiteX67" fmla="*/ 317437 w 609243"/>
              <a:gd name="connsiteY67" fmla="*/ 428043 h 496315"/>
              <a:gd name="connsiteX68" fmla="*/ 306429 w 609243"/>
              <a:gd name="connsiteY68" fmla="*/ 434675 h 496315"/>
              <a:gd name="connsiteX69" fmla="*/ 295422 w 609243"/>
              <a:gd name="connsiteY69" fmla="*/ 428043 h 496315"/>
              <a:gd name="connsiteX70" fmla="*/ 17756 w 609243"/>
              <a:gd name="connsiteY70" fmla="*/ 414210 h 496315"/>
              <a:gd name="connsiteX71" fmla="*/ 4660 w 609243"/>
              <a:gd name="connsiteY71" fmla="*/ 400945 h 496315"/>
              <a:gd name="connsiteX72" fmla="*/ 3616 w 609243"/>
              <a:gd name="connsiteY72" fmla="*/ 396113 h 496315"/>
              <a:gd name="connsiteX73" fmla="*/ 4850 w 609243"/>
              <a:gd name="connsiteY73" fmla="*/ 75581 h 496315"/>
              <a:gd name="connsiteX74" fmla="*/ 6843 w 609243"/>
              <a:gd name="connsiteY74" fmla="*/ 68948 h 496315"/>
              <a:gd name="connsiteX75" fmla="*/ 10354 w 609243"/>
              <a:gd name="connsiteY75" fmla="*/ 64779 h 496315"/>
              <a:gd name="connsiteX76" fmla="*/ 197678 w 609243"/>
              <a:gd name="connsiteY7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34152 w 609243"/>
              <a:gd name="connsiteY45" fmla="*/ 146734 h 496315"/>
              <a:gd name="connsiteX46" fmla="*/ 126842 w 609243"/>
              <a:gd name="connsiteY46" fmla="*/ 159523 h 496315"/>
              <a:gd name="connsiteX47" fmla="*/ 78234 w 609243"/>
              <a:gd name="connsiteY47" fmla="*/ 179892 h 496315"/>
              <a:gd name="connsiteX48" fmla="*/ 198798 w 609243"/>
              <a:gd name="connsiteY48" fmla="*/ 22403 h 496315"/>
              <a:gd name="connsiteX49" fmla="*/ 27245 w 609243"/>
              <a:gd name="connsiteY49" fmla="*/ 79844 h 496315"/>
              <a:gd name="connsiteX50" fmla="*/ 26012 w 609243"/>
              <a:gd name="connsiteY50" fmla="*/ 387586 h 496315"/>
              <a:gd name="connsiteX51" fmla="*/ 306429 w 609243"/>
              <a:gd name="connsiteY51" fmla="*/ 408620 h 496315"/>
              <a:gd name="connsiteX52" fmla="*/ 586847 w 609243"/>
              <a:gd name="connsiteY52" fmla="*/ 387586 h 496315"/>
              <a:gd name="connsiteX53" fmla="*/ 585614 w 609243"/>
              <a:gd name="connsiteY53" fmla="*/ 79844 h 496315"/>
              <a:gd name="connsiteX54" fmla="*/ 315160 w 609243"/>
              <a:gd name="connsiteY54" fmla="*/ 68664 h 496315"/>
              <a:gd name="connsiteX55" fmla="*/ 306429 w 609243"/>
              <a:gd name="connsiteY55" fmla="*/ 71791 h 496315"/>
              <a:gd name="connsiteX56" fmla="*/ 297699 w 609243"/>
              <a:gd name="connsiteY56" fmla="*/ 68664 h 496315"/>
              <a:gd name="connsiteX57" fmla="*/ 198798 w 609243"/>
              <a:gd name="connsiteY57" fmla="*/ 22403 h 496315"/>
              <a:gd name="connsiteX58" fmla="*/ 197678 w 609243"/>
              <a:gd name="connsiteY58" fmla="*/ 346 h 496315"/>
              <a:gd name="connsiteX59" fmla="*/ 306429 w 609243"/>
              <a:gd name="connsiteY59" fmla="*/ 46209 h 496315"/>
              <a:gd name="connsiteX60" fmla="*/ 602505 w 609243"/>
              <a:gd name="connsiteY60" fmla="*/ 64779 h 496315"/>
              <a:gd name="connsiteX61" fmla="*/ 606016 w 609243"/>
              <a:gd name="connsiteY61" fmla="*/ 68948 h 496315"/>
              <a:gd name="connsiteX62" fmla="*/ 608009 w 609243"/>
              <a:gd name="connsiteY62" fmla="*/ 75581 h 496315"/>
              <a:gd name="connsiteX63" fmla="*/ 609243 w 609243"/>
              <a:gd name="connsiteY63" fmla="*/ 396113 h 496315"/>
              <a:gd name="connsiteX64" fmla="*/ 608199 w 609243"/>
              <a:gd name="connsiteY64" fmla="*/ 400945 h 496315"/>
              <a:gd name="connsiteX65" fmla="*/ 595103 w 609243"/>
              <a:gd name="connsiteY65" fmla="*/ 414210 h 496315"/>
              <a:gd name="connsiteX66" fmla="*/ 317437 w 609243"/>
              <a:gd name="connsiteY66" fmla="*/ 428043 h 496315"/>
              <a:gd name="connsiteX67" fmla="*/ 306429 w 609243"/>
              <a:gd name="connsiteY67" fmla="*/ 434675 h 496315"/>
              <a:gd name="connsiteX68" fmla="*/ 295422 w 609243"/>
              <a:gd name="connsiteY68" fmla="*/ 428043 h 496315"/>
              <a:gd name="connsiteX69" fmla="*/ 17756 w 609243"/>
              <a:gd name="connsiteY69" fmla="*/ 414210 h 496315"/>
              <a:gd name="connsiteX70" fmla="*/ 4660 w 609243"/>
              <a:gd name="connsiteY70" fmla="*/ 400945 h 496315"/>
              <a:gd name="connsiteX71" fmla="*/ 3616 w 609243"/>
              <a:gd name="connsiteY71" fmla="*/ 396113 h 496315"/>
              <a:gd name="connsiteX72" fmla="*/ 4850 w 609243"/>
              <a:gd name="connsiteY72" fmla="*/ 75581 h 496315"/>
              <a:gd name="connsiteX73" fmla="*/ 6843 w 609243"/>
              <a:gd name="connsiteY73" fmla="*/ 68948 h 496315"/>
              <a:gd name="connsiteX74" fmla="*/ 10354 w 609243"/>
              <a:gd name="connsiteY74" fmla="*/ 64779 h 496315"/>
              <a:gd name="connsiteX75" fmla="*/ 197678 w 609243"/>
              <a:gd name="connsiteY75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78234 w 609243"/>
              <a:gd name="connsiteY44" fmla="*/ 179892 h 496315"/>
              <a:gd name="connsiteX45" fmla="*/ 126842 w 609243"/>
              <a:gd name="connsiteY45" fmla="*/ 159523 h 496315"/>
              <a:gd name="connsiteX46" fmla="*/ 78234 w 609243"/>
              <a:gd name="connsiteY46" fmla="*/ 179892 h 496315"/>
              <a:gd name="connsiteX47" fmla="*/ 198798 w 609243"/>
              <a:gd name="connsiteY47" fmla="*/ 22403 h 496315"/>
              <a:gd name="connsiteX48" fmla="*/ 27245 w 609243"/>
              <a:gd name="connsiteY48" fmla="*/ 79844 h 496315"/>
              <a:gd name="connsiteX49" fmla="*/ 26012 w 609243"/>
              <a:gd name="connsiteY49" fmla="*/ 387586 h 496315"/>
              <a:gd name="connsiteX50" fmla="*/ 306429 w 609243"/>
              <a:gd name="connsiteY50" fmla="*/ 408620 h 496315"/>
              <a:gd name="connsiteX51" fmla="*/ 586847 w 609243"/>
              <a:gd name="connsiteY51" fmla="*/ 387586 h 496315"/>
              <a:gd name="connsiteX52" fmla="*/ 585614 w 609243"/>
              <a:gd name="connsiteY52" fmla="*/ 79844 h 496315"/>
              <a:gd name="connsiteX53" fmla="*/ 315160 w 609243"/>
              <a:gd name="connsiteY53" fmla="*/ 68664 h 496315"/>
              <a:gd name="connsiteX54" fmla="*/ 306429 w 609243"/>
              <a:gd name="connsiteY54" fmla="*/ 71791 h 496315"/>
              <a:gd name="connsiteX55" fmla="*/ 297699 w 609243"/>
              <a:gd name="connsiteY55" fmla="*/ 68664 h 496315"/>
              <a:gd name="connsiteX56" fmla="*/ 198798 w 609243"/>
              <a:gd name="connsiteY56" fmla="*/ 22403 h 496315"/>
              <a:gd name="connsiteX57" fmla="*/ 197678 w 609243"/>
              <a:gd name="connsiteY57" fmla="*/ 346 h 496315"/>
              <a:gd name="connsiteX58" fmla="*/ 306429 w 609243"/>
              <a:gd name="connsiteY58" fmla="*/ 46209 h 496315"/>
              <a:gd name="connsiteX59" fmla="*/ 602505 w 609243"/>
              <a:gd name="connsiteY59" fmla="*/ 64779 h 496315"/>
              <a:gd name="connsiteX60" fmla="*/ 606016 w 609243"/>
              <a:gd name="connsiteY60" fmla="*/ 68948 h 496315"/>
              <a:gd name="connsiteX61" fmla="*/ 608009 w 609243"/>
              <a:gd name="connsiteY61" fmla="*/ 75581 h 496315"/>
              <a:gd name="connsiteX62" fmla="*/ 609243 w 609243"/>
              <a:gd name="connsiteY62" fmla="*/ 396113 h 496315"/>
              <a:gd name="connsiteX63" fmla="*/ 608199 w 609243"/>
              <a:gd name="connsiteY63" fmla="*/ 400945 h 496315"/>
              <a:gd name="connsiteX64" fmla="*/ 595103 w 609243"/>
              <a:gd name="connsiteY64" fmla="*/ 414210 h 496315"/>
              <a:gd name="connsiteX65" fmla="*/ 317437 w 609243"/>
              <a:gd name="connsiteY65" fmla="*/ 428043 h 496315"/>
              <a:gd name="connsiteX66" fmla="*/ 306429 w 609243"/>
              <a:gd name="connsiteY66" fmla="*/ 434675 h 496315"/>
              <a:gd name="connsiteX67" fmla="*/ 295422 w 609243"/>
              <a:gd name="connsiteY67" fmla="*/ 428043 h 496315"/>
              <a:gd name="connsiteX68" fmla="*/ 17756 w 609243"/>
              <a:gd name="connsiteY68" fmla="*/ 414210 h 496315"/>
              <a:gd name="connsiteX69" fmla="*/ 4660 w 609243"/>
              <a:gd name="connsiteY69" fmla="*/ 400945 h 496315"/>
              <a:gd name="connsiteX70" fmla="*/ 3616 w 609243"/>
              <a:gd name="connsiteY70" fmla="*/ 396113 h 496315"/>
              <a:gd name="connsiteX71" fmla="*/ 4850 w 609243"/>
              <a:gd name="connsiteY71" fmla="*/ 75581 h 496315"/>
              <a:gd name="connsiteX72" fmla="*/ 6843 w 609243"/>
              <a:gd name="connsiteY72" fmla="*/ 68948 h 496315"/>
              <a:gd name="connsiteX73" fmla="*/ 10354 w 609243"/>
              <a:gd name="connsiteY73" fmla="*/ 64779 h 496315"/>
              <a:gd name="connsiteX74" fmla="*/ 197678 w 609243"/>
              <a:gd name="connsiteY74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55095 w 609243"/>
              <a:gd name="connsiteY42" fmla="*/ 221975 h 496315"/>
              <a:gd name="connsiteX43" fmla="*/ 155189 w 609243"/>
              <a:gd name="connsiteY43" fmla="*/ 183880 h 496315"/>
              <a:gd name="connsiteX44" fmla="*/ 198798 w 609243"/>
              <a:gd name="connsiteY44" fmla="*/ 22403 h 496315"/>
              <a:gd name="connsiteX45" fmla="*/ 27245 w 609243"/>
              <a:gd name="connsiteY45" fmla="*/ 79844 h 496315"/>
              <a:gd name="connsiteX46" fmla="*/ 26012 w 609243"/>
              <a:gd name="connsiteY46" fmla="*/ 387586 h 496315"/>
              <a:gd name="connsiteX47" fmla="*/ 306429 w 609243"/>
              <a:gd name="connsiteY47" fmla="*/ 408620 h 496315"/>
              <a:gd name="connsiteX48" fmla="*/ 586847 w 609243"/>
              <a:gd name="connsiteY48" fmla="*/ 387586 h 496315"/>
              <a:gd name="connsiteX49" fmla="*/ 585614 w 609243"/>
              <a:gd name="connsiteY49" fmla="*/ 79844 h 496315"/>
              <a:gd name="connsiteX50" fmla="*/ 315160 w 609243"/>
              <a:gd name="connsiteY50" fmla="*/ 68664 h 496315"/>
              <a:gd name="connsiteX51" fmla="*/ 306429 w 609243"/>
              <a:gd name="connsiteY51" fmla="*/ 71791 h 496315"/>
              <a:gd name="connsiteX52" fmla="*/ 297699 w 609243"/>
              <a:gd name="connsiteY52" fmla="*/ 68664 h 496315"/>
              <a:gd name="connsiteX53" fmla="*/ 198798 w 609243"/>
              <a:gd name="connsiteY53" fmla="*/ 22403 h 496315"/>
              <a:gd name="connsiteX54" fmla="*/ 197678 w 609243"/>
              <a:gd name="connsiteY54" fmla="*/ 346 h 496315"/>
              <a:gd name="connsiteX55" fmla="*/ 306429 w 609243"/>
              <a:gd name="connsiteY55" fmla="*/ 46209 h 496315"/>
              <a:gd name="connsiteX56" fmla="*/ 602505 w 609243"/>
              <a:gd name="connsiteY56" fmla="*/ 64779 h 496315"/>
              <a:gd name="connsiteX57" fmla="*/ 606016 w 609243"/>
              <a:gd name="connsiteY57" fmla="*/ 68948 h 496315"/>
              <a:gd name="connsiteX58" fmla="*/ 608009 w 609243"/>
              <a:gd name="connsiteY58" fmla="*/ 75581 h 496315"/>
              <a:gd name="connsiteX59" fmla="*/ 609243 w 609243"/>
              <a:gd name="connsiteY59" fmla="*/ 396113 h 496315"/>
              <a:gd name="connsiteX60" fmla="*/ 608199 w 609243"/>
              <a:gd name="connsiteY60" fmla="*/ 400945 h 496315"/>
              <a:gd name="connsiteX61" fmla="*/ 595103 w 609243"/>
              <a:gd name="connsiteY61" fmla="*/ 414210 h 496315"/>
              <a:gd name="connsiteX62" fmla="*/ 317437 w 609243"/>
              <a:gd name="connsiteY62" fmla="*/ 428043 h 496315"/>
              <a:gd name="connsiteX63" fmla="*/ 306429 w 609243"/>
              <a:gd name="connsiteY63" fmla="*/ 434675 h 496315"/>
              <a:gd name="connsiteX64" fmla="*/ 295422 w 609243"/>
              <a:gd name="connsiteY64" fmla="*/ 428043 h 496315"/>
              <a:gd name="connsiteX65" fmla="*/ 17756 w 609243"/>
              <a:gd name="connsiteY65" fmla="*/ 414210 h 496315"/>
              <a:gd name="connsiteX66" fmla="*/ 4660 w 609243"/>
              <a:gd name="connsiteY66" fmla="*/ 400945 h 496315"/>
              <a:gd name="connsiteX67" fmla="*/ 3616 w 609243"/>
              <a:gd name="connsiteY67" fmla="*/ 396113 h 496315"/>
              <a:gd name="connsiteX68" fmla="*/ 4850 w 609243"/>
              <a:gd name="connsiteY68" fmla="*/ 75581 h 496315"/>
              <a:gd name="connsiteX69" fmla="*/ 6843 w 609243"/>
              <a:gd name="connsiteY69" fmla="*/ 68948 h 496315"/>
              <a:gd name="connsiteX70" fmla="*/ 10354 w 609243"/>
              <a:gd name="connsiteY70" fmla="*/ 64779 h 496315"/>
              <a:gd name="connsiteX71" fmla="*/ 197678 w 609243"/>
              <a:gd name="connsiteY7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65059 w 609243"/>
              <a:gd name="connsiteY41" fmla="*/ 239028 h 496315"/>
              <a:gd name="connsiteX42" fmla="*/ 155189 w 609243"/>
              <a:gd name="connsiteY42" fmla="*/ 183880 h 496315"/>
              <a:gd name="connsiteX43" fmla="*/ 198798 w 609243"/>
              <a:gd name="connsiteY43" fmla="*/ 22403 h 496315"/>
              <a:gd name="connsiteX44" fmla="*/ 27245 w 609243"/>
              <a:gd name="connsiteY44" fmla="*/ 79844 h 496315"/>
              <a:gd name="connsiteX45" fmla="*/ 26012 w 609243"/>
              <a:gd name="connsiteY45" fmla="*/ 387586 h 496315"/>
              <a:gd name="connsiteX46" fmla="*/ 306429 w 609243"/>
              <a:gd name="connsiteY46" fmla="*/ 408620 h 496315"/>
              <a:gd name="connsiteX47" fmla="*/ 586847 w 609243"/>
              <a:gd name="connsiteY47" fmla="*/ 387586 h 496315"/>
              <a:gd name="connsiteX48" fmla="*/ 585614 w 609243"/>
              <a:gd name="connsiteY48" fmla="*/ 79844 h 496315"/>
              <a:gd name="connsiteX49" fmla="*/ 315160 w 609243"/>
              <a:gd name="connsiteY49" fmla="*/ 68664 h 496315"/>
              <a:gd name="connsiteX50" fmla="*/ 306429 w 609243"/>
              <a:gd name="connsiteY50" fmla="*/ 71791 h 496315"/>
              <a:gd name="connsiteX51" fmla="*/ 297699 w 609243"/>
              <a:gd name="connsiteY51" fmla="*/ 68664 h 496315"/>
              <a:gd name="connsiteX52" fmla="*/ 198798 w 609243"/>
              <a:gd name="connsiteY52" fmla="*/ 22403 h 496315"/>
              <a:gd name="connsiteX53" fmla="*/ 197678 w 609243"/>
              <a:gd name="connsiteY53" fmla="*/ 346 h 496315"/>
              <a:gd name="connsiteX54" fmla="*/ 306429 w 609243"/>
              <a:gd name="connsiteY54" fmla="*/ 46209 h 496315"/>
              <a:gd name="connsiteX55" fmla="*/ 602505 w 609243"/>
              <a:gd name="connsiteY55" fmla="*/ 64779 h 496315"/>
              <a:gd name="connsiteX56" fmla="*/ 606016 w 609243"/>
              <a:gd name="connsiteY56" fmla="*/ 68948 h 496315"/>
              <a:gd name="connsiteX57" fmla="*/ 608009 w 609243"/>
              <a:gd name="connsiteY57" fmla="*/ 75581 h 496315"/>
              <a:gd name="connsiteX58" fmla="*/ 609243 w 609243"/>
              <a:gd name="connsiteY58" fmla="*/ 396113 h 496315"/>
              <a:gd name="connsiteX59" fmla="*/ 608199 w 609243"/>
              <a:gd name="connsiteY59" fmla="*/ 400945 h 496315"/>
              <a:gd name="connsiteX60" fmla="*/ 595103 w 609243"/>
              <a:gd name="connsiteY60" fmla="*/ 414210 h 496315"/>
              <a:gd name="connsiteX61" fmla="*/ 317437 w 609243"/>
              <a:gd name="connsiteY61" fmla="*/ 428043 h 496315"/>
              <a:gd name="connsiteX62" fmla="*/ 306429 w 609243"/>
              <a:gd name="connsiteY62" fmla="*/ 434675 h 496315"/>
              <a:gd name="connsiteX63" fmla="*/ 295422 w 609243"/>
              <a:gd name="connsiteY63" fmla="*/ 428043 h 496315"/>
              <a:gd name="connsiteX64" fmla="*/ 17756 w 609243"/>
              <a:gd name="connsiteY64" fmla="*/ 414210 h 496315"/>
              <a:gd name="connsiteX65" fmla="*/ 4660 w 609243"/>
              <a:gd name="connsiteY65" fmla="*/ 400945 h 496315"/>
              <a:gd name="connsiteX66" fmla="*/ 3616 w 609243"/>
              <a:gd name="connsiteY66" fmla="*/ 396113 h 496315"/>
              <a:gd name="connsiteX67" fmla="*/ 4850 w 609243"/>
              <a:gd name="connsiteY67" fmla="*/ 75581 h 496315"/>
              <a:gd name="connsiteX68" fmla="*/ 6843 w 609243"/>
              <a:gd name="connsiteY68" fmla="*/ 68948 h 496315"/>
              <a:gd name="connsiteX69" fmla="*/ 10354 w 609243"/>
              <a:gd name="connsiteY69" fmla="*/ 64779 h 496315"/>
              <a:gd name="connsiteX70" fmla="*/ 197678 w 609243"/>
              <a:gd name="connsiteY7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436157 w 609243"/>
              <a:gd name="connsiteY37" fmla="*/ 183933 h 496315"/>
              <a:gd name="connsiteX38" fmla="*/ 155189 w 609243"/>
              <a:gd name="connsiteY38" fmla="*/ 183880 h 496315"/>
              <a:gd name="connsiteX39" fmla="*/ 259126 w 609243"/>
              <a:gd name="connsiteY39" fmla="*/ 203976 h 496315"/>
              <a:gd name="connsiteX40" fmla="*/ 249162 w 609243"/>
              <a:gd name="connsiteY40" fmla="*/ 220933 h 496315"/>
              <a:gd name="connsiteX41" fmla="*/ 155189 w 609243"/>
              <a:gd name="connsiteY41" fmla="*/ 183880 h 496315"/>
              <a:gd name="connsiteX42" fmla="*/ 198798 w 609243"/>
              <a:gd name="connsiteY42" fmla="*/ 22403 h 496315"/>
              <a:gd name="connsiteX43" fmla="*/ 27245 w 609243"/>
              <a:gd name="connsiteY43" fmla="*/ 79844 h 496315"/>
              <a:gd name="connsiteX44" fmla="*/ 26012 w 609243"/>
              <a:gd name="connsiteY44" fmla="*/ 387586 h 496315"/>
              <a:gd name="connsiteX45" fmla="*/ 306429 w 609243"/>
              <a:gd name="connsiteY45" fmla="*/ 408620 h 496315"/>
              <a:gd name="connsiteX46" fmla="*/ 586847 w 609243"/>
              <a:gd name="connsiteY46" fmla="*/ 387586 h 496315"/>
              <a:gd name="connsiteX47" fmla="*/ 585614 w 609243"/>
              <a:gd name="connsiteY47" fmla="*/ 79844 h 496315"/>
              <a:gd name="connsiteX48" fmla="*/ 315160 w 609243"/>
              <a:gd name="connsiteY48" fmla="*/ 68664 h 496315"/>
              <a:gd name="connsiteX49" fmla="*/ 306429 w 609243"/>
              <a:gd name="connsiteY49" fmla="*/ 71791 h 496315"/>
              <a:gd name="connsiteX50" fmla="*/ 297699 w 609243"/>
              <a:gd name="connsiteY50" fmla="*/ 68664 h 496315"/>
              <a:gd name="connsiteX51" fmla="*/ 198798 w 609243"/>
              <a:gd name="connsiteY51" fmla="*/ 22403 h 496315"/>
              <a:gd name="connsiteX52" fmla="*/ 197678 w 609243"/>
              <a:gd name="connsiteY52" fmla="*/ 346 h 496315"/>
              <a:gd name="connsiteX53" fmla="*/ 306429 w 609243"/>
              <a:gd name="connsiteY53" fmla="*/ 46209 h 496315"/>
              <a:gd name="connsiteX54" fmla="*/ 602505 w 609243"/>
              <a:gd name="connsiteY54" fmla="*/ 64779 h 496315"/>
              <a:gd name="connsiteX55" fmla="*/ 606016 w 609243"/>
              <a:gd name="connsiteY55" fmla="*/ 68948 h 496315"/>
              <a:gd name="connsiteX56" fmla="*/ 608009 w 609243"/>
              <a:gd name="connsiteY56" fmla="*/ 75581 h 496315"/>
              <a:gd name="connsiteX57" fmla="*/ 609243 w 609243"/>
              <a:gd name="connsiteY57" fmla="*/ 396113 h 496315"/>
              <a:gd name="connsiteX58" fmla="*/ 608199 w 609243"/>
              <a:gd name="connsiteY58" fmla="*/ 400945 h 496315"/>
              <a:gd name="connsiteX59" fmla="*/ 595103 w 609243"/>
              <a:gd name="connsiteY59" fmla="*/ 414210 h 496315"/>
              <a:gd name="connsiteX60" fmla="*/ 317437 w 609243"/>
              <a:gd name="connsiteY60" fmla="*/ 428043 h 496315"/>
              <a:gd name="connsiteX61" fmla="*/ 306429 w 609243"/>
              <a:gd name="connsiteY61" fmla="*/ 434675 h 496315"/>
              <a:gd name="connsiteX62" fmla="*/ 295422 w 609243"/>
              <a:gd name="connsiteY62" fmla="*/ 428043 h 496315"/>
              <a:gd name="connsiteX63" fmla="*/ 17756 w 609243"/>
              <a:gd name="connsiteY63" fmla="*/ 414210 h 496315"/>
              <a:gd name="connsiteX64" fmla="*/ 4660 w 609243"/>
              <a:gd name="connsiteY64" fmla="*/ 400945 h 496315"/>
              <a:gd name="connsiteX65" fmla="*/ 3616 w 609243"/>
              <a:gd name="connsiteY65" fmla="*/ 396113 h 496315"/>
              <a:gd name="connsiteX66" fmla="*/ 4850 w 609243"/>
              <a:gd name="connsiteY66" fmla="*/ 75581 h 496315"/>
              <a:gd name="connsiteX67" fmla="*/ 6843 w 609243"/>
              <a:gd name="connsiteY67" fmla="*/ 68948 h 496315"/>
              <a:gd name="connsiteX68" fmla="*/ 10354 w 609243"/>
              <a:gd name="connsiteY68" fmla="*/ 64779 h 496315"/>
              <a:gd name="connsiteX69" fmla="*/ 197678 w 609243"/>
              <a:gd name="connsiteY6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155189 w 609243"/>
              <a:gd name="connsiteY26" fmla="*/ 229830 h 496315"/>
              <a:gd name="connsiteX27" fmla="*/ 439981 w 609243"/>
              <a:gd name="connsiteY27" fmla="*/ 229743 h 496315"/>
              <a:gd name="connsiteX28" fmla="*/ 542897 w 609243"/>
              <a:gd name="connsiteY28" fmla="*/ 259481 h 496315"/>
              <a:gd name="connsiteX29" fmla="*/ 534359 w 609243"/>
              <a:gd name="connsiteY29" fmla="*/ 277206 h 496315"/>
              <a:gd name="connsiteX30" fmla="*/ 349445 w 609243"/>
              <a:gd name="connsiteY30" fmla="*/ 274552 h 496315"/>
              <a:gd name="connsiteX31" fmla="*/ 338060 w 609243"/>
              <a:gd name="connsiteY31" fmla="*/ 258438 h 496315"/>
              <a:gd name="connsiteX32" fmla="*/ 439981 w 609243"/>
              <a:gd name="connsiteY32" fmla="*/ 229743 h 496315"/>
              <a:gd name="connsiteX33" fmla="*/ 436157 w 609243"/>
              <a:gd name="connsiteY33" fmla="*/ 183933 h 496315"/>
              <a:gd name="connsiteX34" fmla="*/ 539058 w 609243"/>
              <a:gd name="connsiteY34" fmla="*/ 213639 h 496315"/>
              <a:gd name="connsiteX35" fmla="*/ 530612 w 609243"/>
              <a:gd name="connsiteY35" fmla="*/ 231439 h 496315"/>
              <a:gd name="connsiteX36" fmla="*/ 436157 w 609243"/>
              <a:gd name="connsiteY36" fmla="*/ 183933 h 496315"/>
              <a:gd name="connsiteX37" fmla="*/ 155189 w 609243"/>
              <a:gd name="connsiteY37" fmla="*/ 183880 h 496315"/>
              <a:gd name="connsiteX38" fmla="*/ 259126 w 609243"/>
              <a:gd name="connsiteY38" fmla="*/ 203976 h 496315"/>
              <a:gd name="connsiteX39" fmla="*/ 249162 w 609243"/>
              <a:gd name="connsiteY39" fmla="*/ 220933 h 496315"/>
              <a:gd name="connsiteX40" fmla="*/ 155189 w 609243"/>
              <a:gd name="connsiteY40" fmla="*/ 183880 h 496315"/>
              <a:gd name="connsiteX41" fmla="*/ 198798 w 609243"/>
              <a:gd name="connsiteY41" fmla="*/ 22403 h 496315"/>
              <a:gd name="connsiteX42" fmla="*/ 27245 w 609243"/>
              <a:gd name="connsiteY42" fmla="*/ 79844 h 496315"/>
              <a:gd name="connsiteX43" fmla="*/ 26012 w 609243"/>
              <a:gd name="connsiteY43" fmla="*/ 387586 h 496315"/>
              <a:gd name="connsiteX44" fmla="*/ 306429 w 609243"/>
              <a:gd name="connsiteY44" fmla="*/ 408620 h 496315"/>
              <a:gd name="connsiteX45" fmla="*/ 586847 w 609243"/>
              <a:gd name="connsiteY45" fmla="*/ 387586 h 496315"/>
              <a:gd name="connsiteX46" fmla="*/ 585614 w 609243"/>
              <a:gd name="connsiteY46" fmla="*/ 79844 h 496315"/>
              <a:gd name="connsiteX47" fmla="*/ 315160 w 609243"/>
              <a:gd name="connsiteY47" fmla="*/ 68664 h 496315"/>
              <a:gd name="connsiteX48" fmla="*/ 306429 w 609243"/>
              <a:gd name="connsiteY48" fmla="*/ 71791 h 496315"/>
              <a:gd name="connsiteX49" fmla="*/ 297699 w 609243"/>
              <a:gd name="connsiteY49" fmla="*/ 68664 h 496315"/>
              <a:gd name="connsiteX50" fmla="*/ 198798 w 609243"/>
              <a:gd name="connsiteY50" fmla="*/ 22403 h 496315"/>
              <a:gd name="connsiteX51" fmla="*/ 197678 w 609243"/>
              <a:gd name="connsiteY51" fmla="*/ 346 h 496315"/>
              <a:gd name="connsiteX52" fmla="*/ 306429 w 609243"/>
              <a:gd name="connsiteY52" fmla="*/ 46209 h 496315"/>
              <a:gd name="connsiteX53" fmla="*/ 602505 w 609243"/>
              <a:gd name="connsiteY53" fmla="*/ 64779 h 496315"/>
              <a:gd name="connsiteX54" fmla="*/ 606016 w 609243"/>
              <a:gd name="connsiteY54" fmla="*/ 68948 h 496315"/>
              <a:gd name="connsiteX55" fmla="*/ 608009 w 609243"/>
              <a:gd name="connsiteY55" fmla="*/ 75581 h 496315"/>
              <a:gd name="connsiteX56" fmla="*/ 609243 w 609243"/>
              <a:gd name="connsiteY56" fmla="*/ 396113 h 496315"/>
              <a:gd name="connsiteX57" fmla="*/ 608199 w 609243"/>
              <a:gd name="connsiteY57" fmla="*/ 400945 h 496315"/>
              <a:gd name="connsiteX58" fmla="*/ 595103 w 609243"/>
              <a:gd name="connsiteY58" fmla="*/ 414210 h 496315"/>
              <a:gd name="connsiteX59" fmla="*/ 317437 w 609243"/>
              <a:gd name="connsiteY59" fmla="*/ 428043 h 496315"/>
              <a:gd name="connsiteX60" fmla="*/ 306429 w 609243"/>
              <a:gd name="connsiteY60" fmla="*/ 434675 h 496315"/>
              <a:gd name="connsiteX61" fmla="*/ 295422 w 609243"/>
              <a:gd name="connsiteY61" fmla="*/ 428043 h 496315"/>
              <a:gd name="connsiteX62" fmla="*/ 17756 w 609243"/>
              <a:gd name="connsiteY62" fmla="*/ 414210 h 496315"/>
              <a:gd name="connsiteX63" fmla="*/ 4660 w 609243"/>
              <a:gd name="connsiteY63" fmla="*/ 400945 h 496315"/>
              <a:gd name="connsiteX64" fmla="*/ 3616 w 609243"/>
              <a:gd name="connsiteY64" fmla="*/ 396113 h 496315"/>
              <a:gd name="connsiteX65" fmla="*/ 4850 w 609243"/>
              <a:gd name="connsiteY65" fmla="*/ 75581 h 496315"/>
              <a:gd name="connsiteX66" fmla="*/ 6843 w 609243"/>
              <a:gd name="connsiteY66" fmla="*/ 68948 h 496315"/>
              <a:gd name="connsiteX67" fmla="*/ 10354 w 609243"/>
              <a:gd name="connsiteY67" fmla="*/ 64779 h 496315"/>
              <a:gd name="connsiteX68" fmla="*/ 197678 w 609243"/>
              <a:gd name="connsiteY6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59126 w 609243"/>
              <a:gd name="connsiteY37" fmla="*/ 203976 h 496315"/>
              <a:gd name="connsiteX38" fmla="*/ 249162 w 609243"/>
              <a:gd name="connsiteY38" fmla="*/ 220933 h 496315"/>
              <a:gd name="connsiteX39" fmla="*/ 155189 w 609243"/>
              <a:gd name="connsiteY39" fmla="*/ 183880 h 496315"/>
              <a:gd name="connsiteX40" fmla="*/ 198798 w 609243"/>
              <a:gd name="connsiteY40" fmla="*/ 22403 h 496315"/>
              <a:gd name="connsiteX41" fmla="*/ 27245 w 609243"/>
              <a:gd name="connsiteY41" fmla="*/ 79844 h 496315"/>
              <a:gd name="connsiteX42" fmla="*/ 26012 w 609243"/>
              <a:gd name="connsiteY42" fmla="*/ 387586 h 496315"/>
              <a:gd name="connsiteX43" fmla="*/ 306429 w 609243"/>
              <a:gd name="connsiteY43" fmla="*/ 408620 h 496315"/>
              <a:gd name="connsiteX44" fmla="*/ 586847 w 609243"/>
              <a:gd name="connsiteY44" fmla="*/ 387586 h 496315"/>
              <a:gd name="connsiteX45" fmla="*/ 585614 w 609243"/>
              <a:gd name="connsiteY45" fmla="*/ 79844 h 496315"/>
              <a:gd name="connsiteX46" fmla="*/ 315160 w 609243"/>
              <a:gd name="connsiteY46" fmla="*/ 68664 h 496315"/>
              <a:gd name="connsiteX47" fmla="*/ 306429 w 609243"/>
              <a:gd name="connsiteY47" fmla="*/ 71791 h 496315"/>
              <a:gd name="connsiteX48" fmla="*/ 297699 w 609243"/>
              <a:gd name="connsiteY48" fmla="*/ 68664 h 496315"/>
              <a:gd name="connsiteX49" fmla="*/ 198798 w 609243"/>
              <a:gd name="connsiteY49" fmla="*/ 22403 h 496315"/>
              <a:gd name="connsiteX50" fmla="*/ 197678 w 609243"/>
              <a:gd name="connsiteY50" fmla="*/ 346 h 496315"/>
              <a:gd name="connsiteX51" fmla="*/ 306429 w 609243"/>
              <a:gd name="connsiteY51" fmla="*/ 46209 h 496315"/>
              <a:gd name="connsiteX52" fmla="*/ 602505 w 609243"/>
              <a:gd name="connsiteY52" fmla="*/ 64779 h 496315"/>
              <a:gd name="connsiteX53" fmla="*/ 606016 w 609243"/>
              <a:gd name="connsiteY53" fmla="*/ 68948 h 496315"/>
              <a:gd name="connsiteX54" fmla="*/ 608009 w 609243"/>
              <a:gd name="connsiteY54" fmla="*/ 75581 h 496315"/>
              <a:gd name="connsiteX55" fmla="*/ 609243 w 609243"/>
              <a:gd name="connsiteY55" fmla="*/ 396113 h 496315"/>
              <a:gd name="connsiteX56" fmla="*/ 608199 w 609243"/>
              <a:gd name="connsiteY56" fmla="*/ 400945 h 496315"/>
              <a:gd name="connsiteX57" fmla="*/ 595103 w 609243"/>
              <a:gd name="connsiteY57" fmla="*/ 414210 h 496315"/>
              <a:gd name="connsiteX58" fmla="*/ 317437 w 609243"/>
              <a:gd name="connsiteY58" fmla="*/ 428043 h 496315"/>
              <a:gd name="connsiteX59" fmla="*/ 306429 w 609243"/>
              <a:gd name="connsiteY59" fmla="*/ 434675 h 496315"/>
              <a:gd name="connsiteX60" fmla="*/ 295422 w 609243"/>
              <a:gd name="connsiteY60" fmla="*/ 428043 h 496315"/>
              <a:gd name="connsiteX61" fmla="*/ 17756 w 609243"/>
              <a:gd name="connsiteY61" fmla="*/ 414210 h 496315"/>
              <a:gd name="connsiteX62" fmla="*/ 4660 w 609243"/>
              <a:gd name="connsiteY62" fmla="*/ 400945 h 496315"/>
              <a:gd name="connsiteX63" fmla="*/ 3616 w 609243"/>
              <a:gd name="connsiteY63" fmla="*/ 396113 h 496315"/>
              <a:gd name="connsiteX64" fmla="*/ 4850 w 609243"/>
              <a:gd name="connsiteY64" fmla="*/ 75581 h 496315"/>
              <a:gd name="connsiteX65" fmla="*/ 6843 w 609243"/>
              <a:gd name="connsiteY65" fmla="*/ 68948 h 496315"/>
              <a:gd name="connsiteX66" fmla="*/ 10354 w 609243"/>
              <a:gd name="connsiteY66" fmla="*/ 64779 h 496315"/>
              <a:gd name="connsiteX67" fmla="*/ 197678 w 609243"/>
              <a:gd name="connsiteY6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55189 w 609243"/>
              <a:gd name="connsiteY36" fmla="*/ 183880 h 496315"/>
              <a:gd name="connsiteX37" fmla="*/ 249162 w 609243"/>
              <a:gd name="connsiteY37" fmla="*/ 220933 h 496315"/>
              <a:gd name="connsiteX38" fmla="*/ 155189 w 609243"/>
              <a:gd name="connsiteY38" fmla="*/ 183880 h 496315"/>
              <a:gd name="connsiteX39" fmla="*/ 198798 w 609243"/>
              <a:gd name="connsiteY39" fmla="*/ 22403 h 496315"/>
              <a:gd name="connsiteX40" fmla="*/ 27245 w 609243"/>
              <a:gd name="connsiteY40" fmla="*/ 79844 h 496315"/>
              <a:gd name="connsiteX41" fmla="*/ 26012 w 609243"/>
              <a:gd name="connsiteY41" fmla="*/ 387586 h 496315"/>
              <a:gd name="connsiteX42" fmla="*/ 306429 w 609243"/>
              <a:gd name="connsiteY42" fmla="*/ 408620 h 496315"/>
              <a:gd name="connsiteX43" fmla="*/ 586847 w 609243"/>
              <a:gd name="connsiteY43" fmla="*/ 387586 h 496315"/>
              <a:gd name="connsiteX44" fmla="*/ 585614 w 609243"/>
              <a:gd name="connsiteY44" fmla="*/ 79844 h 496315"/>
              <a:gd name="connsiteX45" fmla="*/ 315160 w 609243"/>
              <a:gd name="connsiteY45" fmla="*/ 68664 h 496315"/>
              <a:gd name="connsiteX46" fmla="*/ 306429 w 609243"/>
              <a:gd name="connsiteY46" fmla="*/ 71791 h 496315"/>
              <a:gd name="connsiteX47" fmla="*/ 297699 w 609243"/>
              <a:gd name="connsiteY47" fmla="*/ 68664 h 496315"/>
              <a:gd name="connsiteX48" fmla="*/ 198798 w 609243"/>
              <a:gd name="connsiteY48" fmla="*/ 22403 h 496315"/>
              <a:gd name="connsiteX49" fmla="*/ 197678 w 609243"/>
              <a:gd name="connsiteY49" fmla="*/ 346 h 496315"/>
              <a:gd name="connsiteX50" fmla="*/ 306429 w 609243"/>
              <a:gd name="connsiteY50" fmla="*/ 46209 h 496315"/>
              <a:gd name="connsiteX51" fmla="*/ 602505 w 609243"/>
              <a:gd name="connsiteY51" fmla="*/ 64779 h 496315"/>
              <a:gd name="connsiteX52" fmla="*/ 606016 w 609243"/>
              <a:gd name="connsiteY52" fmla="*/ 68948 h 496315"/>
              <a:gd name="connsiteX53" fmla="*/ 608009 w 609243"/>
              <a:gd name="connsiteY53" fmla="*/ 75581 h 496315"/>
              <a:gd name="connsiteX54" fmla="*/ 609243 w 609243"/>
              <a:gd name="connsiteY54" fmla="*/ 396113 h 496315"/>
              <a:gd name="connsiteX55" fmla="*/ 608199 w 609243"/>
              <a:gd name="connsiteY55" fmla="*/ 400945 h 496315"/>
              <a:gd name="connsiteX56" fmla="*/ 595103 w 609243"/>
              <a:gd name="connsiteY56" fmla="*/ 414210 h 496315"/>
              <a:gd name="connsiteX57" fmla="*/ 317437 w 609243"/>
              <a:gd name="connsiteY57" fmla="*/ 428043 h 496315"/>
              <a:gd name="connsiteX58" fmla="*/ 306429 w 609243"/>
              <a:gd name="connsiteY58" fmla="*/ 434675 h 496315"/>
              <a:gd name="connsiteX59" fmla="*/ 295422 w 609243"/>
              <a:gd name="connsiteY59" fmla="*/ 428043 h 496315"/>
              <a:gd name="connsiteX60" fmla="*/ 17756 w 609243"/>
              <a:gd name="connsiteY60" fmla="*/ 414210 h 496315"/>
              <a:gd name="connsiteX61" fmla="*/ 4660 w 609243"/>
              <a:gd name="connsiteY61" fmla="*/ 400945 h 496315"/>
              <a:gd name="connsiteX62" fmla="*/ 3616 w 609243"/>
              <a:gd name="connsiteY62" fmla="*/ 396113 h 496315"/>
              <a:gd name="connsiteX63" fmla="*/ 4850 w 609243"/>
              <a:gd name="connsiteY63" fmla="*/ 75581 h 496315"/>
              <a:gd name="connsiteX64" fmla="*/ 6843 w 609243"/>
              <a:gd name="connsiteY64" fmla="*/ 68948 h 496315"/>
              <a:gd name="connsiteX65" fmla="*/ 10354 w 609243"/>
              <a:gd name="connsiteY65" fmla="*/ 64779 h 496315"/>
              <a:gd name="connsiteX66" fmla="*/ 197678 w 609243"/>
              <a:gd name="connsiteY6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439981 w 609243"/>
              <a:gd name="connsiteY26" fmla="*/ 229743 h 496315"/>
              <a:gd name="connsiteX27" fmla="*/ 542897 w 609243"/>
              <a:gd name="connsiteY27" fmla="*/ 259481 h 496315"/>
              <a:gd name="connsiteX28" fmla="*/ 534359 w 609243"/>
              <a:gd name="connsiteY28" fmla="*/ 277206 h 496315"/>
              <a:gd name="connsiteX29" fmla="*/ 349445 w 609243"/>
              <a:gd name="connsiteY29" fmla="*/ 274552 h 496315"/>
              <a:gd name="connsiteX30" fmla="*/ 338060 w 609243"/>
              <a:gd name="connsiteY30" fmla="*/ 258438 h 496315"/>
              <a:gd name="connsiteX31" fmla="*/ 439981 w 609243"/>
              <a:gd name="connsiteY31" fmla="*/ 229743 h 496315"/>
              <a:gd name="connsiteX32" fmla="*/ 436157 w 609243"/>
              <a:gd name="connsiteY32" fmla="*/ 183933 h 496315"/>
              <a:gd name="connsiteX33" fmla="*/ 539058 w 609243"/>
              <a:gd name="connsiteY33" fmla="*/ 213639 h 496315"/>
              <a:gd name="connsiteX34" fmla="*/ 530612 w 609243"/>
              <a:gd name="connsiteY34" fmla="*/ 231439 h 496315"/>
              <a:gd name="connsiteX35" fmla="*/ 436157 w 609243"/>
              <a:gd name="connsiteY35" fmla="*/ 183933 h 496315"/>
              <a:gd name="connsiteX36" fmla="*/ 198798 w 609243"/>
              <a:gd name="connsiteY36" fmla="*/ 22403 h 496315"/>
              <a:gd name="connsiteX37" fmla="*/ 27245 w 609243"/>
              <a:gd name="connsiteY37" fmla="*/ 79844 h 496315"/>
              <a:gd name="connsiteX38" fmla="*/ 26012 w 609243"/>
              <a:gd name="connsiteY38" fmla="*/ 387586 h 496315"/>
              <a:gd name="connsiteX39" fmla="*/ 306429 w 609243"/>
              <a:gd name="connsiteY39" fmla="*/ 408620 h 496315"/>
              <a:gd name="connsiteX40" fmla="*/ 586847 w 609243"/>
              <a:gd name="connsiteY40" fmla="*/ 387586 h 496315"/>
              <a:gd name="connsiteX41" fmla="*/ 585614 w 609243"/>
              <a:gd name="connsiteY41" fmla="*/ 79844 h 496315"/>
              <a:gd name="connsiteX42" fmla="*/ 315160 w 609243"/>
              <a:gd name="connsiteY42" fmla="*/ 68664 h 496315"/>
              <a:gd name="connsiteX43" fmla="*/ 306429 w 609243"/>
              <a:gd name="connsiteY43" fmla="*/ 71791 h 496315"/>
              <a:gd name="connsiteX44" fmla="*/ 297699 w 609243"/>
              <a:gd name="connsiteY44" fmla="*/ 68664 h 496315"/>
              <a:gd name="connsiteX45" fmla="*/ 198798 w 609243"/>
              <a:gd name="connsiteY45" fmla="*/ 22403 h 496315"/>
              <a:gd name="connsiteX46" fmla="*/ 197678 w 609243"/>
              <a:gd name="connsiteY46" fmla="*/ 346 h 496315"/>
              <a:gd name="connsiteX47" fmla="*/ 306429 w 609243"/>
              <a:gd name="connsiteY47" fmla="*/ 46209 h 496315"/>
              <a:gd name="connsiteX48" fmla="*/ 602505 w 609243"/>
              <a:gd name="connsiteY48" fmla="*/ 64779 h 496315"/>
              <a:gd name="connsiteX49" fmla="*/ 606016 w 609243"/>
              <a:gd name="connsiteY49" fmla="*/ 68948 h 496315"/>
              <a:gd name="connsiteX50" fmla="*/ 608009 w 609243"/>
              <a:gd name="connsiteY50" fmla="*/ 75581 h 496315"/>
              <a:gd name="connsiteX51" fmla="*/ 609243 w 609243"/>
              <a:gd name="connsiteY51" fmla="*/ 396113 h 496315"/>
              <a:gd name="connsiteX52" fmla="*/ 608199 w 609243"/>
              <a:gd name="connsiteY52" fmla="*/ 400945 h 496315"/>
              <a:gd name="connsiteX53" fmla="*/ 595103 w 609243"/>
              <a:gd name="connsiteY53" fmla="*/ 414210 h 496315"/>
              <a:gd name="connsiteX54" fmla="*/ 317437 w 609243"/>
              <a:gd name="connsiteY54" fmla="*/ 428043 h 496315"/>
              <a:gd name="connsiteX55" fmla="*/ 306429 w 609243"/>
              <a:gd name="connsiteY55" fmla="*/ 434675 h 496315"/>
              <a:gd name="connsiteX56" fmla="*/ 295422 w 609243"/>
              <a:gd name="connsiteY56" fmla="*/ 428043 h 496315"/>
              <a:gd name="connsiteX57" fmla="*/ 17756 w 609243"/>
              <a:gd name="connsiteY57" fmla="*/ 414210 h 496315"/>
              <a:gd name="connsiteX58" fmla="*/ 4660 w 609243"/>
              <a:gd name="connsiteY58" fmla="*/ 400945 h 496315"/>
              <a:gd name="connsiteX59" fmla="*/ 3616 w 609243"/>
              <a:gd name="connsiteY59" fmla="*/ 396113 h 496315"/>
              <a:gd name="connsiteX60" fmla="*/ 4850 w 609243"/>
              <a:gd name="connsiteY60" fmla="*/ 75581 h 496315"/>
              <a:gd name="connsiteX61" fmla="*/ 6843 w 609243"/>
              <a:gd name="connsiteY61" fmla="*/ 68948 h 496315"/>
              <a:gd name="connsiteX62" fmla="*/ 10354 w 609243"/>
              <a:gd name="connsiteY62" fmla="*/ 64779 h 496315"/>
              <a:gd name="connsiteX63" fmla="*/ 197678 w 609243"/>
              <a:gd name="connsiteY6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65059 w 609243"/>
              <a:gd name="connsiteY22" fmla="*/ 284966 h 496315"/>
              <a:gd name="connsiteX23" fmla="*/ 249162 w 609243"/>
              <a:gd name="connsiteY23" fmla="*/ 266966 h 496315"/>
              <a:gd name="connsiteX24" fmla="*/ 65059 w 609243"/>
              <a:gd name="connsiteY24" fmla="*/ 284966 h 496315"/>
              <a:gd name="connsiteX25" fmla="*/ 439981 w 609243"/>
              <a:gd name="connsiteY25" fmla="*/ 229743 h 496315"/>
              <a:gd name="connsiteX26" fmla="*/ 542897 w 609243"/>
              <a:gd name="connsiteY26" fmla="*/ 259481 h 496315"/>
              <a:gd name="connsiteX27" fmla="*/ 534359 w 609243"/>
              <a:gd name="connsiteY27" fmla="*/ 277206 h 496315"/>
              <a:gd name="connsiteX28" fmla="*/ 349445 w 609243"/>
              <a:gd name="connsiteY28" fmla="*/ 274552 h 496315"/>
              <a:gd name="connsiteX29" fmla="*/ 338060 w 609243"/>
              <a:gd name="connsiteY29" fmla="*/ 258438 h 496315"/>
              <a:gd name="connsiteX30" fmla="*/ 439981 w 609243"/>
              <a:gd name="connsiteY30" fmla="*/ 229743 h 496315"/>
              <a:gd name="connsiteX31" fmla="*/ 436157 w 609243"/>
              <a:gd name="connsiteY31" fmla="*/ 183933 h 496315"/>
              <a:gd name="connsiteX32" fmla="*/ 539058 w 609243"/>
              <a:gd name="connsiteY32" fmla="*/ 213639 h 496315"/>
              <a:gd name="connsiteX33" fmla="*/ 530612 w 609243"/>
              <a:gd name="connsiteY33" fmla="*/ 231439 h 496315"/>
              <a:gd name="connsiteX34" fmla="*/ 436157 w 609243"/>
              <a:gd name="connsiteY34" fmla="*/ 183933 h 496315"/>
              <a:gd name="connsiteX35" fmla="*/ 198798 w 609243"/>
              <a:gd name="connsiteY35" fmla="*/ 22403 h 496315"/>
              <a:gd name="connsiteX36" fmla="*/ 27245 w 609243"/>
              <a:gd name="connsiteY36" fmla="*/ 79844 h 496315"/>
              <a:gd name="connsiteX37" fmla="*/ 26012 w 609243"/>
              <a:gd name="connsiteY37" fmla="*/ 387586 h 496315"/>
              <a:gd name="connsiteX38" fmla="*/ 306429 w 609243"/>
              <a:gd name="connsiteY38" fmla="*/ 408620 h 496315"/>
              <a:gd name="connsiteX39" fmla="*/ 586847 w 609243"/>
              <a:gd name="connsiteY39" fmla="*/ 387586 h 496315"/>
              <a:gd name="connsiteX40" fmla="*/ 585614 w 609243"/>
              <a:gd name="connsiteY40" fmla="*/ 79844 h 496315"/>
              <a:gd name="connsiteX41" fmla="*/ 315160 w 609243"/>
              <a:gd name="connsiteY41" fmla="*/ 68664 h 496315"/>
              <a:gd name="connsiteX42" fmla="*/ 306429 w 609243"/>
              <a:gd name="connsiteY42" fmla="*/ 71791 h 496315"/>
              <a:gd name="connsiteX43" fmla="*/ 297699 w 609243"/>
              <a:gd name="connsiteY43" fmla="*/ 68664 h 496315"/>
              <a:gd name="connsiteX44" fmla="*/ 198798 w 609243"/>
              <a:gd name="connsiteY44" fmla="*/ 22403 h 496315"/>
              <a:gd name="connsiteX45" fmla="*/ 197678 w 609243"/>
              <a:gd name="connsiteY45" fmla="*/ 346 h 496315"/>
              <a:gd name="connsiteX46" fmla="*/ 306429 w 609243"/>
              <a:gd name="connsiteY46" fmla="*/ 46209 h 496315"/>
              <a:gd name="connsiteX47" fmla="*/ 602505 w 609243"/>
              <a:gd name="connsiteY47" fmla="*/ 64779 h 496315"/>
              <a:gd name="connsiteX48" fmla="*/ 606016 w 609243"/>
              <a:gd name="connsiteY48" fmla="*/ 68948 h 496315"/>
              <a:gd name="connsiteX49" fmla="*/ 608009 w 609243"/>
              <a:gd name="connsiteY49" fmla="*/ 75581 h 496315"/>
              <a:gd name="connsiteX50" fmla="*/ 609243 w 609243"/>
              <a:gd name="connsiteY50" fmla="*/ 396113 h 496315"/>
              <a:gd name="connsiteX51" fmla="*/ 608199 w 609243"/>
              <a:gd name="connsiteY51" fmla="*/ 400945 h 496315"/>
              <a:gd name="connsiteX52" fmla="*/ 595103 w 609243"/>
              <a:gd name="connsiteY52" fmla="*/ 414210 h 496315"/>
              <a:gd name="connsiteX53" fmla="*/ 317437 w 609243"/>
              <a:gd name="connsiteY53" fmla="*/ 428043 h 496315"/>
              <a:gd name="connsiteX54" fmla="*/ 306429 w 609243"/>
              <a:gd name="connsiteY54" fmla="*/ 434675 h 496315"/>
              <a:gd name="connsiteX55" fmla="*/ 295422 w 609243"/>
              <a:gd name="connsiteY55" fmla="*/ 428043 h 496315"/>
              <a:gd name="connsiteX56" fmla="*/ 17756 w 609243"/>
              <a:gd name="connsiteY56" fmla="*/ 414210 h 496315"/>
              <a:gd name="connsiteX57" fmla="*/ 4660 w 609243"/>
              <a:gd name="connsiteY57" fmla="*/ 400945 h 496315"/>
              <a:gd name="connsiteX58" fmla="*/ 3616 w 609243"/>
              <a:gd name="connsiteY58" fmla="*/ 396113 h 496315"/>
              <a:gd name="connsiteX59" fmla="*/ 4850 w 609243"/>
              <a:gd name="connsiteY59" fmla="*/ 75581 h 496315"/>
              <a:gd name="connsiteX60" fmla="*/ 6843 w 609243"/>
              <a:gd name="connsiteY60" fmla="*/ 68948 h 496315"/>
              <a:gd name="connsiteX61" fmla="*/ 10354 w 609243"/>
              <a:gd name="connsiteY61" fmla="*/ 64779 h 496315"/>
              <a:gd name="connsiteX62" fmla="*/ 197678 w 609243"/>
              <a:gd name="connsiteY6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439981 w 609243"/>
              <a:gd name="connsiteY22" fmla="*/ 229743 h 496315"/>
              <a:gd name="connsiteX23" fmla="*/ 542897 w 609243"/>
              <a:gd name="connsiteY23" fmla="*/ 259481 h 496315"/>
              <a:gd name="connsiteX24" fmla="*/ 534359 w 609243"/>
              <a:gd name="connsiteY24" fmla="*/ 277206 h 496315"/>
              <a:gd name="connsiteX25" fmla="*/ 349445 w 609243"/>
              <a:gd name="connsiteY25" fmla="*/ 274552 h 496315"/>
              <a:gd name="connsiteX26" fmla="*/ 338060 w 609243"/>
              <a:gd name="connsiteY26" fmla="*/ 258438 h 496315"/>
              <a:gd name="connsiteX27" fmla="*/ 439981 w 609243"/>
              <a:gd name="connsiteY27" fmla="*/ 229743 h 496315"/>
              <a:gd name="connsiteX28" fmla="*/ 436157 w 609243"/>
              <a:gd name="connsiteY28" fmla="*/ 183933 h 496315"/>
              <a:gd name="connsiteX29" fmla="*/ 539058 w 609243"/>
              <a:gd name="connsiteY29" fmla="*/ 213639 h 496315"/>
              <a:gd name="connsiteX30" fmla="*/ 530612 w 609243"/>
              <a:gd name="connsiteY30" fmla="*/ 231439 h 496315"/>
              <a:gd name="connsiteX31" fmla="*/ 436157 w 609243"/>
              <a:gd name="connsiteY31" fmla="*/ 183933 h 496315"/>
              <a:gd name="connsiteX32" fmla="*/ 198798 w 609243"/>
              <a:gd name="connsiteY32" fmla="*/ 22403 h 496315"/>
              <a:gd name="connsiteX33" fmla="*/ 27245 w 609243"/>
              <a:gd name="connsiteY33" fmla="*/ 79844 h 496315"/>
              <a:gd name="connsiteX34" fmla="*/ 26012 w 609243"/>
              <a:gd name="connsiteY34" fmla="*/ 387586 h 496315"/>
              <a:gd name="connsiteX35" fmla="*/ 306429 w 609243"/>
              <a:gd name="connsiteY35" fmla="*/ 408620 h 496315"/>
              <a:gd name="connsiteX36" fmla="*/ 586847 w 609243"/>
              <a:gd name="connsiteY36" fmla="*/ 387586 h 496315"/>
              <a:gd name="connsiteX37" fmla="*/ 585614 w 609243"/>
              <a:gd name="connsiteY37" fmla="*/ 79844 h 496315"/>
              <a:gd name="connsiteX38" fmla="*/ 315160 w 609243"/>
              <a:gd name="connsiteY38" fmla="*/ 68664 h 496315"/>
              <a:gd name="connsiteX39" fmla="*/ 306429 w 609243"/>
              <a:gd name="connsiteY39" fmla="*/ 71791 h 496315"/>
              <a:gd name="connsiteX40" fmla="*/ 297699 w 609243"/>
              <a:gd name="connsiteY40" fmla="*/ 68664 h 496315"/>
              <a:gd name="connsiteX41" fmla="*/ 198798 w 609243"/>
              <a:gd name="connsiteY41" fmla="*/ 22403 h 496315"/>
              <a:gd name="connsiteX42" fmla="*/ 197678 w 609243"/>
              <a:gd name="connsiteY42" fmla="*/ 346 h 496315"/>
              <a:gd name="connsiteX43" fmla="*/ 306429 w 609243"/>
              <a:gd name="connsiteY43" fmla="*/ 46209 h 496315"/>
              <a:gd name="connsiteX44" fmla="*/ 602505 w 609243"/>
              <a:gd name="connsiteY44" fmla="*/ 64779 h 496315"/>
              <a:gd name="connsiteX45" fmla="*/ 606016 w 609243"/>
              <a:gd name="connsiteY45" fmla="*/ 68948 h 496315"/>
              <a:gd name="connsiteX46" fmla="*/ 608009 w 609243"/>
              <a:gd name="connsiteY46" fmla="*/ 75581 h 496315"/>
              <a:gd name="connsiteX47" fmla="*/ 609243 w 609243"/>
              <a:gd name="connsiteY47" fmla="*/ 396113 h 496315"/>
              <a:gd name="connsiteX48" fmla="*/ 608199 w 609243"/>
              <a:gd name="connsiteY48" fmla="*/ 400945 h 496315"/>
              <a:gd name="connsiteX49" fmla="*/ 595103 w 609243"/>
              <a:gd name="connsiteY49" fmla="*/ 414210 h 496315"/>
              <a:gd name="connsiteX50" fmla="*/ 317437 w 609243"/>
              <a:gd name="connsiteY50" fmla="*/ 428043 h 496315"/>
              <a:gd name="connsiteX51" fmla="*/ 306429 w 609243"/>
              <a:gd name="connsiteY51" fmla="*/ 434675 h 496315"/>
              <a:gd name="connsiteX52" fmla="*/ 295422 w 609243"/>
              <a:gd name="connsiteY52" fmla="*/ 428043 h 496315"/>
              <a:gd name="connsiteX53" fmla="*/ 17756 w 609243"/>
              <a:gd name="connsiteY53" fmla="*/ 414210 h 496315"/>
              <a:gd name="connsiteX54" fmla="*/ 4660 w 609243"/>
              <a:gd name="connsiteY54" fmla="*/ 400945 h 496315"/>
              <a:gd name="connsiteX55" fmla="*/ 3616 w 609243"/>
              <a:gd name="connsiteY55" fmla="*/ 396113 h 496315"/>
              <a:gd name="connsiteX56" fmla="*/ 4850 w 609243"/>
              <a:gd name="connsiteY56" fmla="*/ 75581 h 496315"/>
              <a:gd name="connsiteX57" fmla="*/ 6843 w 609243"/>
              <a:gd name="connsiteY57" fmla="*/ 68948 h 496315"/>
              <a:gd name="connsiteX58" fmla="*/ 10354 w 609243"/>
              <a:gd name="connsiteY58" fmla="*/ 64779 h 496315"/>
              <a:gd name="connsiteX59" fmla="*/ 197678 w 609243"/>
              <a:gd name="connsiteY5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155189 w 609243"/>
              <a:gd name="connsiteY14" fmla="*/ 275778 h 496315"/>
              <a:gd name="connsiteX15" fmla="*/ 443849 w 609243"/>
              <a:gd name="connsiteY15" fmla="*/ 275552 h 496315"/>
              <a:gd name="connsiteX16" fmla="*/ 546751 w 609243"/>
              <a:gd name="connsiteY16" fmla="*/ 305255 h 496315"/>
              <a:gd name="connsiteX17" fmla="*/ 538211 w 609243"/>
              <a:gd name="connsiteY17" fmla="*/ 323074 h 496315"/>
              <a:gd name="connsiteX18" fmla="*/ 353260 w 609243"/>
              <a:gd name="connsiteY18" fmla="*/ 320420 h 496315"/>
              <a:gd name="connsiteX19" fmla="*/ 341872 w 609243"/>
              <a:gd name="connsiteY19" fmla="*/ 304212 h 496315"/>
              <a:gd name="connsiteX20" fmla="*/ 443849 w 609243"/>
              <a:gd name="connsiteY20" fmla="*/ 275552 h 496315"/>
              <a:gd name="connsiteX21" fmla="*/ 439981 w 609243"/>
              <a:gd name="connsiteY21" fmla="*/ 229743 h 496315"/>
              <a:gd name="connsiteX22" fmla="*/ 542897 w 609243"/>
              <a:gd name="connsiteY22" fmla="*/ 259481 h 496315"/>
              <a:gd name="connsiteX23" fmla="*/ 534359 w 609243"/>
              <a:gd name="connsiteY23" fmla="*/ 277206 h 496315"/>
              <a:gd name="connsiteX24" fmla="*/ 349445 w 609243"/>
              <a:gd name="connsiteY24" fmla="*/ 274552 h 496315"/>
              <a:gd name="connsiteX25" fmla="*/ 338060 w 609243"/>
              <a:gd name="connsiteY25" fmla="*/ 258438 h 496315"/>
              <a:gd name="connsiteX26" fmla="*/ 439981 w 609243"/>
              <a:gd name="connsiteY26" fmla="*/ 229743 h 496315"/>
              <a:gd name="connsiteX27" fmla="*/ 436157 w 609243"/>
              <a:gd name="connsiteY27" fmla="*/ 183933 h 496315"/>
              <a:gd name="connsiteX28" fmla="*/ 539058 w 609243"/>
              <a:gd name="connsiteY28" fmla="*/ 213639 h 496315"/>
              <a:gd name="connsiteX29" fmla="*/ 530612 w 609243"/>
              <a:gd name="connsiteY29" fmla="*/ 231439 h 496315"/>
              <a:gd name="connsiteX30" fmla="*/ 436157 w 609243"/>
              <a:gd name="connsiteY30" fmla="*/ 183933 h 496315"/>
              <a:gd name="connsiteX31" fmla="*/ 198798 w 609243"/>
              <a:gd name="connsiteY31" fmla="*/ 22403 h 496315"/>
              <a:gd name="connsiteX32" fmla="*/ 27245 w 609243"/>
              <a:gd name="connsiteY32" fmla="*/ 79844 h 496315"/>
              <a:gd name="connsiteX33" fmla="*/ 26012 w 609243"/>
              <a:gd name="connsiteY33" fmla="*/ 387586 h 496315"/>
              <a:gd name="connsiteX34" fmla="*/ 306429 w 609243"/>
              <a:gd name="connsiteY34" fmla="*/ 408620 h 496315"/>
              <a:gd name="connsiteX35" fmla="*/ 586847 w 609243"/>
              <a:gd name="connsiteY35" fmla="*/ 387586 h 496315"/>
              <a:gd name="connsiteX36" fmla="*/ 585614 w 609243"/>
              <a:gd name="connsiteY36" fmla="*/ 79844 h 496315"/>
              <a:gd name="connsiteX37" fmla="*/ 315160 w 609243"/>
              <a:gd name="connsiteY37" fmla="*/ 68664 h 496315"/>
              <a:gd name="connsiteX38" fmla="*/ 306429 w 609243"/>
              <a:gd name="connsiteY38" fmla="*/ 71791 h 496315"/>
              <a:gd name="connsiteX39" fmla="*/ 297699 w 609243"/>
              <a:gd name="connsiteY39" fmla="*/ 68664 h 496315"/>
              <a:gd name="connsiteX40" fmla="*/ 198798 w 609243"/>
              <a:gd name="connsiteY40" fmla="*/ 22403 h 496315"/>
              <a:gd name="connsiteX41" fmla="*/ 197678 w 609243"/>
              <a:gd name="connsiteY41" fmla="*/ 346 h 496315"/>
              <a:gd name="connsiteX42" fmla="*/ 306429 w 609243"/>
              <a:gd name="connsiteY42" fmla="*/ 46209 h 496315"/>
              <a:gd name="connsiteX43" fmla="*/ 602505 w 609243"/>
              <a:gd name="connsiteY43" fmla="*/ 64779 h 496315"/>
              <a:gd name="connsiteX44" fmla="*/ 606016 w 609243"/>
              <a:gd name="connsiteY44" fmla="*/ 68948 h 496315"/>
              <a:gd name="connsiteX45" fmla="*/ 608009 w 609243"/>
              <a:gd name="connsiteY45" fmla="*/ 75581 h 496315"/>
              <a:gd name="connsiteX46" fmla="*/ 609243 w 609243"/>
              <a:gd name="connsiteY46" fmla="*/ 396113 h 496315"/>
              <a:gd name="connsiteX47" fmla="*/ 608199 w 609243"/>
              <a:gd name="connsiteY47" fmla="*/ 400945 h 496315"/>
              <a:gd name="connsiteX48" fmla="*/ 595103 w 609243"/>
              <a:gd name="connsiteY48" fmla="*/ 414210 h 496315"/>
              <a:gd name="connsiteX49" fmla="*/ 317437 w 609243"/>
              <a:gd name="connsiteY49" fmla="*/ 428043 h 496315"/>
              <a:gd name="connsiteX50" fmla="*/ 306429 w 609243"/>
              <a:gd name="connsiteY50" fmla="*/ 434675 h 496315"/>
              <a:gd name="connsiteX51" fmla="*/ 295422 w 609243"/>
              <a:gd name="connsiteY51" fmla="*/ 428043 h 496315"/>
              <a:gd name="connsiteX52" fmla="*/ 17756 w 609243"/>
              <a:gd name="connsiteY52" fmla="*/ 414210 h 496315"/>
              <a:gd name="connsiteX53" fmla="*/ 4660 w 609243"/>
              <a:gd name="connsiteY53" fmla="*/ 400945 h 496315"/>
              <a:gd name="connsiteX54" fmla="*/ 3616 w 609243"/>
              <a:gd name="connsiteY54" fmla="*/ 396113 h 496315"/>
              <a:gd name="connsiteX55" fmla="*/ 4850 w 609243"/>
              <a:gd name="connsiteY55" fmla="*/ 75581 h 496315"/>
              <a:gd name="connsiteX56" fmla="*/ 6843 w 609243"/>
              <a:gd name="connsiteY56" fmla="*/ 68948 h 496315"/>
              <a:gd name="connsiteX57" fmla="*/ 10354 w 609243"/>
              <a:gd name="connsiteY57" fmla="*/ 64779 h 496315"/>
              <a:gd name="connsiteX58" fmla="*/ 197678 w 609243"/>
              <a:gd name="connsiteY5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5095 w 609243"/>
              <a:gd name="connsiteY10" fmla="*/ 313979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55095 w 609243"/>
              <a:gd name="connsiteY13" fmla="*/ 313979 h 496315"/>
              <a:gd name="connsiteX14" fmla="*/ 443849 w 609243"/>
              <a:gd name="connsiteY14" fmla="*/ 275552 h 496315"/>
              <a:gd name="connsiteX15" fmla="*/ 546751 w 609243"/>
              <a:gd name="connsiteY15" fmla="*/ 305255 h 496315"/>
              <a:gd name="connsiteX16" fmla="*/ 538211 w 609243"/>
              <a:gd name="connsiteY16" fmla="*/ 323074 h 496315"/>
              <a:gd name="connsiteX17" fmla="*/ 353260 w 609243"/>
              <a:gd name="connsiteY17" fmla="*/ 320420 h 496315"/>
              <a:gd name="connsiteX18" fmla="*/ 341872 w 609243"/>
              <a:gd name="connsiteY18" fmla="*/ 304212 h 496315"/>
              <a:gd name="connsiteX19" fmla="*/ 443849 w 609243"/>
              <a:gd name="connsiteY19" fmla="*/ 275552 h 496315"/>
              <a:gd name="connsiteX20" fmla="*/ 439981 w 609243"/>
              <a:gd name="connsiteY20" fmla="*/ 229743 h 496315"/>
              <a:gd name="connsiteX21" fmla="*/ 542897 w 609243"/>
              <a:gd name="connsiteY21" fmla="*/ 259481 h 496315"/>
              <a:gd name="connsiteX22" fmla="*/ 534359 w 609243"/>
              <a:gd name="connsiteY22" fmla="*/ 277206 h 496315"/>
              <a:gd name="connsiteX23" fmla="*/ 349445 w 609243"/>
              <a:gd name="connsiteY23" fmla="*/ 274552 h 496315"/>
              <a:gd name="connsiteX24" fmla="*/ 338060 w 609243"/>
              <a:gd name="connsiteY24" fmla="*/ 258438 h 496315"/>
              <a:gd name="connsiteX25" fmla="*/ 439981 w 609243"/>
              <a:gd name="connsiteY25" fmla="*/ 229743 h 496315"/>
              <a:gd name="connsiteX26" fmla="*/ 436157 w 609243"/>
              <a:gd name="connsiteY26" fmla="*/ 183933 h 496315"/>
              <a:gd name="connsiteX27" fmla="*/ 539058 w 609243"/>
              <a:gd name="connsiteY27" fmla="*/ 213639 h 496315"/>
              <a:gd name="connsiteX28" fmla="*/ 530612 w 609243"/>
              <a:gd name="connsiteY28" fmla="*/ 231439 h 496315"/>
              <a:gd name="connsiteX29" fmla="*/ 436157 w 609243"/>
              <a:gd name="connsiteY29" fmla="*/ 183933 h 496315"/>
              <a:gd name="connsiteX30" fmla="*/ 198798 w 609243"/>
              <a:gd name="connsiteY30" fmla="*/ 22403 h 496315"/>
              <a:gd name="connsiteX31" fmla="*/ 27245 w 609243"/>
              <a:gd name="connsiteY31" fmla="*/ 79844 h 496315"/>
              <a:gd name="connsiteX32" fmla="*/ 26012 w 609243"/>
              <a:gd name="connsiteY32" fmla="*/ 387586 h 496315"/>
              <a:gd name="connsiteX33" fmla="*/ 306429 w 609243"/>
              <a:gd name="connsiteY33" fmla="*/ 408620 h 496315"/>
              <a:gd name="connsiteX34" fmla="*/ 586847 w 609243"/>
              <a:gd name="connsiteY34" fmla="*/ 387586 h 496315"/>
              <a:gd name="connsiteX35" fmla="*/ 585614 w 609243"/>
              <a:gd name="connsiteY35" fmla="*/ 79844 h 496315"/>
              <a:gd name="connsiteX36" fmla="*/ 315160 w 609243"/>
              <a:gd name="connsiteY36" fmla="*/ 68664 h 496315"/>
              <a:gd name="connsiteX37" fmla="*/ 306429 w 609243"/>
              <a:gd name="connsiteY37" fmla="*/ 71791 h 496315"/>
              <a:gd name="connsiteX38" fmla="*/ 297699 w 609243"/>
              <a:gd name="connsiteY38" fmla="*/ 68664 h 496315"/>
              <a:gd name="connsiteX39" fmla="*/ 198798 w 609243"/>
              <a:gd name="connsiteY39" fmla="*/ 22403 h 496315"/>
              <a:gd name="connsiteX40" fmla="*/ 197678 w 609243"/>
              <a:gd name="connsiteY40" fmla="*/ 346 h 496315"/>
              <a:gd name="connsiteX41" fmla="*/ 306429 w 609243"/>
              <a:gd name="connsiteY41" fmla="*/ 46209 h 496315"/>
              <a:gd name="connsiteX42" fmla="*/ 602505 w 609243"/>
              <a:gd name="connsiteY42" fmla="*/ 64779 h 496315"/>
              <a:gd name="connsiteX43" fmla="*/ 606016 w 609243"/>
              <a:gd name="connsiteY43" fmla="*/ 68948 h 496315"/>
              <a:gd name="connsiteX44" fmla="*/ 608009 w 609243"/>
              <a:gd name="connsiteY44" fmla="*/ 75581 h 496315"/>
              <a:gd name="connsiteX45" fmla="*/ 609243 w 609243"/>
              <a:gd name="connsiteY45" fmla="*/ 396113 h 496315"/>
              <a:gd name="connsiteX46" fmla="*/ 608199 w 609243"/>
              <a:gd name="connsiteY46" fmla="*/ 400945 h 496315"/>
              <a:gd name="connsiteX47" fmla="*/ 595103 w 609243"/>
              <a:gd name="connsiteY47" fmla="*/ 414210 h 496315"/>
              <a:gd name="connsiteX48" fmla="*/ 317437 w 609243"/>
              <a:gd name="connsiteY48" fmla="*/ 428043 h 496315"/>
              <a:gd name="connsiteX49" fmla="*/ 306429 w 609243"/>
              <a:gd name="connsiteY49" fmla="*/ 434675 h 496315"/>
              <a:gd name="connsiteX50" fmla="*/ 295422 w 609243"/>
              <a:gd name="connsiteY50" fmla="*/ 428043 h 496315"/>
              <a:gd name="connsiteX51" fmla="*/ 17756 w 609243"/>
              <a:gd name="connsiteY51" fmla="*/ 414210 h 496315"/>
              <a:gd name="connsiteX52" fmla="*/ 4660 w 609243"/>
              <a:gd name="connsiteY52" fmla="*/ 400945 h 496315"/>
              <a:gd name="connsiteX53" fmla="*/ 3616 w 609243"/>
              <a:gd name="connsiteY53" fmla="*/ 396113 h 496315"/>
              <a:gd name="connsiteX54" fmla="*/ 4850 w 609243"/>
              <a:gd name="connsiteY54" fmla="*/ 75581 h 496315"/>
              <a:gd name="connsiteX55" fmla="*/ 6843 w 609243"/>
              <a:gd name="connsiteY55" fmla="*/ 68948 h 496315"/>
              <a:gd name="connsiteX56" fmla="*/ 10354 w 609243"/>
              <a:gd name="connsiteY56" fmla="*/ 64779 h 496315"/>
              <a:gd name="connsiteX57" fmla="*/ 197678 w 609243"/>
              <a:gd name="connsiteY5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65059 w 609243"/>
              <a:gd name="connsiteY10" fmla="*/ 331041 h 496315"/>
              <a:gd name="connsiteX11" fmla="*/ 249162 w 609243"/>
              <a:gd name="connsiteY11" fmla="*/ 312936 h 496315"/>
              <a:gd name="connsiteX12" fmla="*/ 65059 w 609243"/>
              <a:gd name="connsiteY12" fmla="*/ 331041 h 496315"/>
              <a:gd name="connsiteX13" fmla="*/ 443849 w 609243"/>
              <a:gd name="connsiteY13" fmla="*/ 275552 h 496315"/>
              <a:gd name="connsiteX14" fmla="*/ 546751 w 609243"/>
              <a:gd name="connsiteY14" fmla="*/ 305255 h 496315"/>
              <a:gd name="connsiteX15" fmla="*/ 538211 w 609243"/>
              <a:gd name="connsiteY15" fmla="*/ 323074 h 496315"/>
              <a:gd name="connsiteX16" fmla="*/ 353260 w 609243"/>
              <a:gd name="connsiteY16" fmla="*/ 320420 h 496315"/>
              <a:gd name="connsiteX17" fmla="*/ 341872 w 609243"/>
              <a:gd name="connsiteY17" fmla="*/ 304212 h 496315"/>
              <a:gd name="connsiteX18" fmla="*/ 443849 w 609243"/>
              <a:gd name="connsiteY18" fmla="*/ 275552 h 496315"/>
              <a:gd name="connsiteX19" fmla="*/ 439981 w 609243"/>
              <a:gd name="connsiteY19" fmla="*/ 229743 h 496315"/>
              <a:gd name="connsiteX20" fmla="*/ 542897 w 609243"/>
              <a:gd name="connsiteY20" fmla="*/ 259481 h 496315"/>
              <a:gd name="connsiteX21" fmla="*/ 534359 w 609243"/>
              <a:gd name="connsiteY21" fmla="*/ 277206 h 496315"/>
              <a:gd name="connsiteX22" fmla="*/ 349445 w 609243"/>
              <a:gd name="connsiteY22" fmla="*/ 274552 h 496315"/>
              <a:gd name="connsiteX23" fmla="*/ 338060 w 609243"/>
              <a:gd name="connsiteY23" fmla="*/ 258438 h 496315"/>
              <a:gd name="connsiteX24" fmla="*/ 439981 w 609243"/>
              <a:gd name="connsiteY24" fmla="*/ 229743 h 496315"/>
              <a:gd name="connsiteX25" fmla="*/ 436157 w 609243"/>
              <a:gd name="connsiteY25" fmla="*/ 183933 h 496315"/>
              <a:gd name="connsiteX26" fmla="*/ 539058 w 609243"/>
              <a:gd name="connsiteY26" fmla="*/ 213639 h 496315"/>
              <a:gd name="connsiteX27" fmla="*/ 530612 w 609243"/>
              <a:gd name="connsiteY27" fmla="*/ 231439 h 496315"/>
              <a:gd name="connsiteX28" fmla="*/ 436157 w 609243"/>
              <a:gd name="connsiteY28" fmla="*/ 183933 h 496315"/>
              <a:gd name="connsiteX29" fmla="*/ 198798 w 609243"/>
              <a:gd name="connsiteY29" fmla="*/ 22403 h 496315"/>
              <a:gd name="connsiteX30" fmla="*/ 27245 w 609243"/>
              <a:gd name="connsiteY30" fmla="*/ 79844 h 496315"/>
              <a:gd name="connsiteX31" fmla="*/ 26012 w 609243"/>
              <a:gd name="connsiteY31" fmla="*/ 387586 h 496315"/>
              <a:gd name="connsiteX32" fmla="*/ 306429 w 609243"/>
              <a:gd name="connsiteY32" fmla="*/ 408620 h 496315"/>
              <a:gd name="connsiteX33" fmla="*/ 586847 w 609243"/>
              <a:gd name="connsiteY33" fmla="*/ 387586 h 496315"/>
              <a:gd name="connsiteX34" fmla="*/ 585614 w 609243"/>
              <a:gd name="connsiteY34" fmla="*/ 79844 h 496315"/>
              <a:gd name="connsiteX35" fmla="*/ 315160 w 609243"/>
              <a:gd name="connsiteY35" fmla="*/ 68664 h 496315"/>
              <a:gd name="connsiteX36" fmla="*/ 306429 w 609243"/>
              <a:gd name="connsiteY36" fmla="*/ 71791 h 496315"/>
              <a:gd name="connsiteX37" fmla="*/ 297699 w 609243"/>
              <a:gd name="connsiteY37" fmla="*/ 68664 h 496315"/>
              <a:gd name="connsiteX38" fmla="*/ 198798 w 609243"/>
              <a:gd name="connsiteY38" fmla="*/ 22403 h 496315"/>
              <a:gd name="connsiteX39" fmla="*/ 197678 w 609243"/>
              <a:gd name="connsiteY39" fmla="*/ 346 h 496315"/>
              <a:gd name="connsiteX40" fmla="*/ 306429 w 609243"/>
              <a:gd name="connsiteY40" fmla="*/ 46209 h 496315"/>
              <a:gd name="connsiteX41" fmla="*/ 602505 w 609243"/>
              <a:gd name="connsiteY41" fmla="*/ 64779 h 496315"/>
              <a:gd name="connsiteX42" fmla="*/ 606016 w 609243"/>
              <a:gd name="connsiteY42" fmla="*/ 68948 h 496315"/>
              <a:gd name="connsiteX43" fmla="*/ 608009 w 609243"/>
              <a:gd name="connsiteY43" fmla="*/ 75581 h 496315"/>
              <a:gd name="connsiteX44" fmla="*/ 609243 w 609243"/>
              <a:gd name="connsiteY44" fmla="*/ 396113 h 496315"/>
              <a:gd name="connsiteX45" fmla="*/ 608199 w 609243"/>
              <a:gd name="connsiteY45" fmla="*/ 400945 h 496315"/>
              <a:gd name="connsiteX46" fmla="*/ 595103 w 609243"/>
              <a:gd name="connsiteY46" fmla="*/ 414210 h 496315"/>
              <a:gd name="connsiteX47" fmla="*/ 317437 w 609243"/>
              <a:gd name="connsiteY47" fmla="*/ 428043 h 496315"/>
              <a:gd name="connsiteX48" fmla="*/ 306429 w 609243"/>
              <a:gd name="connsiteY48" fmla="*/ 434675 h 496315"/>
              <a:gd name="connsiteX49" fmla="*/ 295422 w 609243"/>
              <a:gd name="connsiteY49" fmla="*/ 428043 h 496315"/>
              <a:gd name="connsiteX50" fmla="*/ 17756 w 609243"/>
              <a:gd name="connsiteY50" fmla="*/ 414210 h 496315"/>
              <a:gd name="connsiteX51" fmla="*/ 4660 w 609243"/>
              <a:gd name="connsiteY51" fmla="*/ 400945 h 496315"/>
              <a:gd name="connsiteX52" fmla="*/ 3616 w 609243"/>
              <a:gd name="connsiteY52" fmla="*/ 396113 h 496315"/>
              <a:gd name="connsiteX53" fmla="*/ 4850 w 609243"/>
              <a:gd name="connsiteY53" fmla="*/ 75581 h 496315"/>
              <a:gd name="connsiteX54" fmla="*/ 6843 w 609243"/>
              <a:gd name="connsiteY54" fmla="*/ 68948 h 496315"/>
              <a:gd name="connsiteX55" fmla="*/ 10354 w 609243"/>
              <a:gd name="connsiteY55" fmla="*/ 64779 h 496315"/>
              <a:gd name="connsiteX56" fmla="*/ 197678 w 609243"/>
              <a:gd name="connsiteY5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341872 w 609243"/>
              <a:gd name="connsiteY14" fmla="*/ 304212 h 496315"/>
              <a:gd name="connsiteX15" fmla="*/ 443849 w 609243"/>
              <a:gd name="connsiteY15" fmla="*/ 275552 h 496315"/>
              <a:gd name="connsiteX16" fmla="*/ 439981 w 609243"/>
              <a:gd name="connsiteY16" fmla="*/ 229743 h 496315"/>
              <a:gd name="connsiteX17" fmla="*/ 542897 w 609243"/>
              <a:gd name="connsiteY17" fmla="*/ 259481 h 496315"/>
              <a:gd name="connsiteX18" fmla="*/ 534359 w 609243"/>
              <a:gd name="connsiteY18" fmla="*/ 277206 h 496315"/>
              <a:gd name="connsiteX19" fmla="*/ 349445 w 609243"/>
              <a:gd name="connsiteY19" fmla="*/ 274552 h 496315"/>
              <a:gd name="connsiteX20" fmla="*/ 338060 w 609243"/>
              <a:gd name="connsiteY20" fmla="*/ 258438 h 496315"/>
              <a:gd name="connsiteX21" fmla="*/ 439981 w 609243"/>
              <a:gd name="connsiteY21" fmla="*/ 229743 h 496315"/>
              <a:gd name="connsiteX22" fmla="*/ 436157 w 609243"/>
              <a:gd name="connsiteY22" fmla="*/ 183933 h 496315"/>
              <a:gd name="connsiteX23" fmla="*/ 539058 w 609243"/>
              <a:gd name="connsiteY23" fmla="*/ 213639 h 496315"/>
              <a:gd name="connsiteX24" fmla="*/ 530612 w 609243"/>
              <a:gd name="connsiteY24" fmla="*/ 231439 h 496315"/>
              <a:gd name="connsiteX25" fmla="*/ 436157 w 609243"/>
              <a:gd name="connsiteY25" fmla="*/ 183933 h 496315"/>
              <a:gd name="connsiteX26" fmla="*/ 198798 w 609243"/>
              <a:gd name="connsiteY26" fmla="*/ 22403 h 496315"/>
              <a:gd name="connsiteX27" fmla="*/ 27245 w 609243"/>
              <a:gd name="connsiteY27" fmla="*/ 79844 h 496315"/>
              <a:gd name="connsiteX28" fmla="*/ 26012 w 609243"/>
              <a:gd name="connsiteY28" fmla="*/ 387586 h 496315"/>
              <a:gd name="connsiteX29" fmla="*/ 306429 w 609243"/>
              <a:gd name="connsiteY29" fmla="*/ 408620 h 496315"/>
              <a:gd name="connsiteX30" fmla="*/ 586847 w 609243"/>
              <a:gd name="connsiteY30" fmla="*/ 387586 h 496315"/>
              <a:gd name="connsiteX31" fmla="*/ 585614 w 609243"/>
              <a:gd name="connsiteY31" fmla="*/ 79844 h 496315"/>
              <a:gd name="connsiteX32" fmla="*/ 315160 w 609243"/>
              <a:gd name="connsiteY32" fmla="*/ 68664 h 496315"/>
              <a:gd name="connsiteX33" fmla="*/ 306429 w 609243"/>
              <a:gd name="connsiteY33" fmla="*/ 71791 h 496315"/>
              <a:gd name="connsiteX34" fmla="*/ 297699 w 609243"/>
              <a:gd name="connsiteY34" fmla="*/ 68664 h 496315"/>
              <a:gd name="connsiteX35" fmla="*/ 198798 w 609243"/>
              <a:gd name="connsiteY35" fmla="*/ 22403 h 496315"/>
              <a:gd name="connsiteX36" fmla="*/ 197678 w 609243"/>
              <a:gd name="connsiteY36" fmla="*/ 346 h 496315"/>
              <a:gd name="connsiteX37" fmla="*/ 306429 w 609243"/>
              <a:gd name="connsiteY37" fmla="*/ 46209 h 496315"/>
              <a:gd name="connsiteX38" fmla="*/ 602505 w 609243"/>
              <a:gd name="connsiteY38" fmla="*/ 64779 h 496315"/>
              <a:gd name="connsiteX39" fmla="*/ 606016 w 609243"/>
              <a:gd name="connsiteY39" fmla="*/ 68948 h 496315"/>
              <a:gd name="connsiteX40" fmla="*/ 608009 w 609243"/>
              <a:gd name="connsiteY40" fmla="*/ 75581 h 496315"/>
              <a:gd name="connsiteX41" fmla="*/ 609243 w 609243"/>
              <a:gd name="connsiteY41" fmla="*/ 396113 h 496315"/>
              <a:gd name="connsiteX42" fmla="*/ 608199 w 609243"/>
              <a:gd name="connsiteY42" fmla="*/ 400945 h 496315"/>
              <a:gd name="connsiteX43" fmla="*/ 595103 w 609243"/>
              <a:gd name="connsiteY43" fmla="*/ 414210 h 496315"/>
              <a:gd name="connsiteX44" fmla="*/ 317437 w 609243"/>
              <a:gd name="connsiteY44" fmla="*/ 428043 h 496315"/>
              <a:gd name="connsiteX45" fmla="*/ 306429 w 609243"/>
              <a:gd name="connsiteY45" fmla="*/ 434675 h 496315"/>
              <a:gd name="connsiteX46" fmla="*/ 295422 w 609243"/>
              <a:gd name="connsiteY46" fmla="*/ 428043 h 496315"/>
              <a:gd name="connsiteX47" fmla="*/ 17756 w 609243"/>
              <a:gd name="connsiteY47" fmla="*/ 414210 h 496315"/>
              <a:gd name="connsiteX48" fmla="*/ 4660 w 609243"/>
              <a:gd name="connsiteY48" fmla="*/ 400945 h 496315"/>
              <a:gd name="connsiteX49" fmla="*/ 3616 w 609243"/>
              <a:gd name="connsiteY49" fmla="*/ 396113 h 496315"/>
              <a:gd name="connsiteX50" fmla="*/ 4850 w 609243"/>
              <a:gd name="connsiteY50" fmla="*/ 75581 h 496315"/>
              <a:gd name="connsiteX51" fmla="*/ 6843 w 609243"/>
              <a:gd name="connsiteY51" fmla="*/ 68948 h 496315"/>
              <a:gd name="connsiteX52" fmla="*/ 10354 w 609243"/>
              <a:gd name="connsiteY52" fmla="*/ 64779 h 496315"/>
              <a:gd name="connsiteX53" fmla="*/ 197678 w 609243"/>
              <a:gd name="connsiteY5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49445 w 609243"/>
              <a:gd name="connsiteY18" fmla="*/ 274552 h 496315"/>
              <a:gd name="connsiteX19" fmla="*/ 338060 w 609243"/>
              <a:gd name="connsiteY19" fmla="*/ 258438 h 496315"/>
              <a:gd name="connsiteX20" fmla="*/ 439981 w 609243"/>
              <a:gd name="connsiteY20" fmla="*/ 229743 h 496315"/>
              <a:gd name="connsiteX21" fmla="*/ 436157 w 609243"/>
              <a:gd name="connsiteY21" fmla="*/ 183933 h 496315"/>
              <a:gd name="connsiteX22" fmla="*/ 539058 w 609243"/>
              <a:gd name="connsiteY22" fmla="*/ 213639 h 496315"/>
              <a:gd name="connsiteX23" fmla="*/ 530612 w 609243"/>
              <a:gd name="connsiteY23" fmla="*/ 231439 h 496315"/>
              <a:gd name="connsiteX24" fmla="*/ 436157 w 609243"/>
              <a:gd name="connsiteY24" fmla="*/ 183933 h 496315"/>
              <a:gd name="connsiteX25" fmla="*/ 198798 w 609243"/>
              <a:gd name="connsiteY25" fmla="*/ 22403 h 496315"/>
              <a:gd name="connsiteX26" fmla="*/ 27245 w 609243"/>
              <a:gd name="connsiteY26" fmla="*/ 79844 h 496315"/>
              <a:gd name="connsiteX27" fmla="*/ 26012 w 609243"/>
              <a:gd name="connsiteY27" fmla="*/ 387586 h 496315"/>
              <a:gd name="connsiteX28" fmla="*/ 306429 w 609243"/>
              <a:gd name="connsiteY28" fmla="*/ 408620 h 496315"/>
              <a:gd name="connsiteX29" fmla="*/ 586847 w 609243"/>
              <a:gd name="connsiteY29" fmla="*/ 387586 h 496315"/>
              <a:gd name="connsiteX30" fmla="*/ 585614 w 609243"/>
              <a:gd name="connsiteY30" fmla="*/ 79844 h 496315"/>
              <a:gd name="connsiteX31" fmla="*/ 315160 w 609243"/>
              <a:gd name="connsiteY31" fmla="*/ 68664 h 496315"/>
              <a:gd name="connsiteX32" fmla="*/ 306429 w 609243"/>
              <a:gd name="connsiteY32" fmla="*/ 71791 h 496315"/>
              <a:gd name="connsiteX33" fmla="*/ 297699 w 609243"/>
              <a:gd name="connsiteY33" fmla="*/ 68664 h 496315"/>
              <a:gd name="connsiteX34" fmla="*/ 198798 w 609243"/>
              <a:gd name="connsiteY34" fmla="*/ 22403 h 496315"/>
              <a:gd name="connsiteX35" fmla="*/ 197678 w 609243"/>
              <a:gd name="connsiteY35" fmla="*/ 346 h 496315"/>
              <a:gd name="connsiteX36" fmla="*/ 306429 w 609243"/>
              <a:gd name="connsiteY36" fmla="*/ 46209 h 496315"/>
              <a:gd name="connsiteX37" fmla="*/ 602505 w 609243"/>
              <a:gd name="connsiteY37" fmla="*/ 64779 h 496315"/>
              <a:gd name="connsiteX38" fmla="*/ 606016 w 609243"/>
              <a:gd name="connsiteY38" fmla="*/ 68948 h 496315"/>
              <a:gd name="connsiteX39" fmla="*/ 608009 w 609243"/>
              <a:gd name="connsiteY39" fmla="*/ 75581 h 496315"/>
              <a:gd name="connsiteX40" fmla="*/ 609243 w 609243"/>
              <a:gd name="connsiteY40" fmla="*/ 396113 h 496315"/>
              <a:gd name="connsiteX41" fmla="*/ 608199 w 609243"/>
              <a:gd name="connsiteY41" fmla="*/ 400945 h 496315"/>
              <a:gd name="connsiteX42" fmla="*/ 595103 w 609243"/>
              <a:gd name="connsiteY42" fmla="*/ 414210 h 496315"/>
              <a:gd name="connsiteX43" fmla="*/ 317437 w 609243"/>
              <a:gd name="connsiteY43" fmla="*/ 428043 h 496315"/>
              <a:gd name="connsiteX44" fmla="*/ 306429 w 609243"/>
              <a:gd name="connsiteY44" fmla="*/ 434675 h 496315"/>
              <a:gd name="connsiteX45" fmla="*/ 295422 w 609243"/>
              <a:gd name="connsiteY45" fmla="*/ 428043 h 496315"/>
              <a:gd name="connsiteX46" fmla="*/ 17756 w 609243"/>
              <a:gd name="connsiteY46" fmla="*/ 414210 h 496315"/>
              <a:gd name="connsiteX47" fmla="*/ 4660 w 609243"/>
              <a:gd name="connsiteY47" fmla="*/ 400945 h 496315"/>
              <a:gd name="connsiteX48" fmla="*/ 3616 w 609243"/>
              <a:gd name="connsiteY48" fmla="*/ 396113 h 496315"/>
              <a:gd name="connsiteX49" fmla="*/ 4850 w 609243"/>
              <a:gd name="connsiteY49" fmla="*/ 75581 h 496315"/>
              <a:gd name="connsiteX50" fmla="*/ 6843 w 609243"/>
              <a:gd name="connsiteY50" fmla="*/ 68948 h 496315"/>
              <a:gd name="connsiteX51" fmla="*/ 10354 w 609243"/>
              <a:gd name="connsiteY51" fmla="*/ 64779 h 496315"/>
              <a:gd name="connsiteX52" fmla="*/ 197678 w 609243"/>
              <a:gd name="connsiteY52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338060 w 609243"/>
              <a:gd name="connsiteY18" fmla="*/ 258438 h 496315"/>
              <a:gd name="connsiteX19" fmla="*/ 439981 w 609243"/>
              <a:gd name="connsiteY19" fmla="*/ 229743 h 496315"/>
              <a:gd name="connsiteX20" fmla="*/ 436157 w 609243"/>
              <a:gd name="connsiteY20" fmla="*/ 183933 h 496315"/>
              <a:gd name="connsiteX21" fmla="*/ 539058 w 609243"/>
              <a:gd name="connsiteY21" fmla="*/ 213639 h 496315"/>
              <a:gd name="connsiteX22" fmla="*/ 530612 w 609243"/>
              <a:gd name="connsiteY22" fmla="*/ 231439 h 496315"/>
              <a:gd name="connsiteX23" fmla="*/ 436157 w 609243"/>
              <a:gd name="connsiteY23" fmla="*/ 183933 h 496315"/>
              <a:gd name="connsiteX24" fmla="*/ 198798 w 609243"/>
              <a:gd name="connsiteY24" fmla="*/ 22403 h 496315"/>
              <a:gd name="connsiteX25" fmla="*/ 27245 w 609243"/>
              <a:gd name="connsiteY25" fmla="*/ 79844 h 496315"/>
              <a:gd name="connsiteX26" fmla="*/ 26012 w 609243"/>
              <a:gd name="connsiteY26" fmla="*/ 387586 h 496315"/>
              <a:gd name="connsiteX27" fmla="*/ 306429 w 609243"/>
              <a:gd name="connsiteY27" fmla="*/ 408620 h 496315"/>
              <a:gd name="connsiteX28" fmla="*/ 586847 w 609243"/>
              <a:gd name="connsiteY28" fmla="*/ 387586 h 496315"/>
              <a:gd name="connsiteX29" fmla="*/ 585614 w 609243"/>
              <a:gd name="connsiteY29" fmla="*/ 79844 h 496315"/>
              <a:gd name="connsiteX30" fmla="*/ 315160 w 609243"/>
              <a:gd name="connsiteY30" fmla="*/ 68664 h 496315"/>
              <a:gd name="connsiteX31" fmla="*/ 306429 w 609243"/>
              <a:gd name="connsiteY31" fmla="*/ 71791 h 496315"/>
              <a:gd name="connsiteX32" fmla="*/ 297699 w 609243"/>
              <a:gd name="connsiteY32" fmla="*/ 68664 h 496315"/>
              <a:gd name="connsiteX33" fmla="*/ 198798 w 609243"/>
              <a:gd name="connsiteY33" fmla="*/ 22403 h 496315"/>
              <a:gd name="connsiteX34" fmla="*/ 197678 w 609243"/>
              <a:gd name="connsiteY34" fmla="*/ 346 h 496315"/>
              <a:gd name="connsiteX35" fmla="*/ 306429 w 609243"/>
              <a:gd name="connsiteY35" fmla="*/ 46209 h 496315"/>
              <a:gd name="connsiteX36" fmla="*/ 602505 w 609243"/>
              <a:gd name="connsiteY36" fmla="*/ 64779 h 496315"/>
              <a:gd name="connsiteX37" fmla="*/ 606016 w 609243"/>
              <a:gd name="connsiteY37" fmla="*/ 68948 h 496315"/>
              <a:gd name="connsiteX38" fmla="*/ 608009 w 609243"/>
              <a:gd name="connsiteY38" fmla="*/ 75581 h 496315"/>
              <a:gd name="connsiteX39" fmla="*/ 609243 w 609243"/>
              <a:gd name="connsiteY39" fmla="*/ 396113 h 496315"/>
              <a:gd name="connsiteX40" fmla="*/ 608199 w 609243"/>
              <a:gd name="connsiteY40" fmla="*/ 400945 h 496315"/>
              <a:gd name="connsiteX41" fmla="*/ 595103 w 609243"/>
              <a:gd name="connsiteY41" fmla="*/ 414210 h 496315"/>
              <a:gd name="connsiteX42" fmla="*/ 317437 w 609243"/>
              <a:gd name="connsiteY42" fmla="*/ 428043 h 496315"/>
              <a:gd name="connsiteX43" fmla="*/ 306429 w 609243"/>
              <a:gd name="connsiteY43" fmla="*/ 434675 h 496315"/>
              <a:gd name="connsiteX44" fmla="*/ 295422 w 609243"/>
              <a:gd name="connsiteY44" fmla="*/ 428043 h 496315"/>
              <a:gd name="connsiteX45" fmla="*/ 17756 w 609243"/>
              <a:gd name="connsiteY45" fmla="*/ 414210 h 496315"/>
              <a:gd name="connsiteX46" fmla="*/ 4660 w 609243"/>
              <a:gd name="connsiteY46" fmla="*/ 400945 h 496315"/>
              <a:gd name="connsiteX47" fmla="*/ 3616 w 609243"/>
              <a:gd name="connsiteY47" fmla="*/ 396113 h 496315"/>
              <a:gd name="connsiteX48" fmla="*/ 4850 w 609243"/>
              <a:gd name="connsiteY48" fmla="*/ 75581 h 496315"/>
              <a:gd name="connsiteX49" fmla="*/ 6843 w 609243"/>
              <a:gd name="connsiteY49" fmla="*/ 68948 h 496315"/>
              <a:gd name="connsiteX50" fmla="*/ 10354 w 609243"/>
              <a:gd name="connsiteY50" fmla="*/ 64779 h 496315"/>
              <a:gd name="connsiteX51" fmla="*/ 197678 w 609243"/>
              <a:gd name="connsiteY51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353260 w 609243"/>
              <a:gd name="connsiteY13" fmla="*/ 320420 h 496315"/>
              <a:gd name="connsiteX14" fmla="*/ 443849 w 609243"/>
              <a:gd name="connsiteY14" fmla="*/ 275552 h 496315"/>
              <a:gd name="connsiteX15" fmla="*/ 439981 w 609243"/>
              <a:gd name="connsiteY15" fmla="*/ 229743 h 496315"/>
              <a:gd name="connsiteX16" fmla="*/ 542897 w 609243"/>
              <a:gd name="connsiteY16" fmla="*/ 259481 h 496315"/>
              <a:gd name="connsiteX17" fmla="*/ 534359 w 609243"/>
              <a:gd name="connsiteY17" fmla="*/ 277206 h 496315"/>
              <a:gd name="connsiteX18" fmla="*/ 439981 w 609243"/>
              <a:gd name="connsiteY18" fmla="*/ 229743 h 496315"/>
              <a:gd name="connsiteX19" fmla="*/ 436157 w 609243"/>
              <a:gd name="connsiteY19" fmla="*/ 183933 h 496315"/>
              <a:gd name="connsiteX20" fmla="*/ 539058 w 609243"/>
              <a:gd name="connsiteY20" fmla="*/ 213639 h 496315"/>
              <a:gd name="connsiteX21" fmla="*/ 530612 w 609243"/>
              <a:gd name="connsiteY21" fmla="*/ 231439 h 496315"/>
              <a:gd name="connsiteX22" fmla="*/ 436157 w 609243"/>
              <a:gd name="connsiteY22" fmla="*/ 183933 h 496315"/>
              <a:gd name="connsiteX23" fmla="*/ 198798 w 609243"/>
              <a:gd name="connsiteY23" fmla="*/ 22403 h 496315"/>
              <a:gd name="connsiteX24" fmla="*/ 27245 w 609243"/>
              <a:gd name="connsiteY24" fmla="*/ 79844 h 496315"/>
              <a:gd name="connsiteX25" fmla="*/ 26012 w 609243"/>
              <a:gd name="connsiteY25" fmla="*/ 387586 h 496315"/>
              <a:gd name="connsiteX26" fmla="*/ 306429 w 609243"/>
              <a:gd name="connsiteY26" fmla="*/ 408620 h 496315"/>
              <a:gd name="connsiteX27" fmla="*/ 586847 w 609243"/>
              <a:gd name="connsiteY27" fmla="*/ 387586 h 496315"/>
              <a:gd name="connsiteX28" fmla="*/ 585614 w 609243"/>
              <a:gd name="connsiteY28" fmla="*/ 79844 h 496315"/>
              <a:gd name="connsiteX29" fmla="*/ 315160 w 609243"/>
              <a:gd name="connsiteY29" fmla="*/ 68664 h 496315"/>
              <a:gd name="connsiteX30" fmla="*/ 306429 w 609243"/>
              <a:gd name="connsiteY30" fmla="*/ 71791 h 496315"/>
              <a:gd name="connsiteX31" fmla="*/ 297699 w 609243"/>
              <a:gd name="connsiteY31" fmla="*/ 68664 h 496315"/>
              <a:gd name="connsiteX32" fmla="*/ 198798 w 609243"/>
              <a:gd name="connsiteY32" fmla="*/ 22403 h 496315"/>
              <a:gd name="connsiteX33" fmla="*/ 197678 w 609243"/>
              <a:gd name="connsiteY33" fmla="*/ 346 h 496315"/>
              <a:gd name="connsiteX34" fmla="*/ 306429 w 609243"/>
              <a:gd name="connsiteY34" fmla="*/ 46209 h 496315"/>
              <a:gd name="connsiteX35" fmla="*/ 602505 w 609243"/>
              <a:gd name="connsiteY35" fmla="*/ 64779 h 496315"/>
              <a:gd name="connsiteX36" fmla="*/ 606016 w 609243"/>
              <a:gd name="connsiteY36" fmla="*/ 68948 h 496315"/>
              <a:gd name="connsiteX37" fmla="*/ 608009 w 609243"/>
              <a:gd name="connsiteY37" fmla="*/ 75581 h 496315"/>
              <a:gd name="connsiteX38" fmla="*/ 609243 w 609243"/>
              <a:gd name="connsiteY38" fmla="*/ 396113 h 496315"/>
              <a:gd name="connsiteX39" fmla="*/ 608199 w 609243"/>
              <a:gd name="connsiteY39" fmla="*/ 400945 h 496315"/>
              <a:gd name="connsiteX40" fmla="*/ 595103 w 609243"/>
              <a:gd name="connsiteY40" fmla="*/ 414210 h 496315"/>
              <a:gd name="connsiteX41" fmla="*/ 317437 w 609243"/>
              <a:gd name="connsiteY41" fmla="*/ 428043 h 496315"/>
              <a:gd name="connsiteX42" fmla="*/ 306429 w 609243"/>
              <a:gd name="connsiteY42" fmla="*/ 434675 h 496315"/>
              <a:gd name="connsiteX43" fmla="*/ 295422 w 609243"/>
              <a:gd name="connsiteY43" fmla="*/ 428043 h 496315"/>
              <a:gd name="connsiteX44" fmla="*/ 17756 w 609243"/>
              <a:gd name="connsiteY44" fmla="*/ 414210 h 496315"/>
              <a:gd name="connsiteX45" fmla="*/ 4660 w 609243"/>
              <a:gd name="connsiteY45" fmla="*/ 400945 h 496315"/>
              <a:gd name="connsiteX46" fmla="*/ 3616 w 609243"/>
              <a:gd name="connsiteY46" fmla="*/ 396113 h 496315"/>
              <a:gd name="connsiteX47" fmla="*/ 4850 w 609243"/>
              <a:gd name="connsiteY47" fmla="*/ 75581 h 496315"/>
              <a:gd name="connsiteX48" fmla="*/ 6843 w 609243"/>
              <a:gd name="connsiteY48" fmla="*/ 68948 h 496315"/>
              <a:gd name="connsiteX49" fmla="*/ 10354 w 609243"/>
              <a:gd name="connsiteY49" fmla="*/ 64779 h 496315"/>
              <a:gd name="connsiteX50" fmla="*/ 197678 w 609243"/>
              <a:gd name="connsiteY5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443849 w 609243"/>
              <a:gd name="connsiteY10" fmla="*/ 275552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43849 w 609243"/>
              <a:gd name="connsiteY13" fmla="*/ 275552 h 496315"/>
              <a:gd name="connsiteX14" fmla="*/ 439981 w 609243"/>
              <a:gd name="connsiteY14" fmla="*/ 229743 h 496315"/>
              <a:gd name="connsiteX15" fmla="*/ 542897 w 609243"/>
              <a:gd name="connsiteY15" fmla="*/ 259481 h 496315"/>
              <a:gd name="connsiteX16" fmla="*/ 534359 w 609243"/>
              <a:gd name="connsiteY16" fmla="*/ 277206 h 496315"/>
              <a:gd name="connsiteX17" fmla="*/ 439981 w 609243"/>
              <a:gd name="connsiteY17" fmla="*/ 229743 h 496315"/>
              <a:gd name="connsiteX18" fmla="*/ 436157 w 609243"/>
              <a:gd name="connsiteY18" fmla="*/ 183933 h 496315"/>
              <a:gd name="connsiteX19" fmla="*/ 539058 w 609243"/>
              <a:gd name="connsiteY19" fmla="*/ 213639 h 496315"/>
              <a:gd name="connsiteX20" fmla="*/ 530612 w 609243"/>
              <a:gd name="connsiteY20" fmla="*/ 231439 h 496315"/>
              <a:gd name="connsiteX21" fmla="*/ 436157 w 609243"/>
              <a:gd name="connsiteY21" fmla="*/ 183933 h 496315"/>
              <a:gd name="connsiteX22" fmla="*/ 198798 w 609243"/>
              <a:gd name="connsiteY22" fmla="*/ 22403 h 496315"/>
              <a:gd name="connsiteX23" fmla="*/ 27245 w 609243"/>
              <a:gd name="connsiteY23" fmla="*/ 79844 h 496315"/>
              <a:gd name="connsiteX24" fmla="*/ 26012 w 609243"/>
              <a:gd name="connsiteY24" fmla="*/ 387586 h 496315"/>
              <a:gd name="connsiteX25" fmla="*/ 306429 w 609243"/>
              <a:gd name="connsiteY25" fmla="*/ 408620 h 496315"/>
              <a:gd name="connsiteX26" fmla="*/ 586847 w 609243"/>
              <a:gd name="connsiteY26" fmla="*/ 387586 h 496315"/>
              <a:gd name="connsiteX27" fmla="*/ 585614 w 609243"/>
              <a:gd name="connsiteY27" fmla="*/ 79844 h 496315"/>
              <a:gd name="connsiteX28" fmla="*/ 315160 w 609243"/>
              <a:gd name="connsiteY28" fmla="*/ 68664 h 496315"/>
              <a:gd name="connsiteX29" fmla="*/ 306429 w 609243"/>
              <a:gd name="connsiteY29" fmla="*/ 71791 h 496315"/>
              <a:gd name="connsiteX30" fmla="*/ 297699 w 609243"/>
              <a:gd name="connsiteY30" fmla="*/ 68664 h 496315"/>
              <a:gd name="connsiteX31" fmla="*/ 198798 w 609243"/>
              <a:gd name="connsiteY31" fmla="*/ 22403 h 496315"/>
              <a:gd name="connsiteX32" fmla="*/ 197678 w 609243"/>
              <a:gd name="connsiteY32" fmla="*/ 346 h 496315"/>
              <a:gd name="connsiteX33" fmla="*/ 306429 w 609243"/>
              <a:gd name="connsiteY33" fmla="*/ 46209 h 496315"/>
              <a:gd name="connsiteX34" fmla="*/ 602505 w 609243"/>
              <a:gd name="connsiteY34" fmla="*/ 64779 h 496315"/>
              <a:gd name="connsiteX35" fmla="*/ 606016 w 609243"/>
              <a:gd name="connsiteY35" fmla="*/ 68948 h 496315"/>
              <a:gd name="connsiteX36" fmla="*/ 608009 w 609243"/>
              <a:gd name="connsiteY36" fmla="*/ 75581 h 496315"/>
              <a:gd name="connsiteX37" fmla="*/ 609243 w 609243"/>
              <a:gd name="connsiteY37" fmla="*/ 396113 h 496315"/>
              <a:gd name="connsiteX38" fmla="*/ 608199 w 609243"/>
              <a:gd name="connsiteY38" fmla="*/ 400945 h 496315"/>
              <a:gd name="connsiteX39" fmla="*/ 595103 w 609243"/>
              <a:gd name="connsiteY39" fmla="*/ 414210 h 496315"/>
              <a:gd name="connsiteX40" fmla="*/ 317437 w 609243"/>
              <a:gd name="connsiteY40" fmla="*/ 428043 h 496315"/>
              <a:gd name="connsiteX41" fmla="*/ 306429 w 609243"/>
              <a:gd name="connsiteY41" fmla="*/ 434675 h 496315"/>
              <a:gd name="connsiteX42" fmla="*/ 295422 w 609243"/>
              <a:gd name="connsiteY42" fmla="*/ 428043 h 496315"/>
              <a:gd name="connsiteX43" fmla="*/ 17756 w 609243"/>
              <a:gd name="connsiteY43" fmla="*/ 414210 h 496315"/>
              <a:gd name="connsiteX44" fmla="*/ 4660 w 609243"/>
              <a:gd name="connsiteY44" fmla="*/ 400945 h 496315"/>
              <a:gd name="connsiteX45" fmla="*/ 3616 w 609243"/>
              <a:gd name="connsiteY45" fmla="*/ 396113 h 496315"/>
              <a:gd name="connsiteX46" fmla="*/ 4850 w 609243"/>
              <a:gd name="connsiteY46" fmla="*/ 75581 h 496315"/>
              <a:gd name="connsiteX47" fmla="*/ 6843 w 609243"/>
              <a:gd name="connsiteY47" fmla="*/ 68948 h 496315"/>
              <a:gd name="connsiteX48" fmla="*/ 10354 w 609243"/>
              <a:gd name="connsiteY48" fmla="*/ 64779 h 496315"/>
              <a:gd name="connsiteX49" fmla="*/ 197678 w 609243"/>
              <a:gd name="connsiteY49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439981 w 609243"/>
              <a:gd name="connsiteY13" fmla="*/ 229743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9981 w 609243"/>
              <a:gd name="connsiteY16" fmla="*/ 229743 h 496315"/>
              <a:gd name="connsiteX17" fmla="*/ 436157 w 609243"/>
              <a:gd name="connsiteY17" fmla="*/ 183933 h 496315"/>
              <a:gd name="connsiteX18" fmla="*/ 539058 w 609243"/>
              <a:gd name="connsiteY18" fmla="*/ 213639 h 496315"/>
              <a:gd name="connsiteX19" fmla="*/ 530612 w 609243"/>
              <a:gd name="connsiteY19" fmla="*/ 231439 h 496315"/>
              <a:gd name="connsiteX20" fmla="*/ 436157 w 609243"/>
              <a:gd name="connsiteY20" fmla="*/ 183933 h 496315"/>
              <a:gd name="connsiteX21" fmla="*/ 198798 w 609243"/>
              <a:gd name="connsiteY21" fmla="*/ 22403 h 496315"/>
              <a:gd name="connsiteX22" fmla="*/ 27245 w 609243"/>
              <a:gd name="connsiteY22" fmla="*/ 79844 h 496315"/>
              <a:gd name="connsiteX23" fmla="*/ 26012 w 609243"/>
              <a:gd name="connsiteY23" fmla="*/ 387586 h 496315"/>
              <a:gd name="connsiteX24" fmla="*/ 306429 w 609243"/>
              <a:gd name="connsiteY24" fmla="*/ 408620 h 496315"/>
              <a:gd name="connsiteX25" fmla="*/ 586847 w 609243"/>
              <a:gd name="connsiteY25" fmla="*/ 387586 h 496315"/>
              <a:gd name="connsiteX26" fmla="*/ 585614 w 609243"/>
              <a:gd name="connsiteY26" fmla="*/ 79844 h 496315"/>
              <a:gd name="connsiteX27" fmla="*/ 315160 w 609243"/>
              <a:gd name="connsiteY27" fmla="*/ 68664 h 496315"/>
              <a:gd name="connsiteX28" fmla="*/ 306429 w 609243"/>
              <a:gd name="connsiteY28" fmla="*/ 71791 h 496315"/>
              <a:gd name="connsiteX29" fmla="*/ 297699 w 609243"/>
              <a:gd name="connsiteY29" fmla="*/ 68664 h 496315"/>
              <a:gd name="connsiteX30" fmla="*/ 198798 w 609243"/>
              <a:gd name="connsiteY30" fmla="*/ 22403 h 496315"/>
              <a:gd name="connsiteX31" fmla="*/ 197678 w 609243"/>
              <a:gd name="connsiteY31" fmla="*/ 346 h 496315"/>
              <a:gd name="connsiteX32" fmla="*/ 306429 w 609243"/>
              <a:gd name="connsiteY32" fmla="*/ 46209 h 496315"/>
              <a:gd name="connsiteX33" fmla="*/ 602505 w 609243"/>
              <a:gd name="connsiteY33" fmla="*/ 64779 h 496315"/>
              <a:gd name="connsiteX34" fmla="*/ 606016 w 609243"/>
              <a:gd name="connsiteY34" fmla="*/ 68948 h 496315"/>
              <a:gd name="connsiteX35" fmla="*/ 608009 w 609243"/>
              <a:gd name="connsiteY35" fmla="*/ 75581 h 496315"/>
              <a:gd name="connsiteX36" fmla="*/ 609243 w 609243"/>
              <a:gd name="connsiteY36" fmla="*/ 396113 h 496315"/>
              <a:gd name="connsiteX37" fmla="*/ 608199 w 609243"/>
              <a:gd name="connsiteY37" fmla="*/ 400945 h 496315"/>
              <a:gd name="connsiteX38" fmla="*/ 595103 w 609243"/>
              <a:gd name="connsiteY38" fmla="*/ 414210 h 496315"/>
              <a:gd name="connsiteX39" fmla="*/ 317437 w 609243"/>
              <a:gd name="connsiteY39" fmla="*/ 428043 h 496315"/>
              <a:gd name="connsiteX40" fmla="*/ 306429 w 609243"/>
              <a:gd name="connsiteY40" fmla="*/ 434675 h 496315"/>
              <a:gd name="connsiteX41" fmla="*/ 295422 w 609243"/>
              <a:gd name="connsiteY41" fmla="*/ 428043 h 496315"/>
              <a:gd name="connsiteX42" fmla="*/ 17756 w 609243"/>
              <a:gd name="connsiteY42" fmla="*/ 414210 h 496315"/>
              <a:gd name="connsiteX43" fmla="*/ 4660 w 609243"/>
              <a:gd name="connsiteY43" fmla="*/ 400945 h 496315"/>
              <a:gd name="connsiteX44" fmla="*/ 3616 w 609243"/>
              <a:gd name="connsiteY44" fmla="*/ 396113 h 496315"/>
              <a:gd name="connsiteX45" fmla="*/ 4850 w 609243"/>
              <a:gd name="connsiteY45" fmla="*/ 75581 h 496315"/>
              <a:gd name="connsiteX46" fmla="*/ 6843 w 609243"/>
              <a:gd name="connsiteY46" fmla="*/ 68948 h 496315"/>
              <a:gd name="connsiteX47" fmla="*/ 10354 w 609243"/>
              <a:gd name="connsiteY47" fmla="*/ 64779 h 496315"/>
              <a:gd name="connsiteX48" fmla="*/ 197678 w 609243"/>
              <a:gd name="connsiteY48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436157 w 609243"/>
              <a:gd name="connsiteY16" fmla="*/ 183933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436157 w 609243"/>
              <a:gd name="connsiteY19" fmla="*/ 183933 h 496315"/>
              <a:gd name="connsiteX20" fmla="*/ 198798 w 609243"/>
              <a:gd name="connsiteY20" fmla="*/ 22403 h 496315"/>
              <a:gd name="connsiteX21" fmla="*/ 27245 w 609243"/>
              <a:gd name="connsiteY21" fmla="*/ 79844 h 496315"/>
              <a:gd name="connsiteX22" fmla="*/ 26012 w 609243"/>
              <a:gd name="connsiteY22" fmla="*/ 387586 h 496315"/>
              <a:gd name="connsiteX23" fmla="*/ 306429 w 609243"/>
              <a:gd name="connsiteY23" fmla="*/ 408620 h 496315"/>
              <a:gd name="connsiteX24" fmla="*/ 586847 w 609243"/>
              <a:gd name="connsiteY24" fmla="*/ 387586 h 496315"/>
              <a:gd name="connsiteX25" fmla="*/ 585614 w 609243"/>
              <a:gd name="connsiteY25" fmla="*/ 79844 h 496315"/>
              <a:gd name="connsiteX26" fmla="*/ 315160 w 609243"/>
              <a:gd name="connsiteY26" fmla="*/ 68664 h 496315"/>
              <a:gd name="connsiteX27" fmla="*/ 306429 w 609243"/>
              <a:gd name="connsiteY27" fmla="*/ 71791 h 496315"/>
              <a:gd name="connsiteX28" fmla="*/ 297699 w 609243"/>
              <a:gd name="connsiteY28" fmla="*/ 68664 h 496315"/>
              <a:gd name="connsiteX29" fmla="*/ 198798 w 609243"/>
              <a:gd name="connsiteY29" fmla="*/ 22403 h 496315"/>
              <a:gd name="connsiteX30" fmla="*/ 197678 w 609243"/>
              <a:gd name="connsiteY30" fmla="*/ 346 h 496315"/>
              <a:gd name="connsiteX31" fmla="*/ 306429 w 609243"/>
              <a:gd name="connsiteY31" fmla="*/ 46209 h 496315"/>
              <a:gd name="connsiteX32" fmla="*/ 602505 w 609243"/>
              <a:gd name="connsiteY32" fmla="*/ 64779 h 496315"/>
              <a:gd name="connsiteX33" fmla="*/ 606016 w 609243"/>
              <a:gd name="connsiteY33" fmla="*/ 68948 h 496315"/>
              <a:gd name="connsiteX34" fmla="*/ 608009 w 609243"/>
              <a:gd name="connsiteY34" fmla="*/ 75581 h 496315"/>
              <a:gd name="connsiteX35" fmla="*/ 609243 w 609243"/>
              <a:gd name="connsiteY35" fmla="*/ 396113 h 496315"/>
              <a:gd name="connsiteX36" fmla="*/ 608199 w 609243"/>
              <a:gd name="connsiteY36" fmla="*/ 400945 h 496315"/>
              <a:gd name="connsiteX37" fmla="*/ 595103 w 609243"/>
              <a:gd name="connsiteY37" fmla="*/ 414210 h 496315"/>
              <a:gd name="connsiteX38" fmla="*/ 317437 w 609243"/>
              <a:gd name="connsiteY38" fmla="*/ 428043 h 496315"/>
              <a:gd name="connsiteX39" fmla="*/ 306429 w 609243"/>
              <a:gd name="connsiteY39" fmla="*/ 434675 h 496315"/>
              <a:gd name="connsiteX40" fmla="*/ 295422 w 609243"/>
              <a:gd name="connsiteY40" fmla="*/ 428043 h 496315"/>
              <a:gd name="connsiteX41" fmla="*/ 17756 w 609243"/>
              <a:gd name="connsiteY41" fmla="*/ 414210 h 496315"/>
              <a:gd name="connsiteX42" fmla="*/ 4660 w 609243"/>
              <a:gd name="connsiteY42" fmla="*/ 400945 h 496315"/>
              <a:gd name="connsiteX43" fmla="*/ 3616 w 609243"/>
              <a:gd name="connsiteY43" fmla="*/ 396113 h 496315"/>
              <a:gd name="connsiteX44" fmla="*/ 4850 w 609243"/>
              <a:gd name="connsiteY44" fmla="*/ 75581 h 496315"/>
              <a:gd name="connsiteX45" fmla="*/ 6843 w 609243"/>
              <a:gd name="connsiteY45" fmla="*/ 68948 h 496315"/>
              <a:gd name="connsiteX46" fmla="*/ 10354 w 609243"/>
              <a:gd name="connsiteY46" fmla="*/ 64779 h 496315"/>
              <a:gd name="connsiteX47" fmla="*/ 197678 w 609243"/>
              <a:gd name="connsiteY47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530612 w 609243"/>
              <a:gd name="connsiteY16" fmla="*/ 231439 h 496315"/>
              <a:gd name="connsiteX17" fmla="*/ 539058 w 609243"/>
              <a:gd name="connsiteY17" fmla="*/ 213639 h 496315"/>
              <a:gd name="connsiteX18" fmla="*/ 530612 w 609243"/>
              <a:gd name="connsiteY18" fmla="*/ 231439 h 496315"/>
              <a:gd name="connsiteX19" fmla="*/ 198798 w 609243"/>
              <a:gd name="connsiteY19" fmla="*/ 22403 h 496315"/>
              <a:gd name="connsiteX20" fmla="*/ 27245 w 609243"/>
              <a:gd name="connsiteY20" fmla="*/ 79844 h 496315"/>
              <a:gd name="connsiteX21" fmla="*/ 26012 w 609243"/>
              <a:gd name="connsiteY21" fmla="*/ 387586 h 496315"/>
              <a:gd name="connsiteX22" fmla="*/ 306429 w 609243"/>
              <a:gd name="connsiteY22" fmla="*/ 408620 h 496315"/>
              <a:gd name="connsiteX23" fmla="*/ 586847 w 609243"/>
              <a:gd name="connsiteY23" fmla="*/ 387586 h 496315"/>
              <a:gd name="connsiteX24" fmla="*/ 585614 w 609243"/>
              <a:gd name="connsiteY24" fmla="*/ 79844 h 496315"/>
              <a:gd name="connsiteX25" fmla="*/ 315160 w 609243"/>
              <a:gd name="connsiteY25" fmla="*/ 68664 h 496315"/>
              <a:gd name="connsiteX26" fmla="*/ 306429 w 609243"/>
              <a:gd name="connsiteY26" fmla="*/ 71791 h 496315"/>
              <a:gd name="connsiteX27" fmla="*/ 297699 w 609243"/>
              <a:gd name="connsiteY27" fmla="*/ 68664 h 496315"/>
              <a:gd name="connsiteX28" fmla="*/ 198798 w 609243"/>
              <a:gd name="connsiteY28" fmla="*/ 22403 h 496315"/>
              <a:gd name="connsiteX29" fmla="*/ 197678 w 609243"/>
              <a:gd name="connsiteY29" fmla="*/ 346 h 496315"/>
              <a:gd name="connsiteX30" fmla="*/ 306429 w 609243"/>
              <a:gd name="connsiteY30" fmla="*/ 46209 h 496315"/>
              <a:gd name="connsiteX31" fmla="*/ 602505 w 609243"/>
              <a:gd name="connsiteY31" fmla="*/ 64779 h 496315"/>
              <a:gd name="connsiteX32" fmla="*/ 606016 w 609243"/>
              <a:gd name="connsiteY32" fmla="*/ 68948 h 496315"/>
              <a:gd name="connsiteX33" fmla="*/ 608009 w 609243"/>
              <a:gd name="connsiteY33" fmla="*/ 75581 h 496315"/>
              <a:gd name="connsiteX34" fmla="*/ 609243 w 609243"/>
              <a:gd name="connsiteY34" fmla="*/ 396113 h 496315"/>
              <a:gd name="connsiteX35" fmla="*/ 608199 w 609243"/>
              <a:gd name="connsiteY35" fmla="*/ 400945 h 496315"/>
              <a:gd name="connsiteX36" fmla="*/ 595103 w 609243"/>
              <a:gd name="connsiteY36" fmla="*/ 414210 h 496315"/>
              <a:gd name="connsiteX37" fmla="*/ 317437 w 609243"/>
              <a:gd name="connsiteY37" fmla="*/ 428043 h 496315"/>
              <a:gd name="connsiteX38" fmla="*/ 306429 w 609243"/>
              <a:gd name="connsiteY38" fmla="*/ 434675 h 496315"/>
              <a:gd name="connsiteX39" fmla="*/ 295422 w 609243"/>
              <a:gd name="connsiteY39" fmla="*/ 428043 h 496315"/>
              <a:gd name="connsiteX40" fmla="*/ 17756 w 609243"/>
              <a:gd name="connsiteY40" fmla="*/ 414210 h 496315"/>
              <a:gd name="connsiteX41" fmla="*/ 4660 w 609243"/>
              <a:gd name="connsiteY41" fmla="*/ 400945 h 496315"/>
              <a:gd name="connsiteX42" fmla="*/ 3616 w 609243"/>
              <a:gd name="connsiteY42" fmla="*/ 396113 h 496315"/>
              <a:gd name="connsiteX43" fmla="*/ 4850 w 609243"/>
              <a:gd name="connsiteY43" fmla="*/ 75581 h 496315"/>
              <a:gd name="connsiteX44" fmla="*/ 6843 w 609243"/>
              <a:gd name="connsiteY44" fmla="*/ 68948 h 496315"/>
              <a:gd name="connsiteX45" fmla="*/ 10354 w 609243"/>
              <a:gd name="connsiteY45" fmla="*/ 64779 h 496315"/>
              <a:gd name="connsiteX46" fmla="*/ 197678 w 609243"/>
              <a:gd name="connsiteY46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534359 w 609243"/>
              <a:gd name="connsiteY13" fmla="*/ 277206 h 496315"/>
              <a:gd name="connsiteX14" fmla="*/ 542897 w 609243"/>
              <a:gd name="connsiteY14" fmla="*/ 259481 h 496315"/>
              <a:gd name="connsiteX15" fmla="*/ 534359 w 609243"/>
              <a:gd name="connsiteY15" fmla="*/ 277206 h 496315"/>
              <a:gd name="connsiteX16" fmla="*/ 198798 w 609243"/>
              <a:gd name="connsiteY16" fmla="*/ 22403 h 496315"/>
              <a:gd name="connsiteX17" fmla="*/ 27245 w 609243"/>
              <a:gd name="connsiteY17" fmla="*/ 79844 h 496315"/>
              <a:gd name="connsiteX18" fmla="*/ 26012 w 609243"/>
              <a:gd name="connsiteY18" fmla="*/ 387586 h 496315"/>
              <a:gd name="connsiteX19" fmla="*/ 306429 w 609243"/>
              <a:gd name="connsiteY19" fmla="*/ 408620 h 496315"/>
              <a:gd name="connsiteX20" fmla="*/ 586847 w 609243"/>
              <a:gd name="connsiteY20" fmla="*/ 387586 h 496315"/>
              <a:gd name="connsiteX21" fmla="*/ 585614 w 609243"/>
              <a:gd name="connsiteY21" fmla="*/ 79844 h 496315"/>
              <a:gd name="connsiteX22" fmla="*/ 315160 w 609243"/>
              <a:gd name="connsiteY22" fmla="*/ 68664 h 496315"/>
              <a:gd name="connsiteX23" fmla="*/ 306429 w 609243"/>
              <a:gd name="connsiteY23" fmla="*/ 71791 h 496315"/>
              <a:gd name="connsiteX24" fmla="*/ 297699 w 609243"/>
              <a:gd name="connsiteY24" fmla="*/ 68664 h 496315"/>
              <a:gd name="connsiteX25" fmla="*/ 198798 w 609243"/>
              <a:gd name="connsiteY25" fmla="*/ 22403 h 496315"/>
              <a:gd name="connsiteX26" fmla="*/ 197678 w 609243"/>
              <a:gd name="connsiteY26" fmla="*/ 346 h 496315"/>
              <a:gd name="connsiteX27" fmla="*/ 306429 w 609243"/>
              <a:gd name="connsiteY27" fmla="*/ 46209 h 496315"/>
              <a:gd name="connsiteX28" fmla="*/ 602505 w 609243"/>
              <a:gd name="connsiteY28" fmla="*/ 64779 h 496315"/>
              <a:gd name="connsiteX29" fmla="*/ 606016 w 609243"/>
              <a:gd name="connsiteY29" fmla="*/ 68948 h 496315"/>
              <a:gd name="connsiteX30" fmla="*/ 608009 w 609243"/>
              <a:gd name="connsiteY30" fmla="*/ 75581 h 496315"/>
              <a:gd name="connsiteX31" fmla="*/ 609243 w 609243"/>
              <a:gd name="connsiteY31" fmla="*/ 396113 h 496315"/>
              <a:gd name="connsiteX32" fmla="*/ 608199 w 609243"/>
              <a:gd name="connsiteY32" fmla="*/ 400945 h 496315"/>
              <a:gd name="connsiteX33" fmla="*/ 595103 w 609243"/>
              <a:gd name="connsiteY33" fmla="*/ 414210 h 496315"/>
              <a:gd name="connsiteX34" fmla="*/ 317437 w 609243"/>
              <a:gd name="connsiteY34" fmla="*/ 428043 h 496315"/>
              <a:gd name="connsiteX35" fmla="*/ 306429 w 609243"/>
              <a:gd name="connsiteY35" fmla="*/ 434675 h 496315"/>
              <a:gd name="connsiteX36" fmla="*/ 295422 w 609243"/>
              <a:gd name="connsiteY36" fmla="*/ 428043 h 496315"/>
              <a:gd name="connsiteX37" fmla="*/ 17756 w 609243"/>
              <a:gd name="connsiteY37" fmla="*/ 414210 h 496315"/>
              <a:gd name="connsiteX38" fmla="*/ 4660 w 609243"/>
              <a:gd name="connsiteY38" fmla="*/ 400945 h 496315"/>
              <a:gd name="connsiteX39" fmla="*/ 3616 w 609243"/>
              <a:gd name="connsiteY39" fmla="*/ 396113 h 496315"/>
              <a:gd name="connsiteX40" fmla="*/ 4850 w 609243"/>
              <a:gd name="connsiteY40" fmla="*/ 75581 h 496315"/>
              <a:gd name="connsiteX41" fmla="*/ 6843 w 609243"/>
              <a:gd name="connsiteY41" fmla="*/ 68948 h 496315"/>
              <a:gd name="connsiteX42" fmla="*/ 10354 w 609243"/>
              <a:gd name="connsiteY42" fmla="*/ 64779 h 496315"/>
              <a:gd name="connsiteX43" fmla="*/ 197678 w 609243"/>
              <a:gd name="connsiteY43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538211 w 609243"/>
              <a:gd name="connsiteY10" fmla="*/ 323074 h 496315"/>
              <a:gd name="connsiteX11" fmla="*/ 546751 w 609243"/>
              <a:gd name="connsiteY11" fmla="*/ 305255 h 496315"/>
              <a:gd name="connsiteX12" fmla="*/ 538211 w 609243"/>
              <a:gd name="connsiteY12" fmla="*/ 323074 h 496315"/>
              <a:gd name="connsiteX13" fmla="*/ 198798 w 609243"/>
              <a:gd name="connsiteY13" fmla="*/ 22403 h 496315"/>
              <a:gd name="connsiteX14" fmla="*/ 27245 w 609243"/>
              <a:gd name="connsiteY14" fmla="*/ 79844 h 496315"/>
              <a:gd name="connsiteX15" fmla="*/ 26012 w 609243"/>
              <a:gd name="connsiteY15" fmla="*/ 387586 h 496315"/>
              <a:gd name="connsiteX16" fmla="*/ 306429 w 609243"/>
              <a:gd name="connsiteY16" fmla="*/ 408620 h 496315"/>
              <a:gd name="connsiteX17" fmla="*/ 586847 w 609243"/>
              <a:gd name="connsiteY17" fmla="*/ 387586 h 496315"/>
              <a:gd name="connsiteX18" fmla="*/ 585614 w 609243"/>
              <a:gd name="connsiteY18" fmla="*/ 79844 h 496315"/>
              <a:gd name="connsiteX19" fmla="*/ 315160 w 609243"/>
              <a:gd name="connsiteY19" fmla="*/ 68664 h 496315"/>
              <a:gd name="connsiteX20" fmla="*/ 306429 w 609243"/>
              <a:gd name="connsiteY20" fmla="*/ 71791 h 496315"/>
              <a:gd name="connsiteX21" fmla="*/ 297699 w 609243"/>
              <a:gd name="connsiteY21" fmla="*/ 68664 h 496315"/>
              <a:gd name="connsiteX22" fmla="*/ 198798 w 609243"/>
              <a:gd name="connsiteY22" fmla="*/ 22403 h 496315"/>
              <a:gd name="connsiteX23" fmla="*/ 197678 w 609243"/>
              <a:gd name="connsiteY23" fmla="*/ 346 h 496315"/>
              <a:gd name="connsiteX24" fmla="*/ 306429 w 609243"/>
              <a:gd name="connsiteY24" fmla="*/ 46209 h 496315"/>
              <a:gd name="connsiteX25" fmla="*/ 602505 w 609243"/>
              <a:gd name="connsiteY25" fmla="*/ 64779 h 496315"/>
              <a:gd name="connsiteX26" fmla="*/ 606016 w 609243"/>
              <a:gd name="connsiteY26" fmla="*/ 68948 h 496315"/>
              <a:gd name="connsiteX27" fmla="*/ 608009 w 609243"/>
              <a:gd name="connsiteY27" fmla="*/ 75581 h 496315"/>
              <a:gd name="connsiteX28" fmla="*/ 609243 w 609243"/>
              <a:gd name="connsiteY28" fmla="*/ 396113 h 496315"/>
              <a:gd name="connsiteX29" fmla="*/ 608199 w 609243"/>
              <a:gd name="connsiteY29" fmla="*/ 400945 h 496315"/>
              <a:gd name="connsiteX30" fmla="*/ 595103 w 609243"/>
              <a:gd name="connsiteY30" fmla="*/ 414210 h 496315"/>
              <a:gd name="connsiteX31" fmla="*/ 317437 w 609243"/>
              <a:gd name="connsiteY31" fmla="*/ 428043 h 496315"/>
              <a:gd name="connsiteX32" fmla="*/ 306429 w 609243"/>
              <a:gd name="connsiteY32" fmla="*/ 434675 h 496315"/>
              <a:gd name="connsiteX33" fmla="*/ 295422 w 609243"/>
              <a:gd name="connsiteY33" fmla="*/ 428043 h 496315"/>
              <a:gd name="connsiteX34" fmla="*/ 17756 w 609243"/>
              <a:gd name="connsiteY34" fmla="*/ 414210 h 496315"/>
              <a:gd name="connsiteX35" fmla="*/ 4660 w 609243"/>
              <a:gd name="connsiteY35" fmla="*/ 400945 h 496315"/>
              <a:gd name="connsiteX36" fmla="*/ 3616 w 609243"/>
              <a:gd name="connsiteY36" fmla="*/ 396113 h 496315"/>
              <a:gd name="connsiteX37" fmla="*/ 4850 w 609243"/>
              <a:gd name="connsiteY37" fmla="*/ 75581 h 496315"/>
              <a:gd name="connsiteX38" fmla="*/ 6843 w 609243"/>
              <a:gd name="connsiteY38" fmla="*/ 68948 h 496315"/>
              <a:gd name="connsiteX39" fmla="*/ 10354 w 609243"/>
              <a:gd name="connsiteY39" fmla="*/ 64779 h 496315"/>
              <a:gd name="connsiteX40" fmla="*/ 197678 w 609243"/>
              <a:gd name="connsiteY40" fmla="*/ 346 h 496315"/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98798 w 609243"/>
              <a:gd name="connsiteY10" fmla="*/ 22403 h 496315"/>
              <a:gd name="connsiteX11" fmla="*/ 27245 w 609243"/>
              <a:gd name="connsiteY11" fmla="*/ 79844 h 496315"/>
              <a:gd name="connsiteX12" fmla="*/ 26012 w 609243"/>
              <a:gd name="connsiteY12" fmla="*/ 387586 h 496315"/>
              <a:gd name="connsiteX13" fmla="*/ 306429 w 609243"/>
              <a:gd name="connsiteY13" fmla="*/ 408620 h 496315"/>
              <a:gd name="connsiteX14" fmla="*/ 586847 w 609243"/>
              <a:gd name="connsiteY14" fmla="*/ 387586 h 496315"/>
              <a:gd name="connsiteX15" fmla="*/ 585614 w 609243"/>
              <a:gd name="connsiteY15" fmla="*/ 79844 h 496315"/>
              <a:gd name="connsiteX16" fmla="*/ 315160 w 609243"/>
              <a:gd name="connsiteY16" fmla="*/ 68664 h 496315"/>
              <a:gd name="connsiteX17" fmla="*/ 306429 w 609243"/>
              <a:gd name="connsiteY17" fmla="*/ 71791 h 496315"/>
              <a:gd name="connsiteX18" fmla="*/ 297699 w 609243"/>
              <a:gd name="connsiteY18" fmla="*/ 68664 h 496315"/>
              <a:gd name="connsiteX19" fmla="*/ 198798 w 609243"/>
              <a:gd name="connsiteY19" fmla="*/ 22403 h 496315"/>
              <a:gd name="connsiteX20" fmla="*/ 197678 w 609243"/>
              <a:gd name="connsiteY20" fmla="*/ 346 h 496315"/>
              <a:gd name="connsiteX21" fmla="*/ 306429 w 609243"/>
              <a:gd name="connsiteY21" fmla="*/ 46209 h 496315"/>
              <a:gd name="connsiteX22" fmla="*/ 602505 w 609243"/>
              <a:gd name="connsiteY22" fmla="*/ 64779 h 496315"/>
              <a:gd name="connsiteX23" fmla="*/ 606016 w 609243"/>
              <a:gd name="connsiteY23" fmla="*/ 68948 h 496315"/>
              <a:gd name="connsiteX24" fmla="*/ 608009 w 609243"/>
              <a:gd name="connsiteY24" fmla="*/ 75581 h 496315"/>
              <a:gd name="connsiteX25" fmla="*/ 609243 w 609243"/>
              <a:gd name="connsiteY25" fmla="*/ 396113 h 496315"/>
              <a:gd name="connsiteX26" fmla="*/ 608199 w 609243"/>
              <a:gd name="connsiteY26" fmla="*/ 400945 h 496315"/>
              <a:gd name="connsiteX27" fmla="*/ 595103 w 609243"/>
              <a:gd name="connsiteY27" fmla="*/ 414210 h 496315"/>
              <a:gd name="connsiteX28" fmla="*/ 317437 w 609243"/>
              <a:gd name="connsiteY28" fmla="*/ 428043 h 496315"/>
              <a:gd name="connsiteX29" fmla="*/ 306429 w 609243"/>
              <a:gd name="connsiteY29" fmla="*/ 434675 h 496315"/>
              <a:gd name="connsiteX30" fmla="*/ 295422 w 609243"/>
              <a:gd name="connsiteY30" fmla="*/ 428043 h 496315"/>
              <a:gd name="connsiteX31" fmla="*/ 17756 w 609243"/>
              <a:gd name="connsiteY31" fmla="*/ 414210 h 496315"/>
              <a:gd name="connsiteX32" fmla="*/ 4660 w 609243"/>
              <a:gd name="connsiteY32" fmla="*/ 400945 h 496315"/>
              <a:gd name="connsiteX33" fmla="*/ 3616 w 609243"/>
              <a:gd name="connsiteY33" fmla="*/ 396113 h 496315"/>
              <a:gd name="connsiteX34" fmla="*/ 4850 w 609243"/>
              <a:gd name="connsiteY34" fmla="*/ 75581 h 496315"/>
              <a:gd name="connsiteX35" fmla="*/ 6843 w 609243"/>
              <a:gd name="connsiteY35" fmla="*/ 68948 h 496315"/>
              <a:gd name="connsiteX36" fmla="*/ 10354 w 609243"/>
              <a:gd name="connsiteY36" fmla="*/ 64779 h 496315"/>
              <a:gd name="connsiteX37" fmla="*/ 197678 w 609243"/>
              <a:gd name="connsiteY37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sym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66" r:id="rId4"/>
    <p:sldLayoutId id="2147483687" r:id="rId5"/>
    <p:sldLayoutId id="2147483690" r:id="rId6"/>
    <p:sldLayoutId id="2147483691" r:id="rId7"/>
    <p:sldLayoutId id="2147483651" r:id="rId8"/>
    <p:sldLayoutId id="2147483663" r:id="rId9"/>
    <p:sldLayoutId id="2147483664" r:id="rId10"/>
    <p:sldLayoutId id="2147483669" r:id="rId11"/>
    <p:sldLayoutId id="2147483692" r:id="rId12"/>
    <p:sldLayoutId id="2147483689" r:id="rId13"/>
    <p:sldLayoutId id="2147483665" r:id="rId14"/>
  </p:sldLayoutIdLst>
  <p:hf hdr="0" ftr="0" dt="0"/>
  <p:txStyles>
    <p:titleStyle>
      <a:lvl1pPr algn="ctr" defTabSz="121912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457171" indent="-457171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90535" indent="-380974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01" indent="-304780" algn="l" defTabSz="1219122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463" indent="-304780" algn="l" defTabSz="121912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3" indent="-304780" algn="l" defTabSz="121912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8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4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04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66" indent="-304780" algn="l" defTabSz="12191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1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2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3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04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6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25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86" algn="l" defTabSz="12191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38DE608-CEE0-487A-BD21-6156FDF17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42678" y="1485578"/>
            <a:ext cx="9676607" cy="4551271"/>
          </a:xfrm>
        </p:spPr>
        <p:txBody>
          <a:bodyPr/>
          <a:lstStyle/>
          <a:p>
            <a:r>
              <a:rPr lang="zh-TW" altLang="en-US" dirty="0">
                <a:hlinkClick r:id="rId2" action="ppaction://hlinksldjump"/>
              </a:rPr>
              <a:t>紙盤與卡牌</a:t>
            </a:r>
            <a:endParaRPr lang="en-US" altLang="zh-TW" dirty="0"/>
          </a:p>
          <a:p>
            <a:r>
              <a:rPr lang="zh-TW" altLang="en-US" dirty="0">
                <a:hlinkClick r:id="rId3" action="ppaction://hlinksldjump"/>
              </a:rPr>
              <a:t>遊戲方式</a:t>
            </a:r>
            <a:endParaRPr lang="en-US" altLang="zh-TW" dirty="0">
              <a:hlinkClick r:id="rId4" action="ppaction://hlinksldjump"/>
            </a:endParaRPr>
          </a:p>
          <a:p>
            <a:r>
              <a:rPr lang="zh-TW" altLang="en-US" dirty="0">
                <a:hlinkClick r:id="rId4" action="ppaction://hlinksldjump"/>
              </a:rPr>
              <a:t>例題演練</a:t>
            </a:r>
            <a:endParaRPr lang="en-US" altLang="zh-TW" dirty="0"/>
          </a:p>
          <a:p>
            <a:r>
              <a:rPr lang="zh-TW" altLang="en-US" dirty="0">
                <a:hlinkClick r:id="rId5" action="ppaction://hlinksldjump"/>
              </a:rPr>
              <a:t>多人對戰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6CDD31E-BD07-4D9C-81E4-66C3F9443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630" y="45418"/>
            <a:ext cx="2592287" cy="766142"/>
          </a:xfrm>
        </p:spPr>
        <p:txBody>
          <a:bodyPr/>
          <a:lstStyle/>
          <a:p>
            <a:r>
              <a:rPr lang="zh-TW" altLang="en-US" dirty="0"/>
              <a:t>附件</a:t>
            </a:r>
            <a:r>
              <a:rPr lang="en-US" altLang="zh-TW" dirty="0"/>
              <a:t>1 </a:t>
            </a:r>
            <a:endParaRPr lang="zh-TW" altLang="en-US" dirty="0"/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C753B292-6040-4302-AB23-ABBF81E7C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3637" y="236538"/>
            <a:ext cx="7704137" cy="912812"/>
          </a:xfrm>
        </p:spPr>
        <p:txBody>
          <a:bodyPr/>
          <a:lstStyle/>
          <a:p>
            <a:r>
              <a:rPr lang="zh-TW" altLang="en-US" dirty="0"/>
              <a:t>貨物管理員</a:t>
            </a: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6280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671513" indent="-558800">
              <a:buNone/>
            </a:pPr>
            <a:r>
              <a:rPr lang="zh-TW" altLang="en-US" dirty="0"/>
              <a:t>⑶ 先將卡牌組合成指令，放置於紙盤指令區，</a:t>
            </a:r>
            <a:br>
              <a:rPr lang="en-US" altLang="zh-TW" dirty="0"/>
            </a:br>
            <a:r>
              <a:rPr lang="zh-TW" altLang="en-US" dirty="0"/>
              <a:t>再依指令進行陣列操作。</a:t>
            </a:r>
          </a:p>
          <a:p>
            <a:pPr marL="671513" indent="-558800">
              <a:buNone/>
            </a:pPr>
            <a:r>
              <a:rPr lang="zh-TW" altLang="en-US" dirty="0"/>
              <a:t>⑷ 若該回合的指令組合錯誤、或陣列空間不足，</a:t>
            </a:r>
            <a:br>
              <a:rPr lang="en-US" altLang="zh-TW" dirty="0"/>
            </a:br>
            <a:r>
              <a:rPr lang="zh-TW" altLang="en-US" dirty="0"/>
              <a:t>則指令不執行，指令中包含的內容卡須棄牌，</a:t>
            </a:r>
            <a:br>
              <a:rPr lang="en-US" altLang="zh-TW" dirty="0"/>
            </a:br>
            <a:r>
              <a:rPr lang="zh-TW" altLang="en-US" dirty="0"/>
              <a:t>且回合數、體力消耗仍須計算。</a:t>
            </a: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768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體力消耗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671513" indent="-558800" algn="ctr">
              <a:buNone/>
            </a:pPr>
            <a:r>
              <a:rPr lang="zh-TW" altLang="en-US" sz="2800" dirty="0"/>
              <a:t>（若題目未註明體力限制，則無須計算、標示）</a:t>
            </a:r>
          </a:p>
          <a:p>
            <a:pPr marL="671513" indent="-558800">
              <a:buNone/>
            </a:pPr>
            <a:r>
              <a:rPr lang="zh-TW" altLang="en-US" dirty="0"/>
              <a:t>⑴ 遊戲開始時，以「體力標示卡」指示初始體力值。</a:t>
            </a:r>
            <a:endParaRPr lang="en-US" altLang="zh-TW" dirty="0"/>
          </a:p>
          <a:p>
            <a:pPr marL="671513" indent="-558800">
              <a:buNone/>
            </a:pPr>
            <a:r>
              <a:rPr lang="zh-TW" altLang="en-US" dirty="0"/>
              <a:t>⑵ 每回合依功能卡說明，扣除體力。</a:t>
            </a:r>
            <a:endParaRPr lang="en-US" altLang="zh-TW" dirty="0"/>
          </a:p>
          <a:p>
            <a:pPr marL="671513" indent="-558800">
              <a:buNone/>
            </a:pPr>
            <a:endParaRPr lang="zh-TW" altLang="en-US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7170" name="Picture 2" descr="C:\Users\K1050403\AppData\Local\Temp\SNAGHTML1ec06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3213770"/>
            <a:ext cx="62144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910630" y="3213770"/>
            <a:ext cx="4680520" cy="1224136"/>
            <a:chOff x="910630" y="3213770"/>
            <a:chExt cx="4680520" cy="1224136"/>
          </a:xfrm>
        </p:grpSpPr>
        <p:sp>
          <p:nvSpPr>
            <p:cNvPr id="10" name="圓角矩形 9"/>
            <p:cNvSpPr/>
            <p:nvPr/>
          </p:nvSpPr>
          <p:spPr>
            <a:xfrm>
              <a:off x="2854846" y="3933850"/>
              <a:ext cx="1728192" cy="504056"/>
            </a:xfrm>
            <a:prstGeom prst="roundRect">
              <a:avLst/>
            </a:prstGeom>
            <a:solidFill>
              <a:srgbClr val="FFF3C8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910630" y="3213770"/>
              <a:ext cx="4680520" cy="871551"/>
              <a:chOff x="910630" y="3213770"/>
              <a:chExt cx="4680520" cy="871551"/>
            </a:xfrm>
          </p:grpSpPr>
          <p:sp>
            <p:nvSpPr>
              <p:cNvPr id="3" name="圓角矩形 2"/>
              <p:cNvSpPr/>
              <p:nvPr/>
            </p:nvSpPr>
            <p:spPr>
              <a:xfrm>
                <a:off x="982638" y="3285778"/>
                <a:ext cx="504056" cy="504056"/>
              </a:xfrm>
              <a:prstGeom prst="roundRect">
                <a:avLst/>
              </a:prstGeom>
              <a:solidFill>
                <a:srgbClr val="00AFEF"/>
              </a:solidFill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294A2B01-C4EC-44BE-856F-BC61AC59C9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630" y="3213770"/>
                <a:ext cx="4680520" cy="87155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484687" indent="-370392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Calibri" panose="020F0502020204030204" pitchFamily="34" charset="0"/>
                  <a:buChar char="▪"/>
                  <a:tabLst/>
                  <a:defRPr sz="360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1pPr>
                <a:lvl2pPr marL="831798" indent="-355578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Char char="–"/>
                  <a:defRPr sz="3600" b="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2pPr>
                <a:lvl3pPr marL="960905" indent="0" algn="l" defTabSz="1219122" rtl="0" eaLnBrk="1" latinLnBrk="0" hangingPunct="1">
                  <a:lnSpc>
                    <a:spcPct val="130000"/>
                  </a:lnSpc>
                  <a:spcBef>
                    <a:spcPts val="800"/>
                  </a:spcBef>
                  <a:buFont typeface="Arial" pitchFamily="34" charset="0"/>
                  <a:buNone/>
                  <a:defRPr sz="3600" kern="1200" baseline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lvl3pPr>
                <a:lvl4pPr marL="213346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023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58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14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04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266" indent="-304780" algn="l" defTabSz="121912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71513" indent="-558800">
                  <a:buFont typeface="Calibri" panose="020F0502020204030204" pitchFamily="34" charset="0"/>
                  <a:buNone/>
                </a:pPr>
                <a:r>
                  <a:rPr lang="zh-TW" altLang="en-US" sz="3200" dirty="0">
                    <a:solidFill>
                      <a:schemeClr val="bg1"/>
                    </a:solidFill>
                  </a:rPr>
                  <a:t>例</a:t>
                </a:r>
                <a:r>
                  <a:rPr lang="zh-TW" altLang="en-US" sz="3200" dirty="0"/>
                  <a:t> 初始體力值</a:t>
                </a:r>
                <a:r>
                  <a:rPr lang="en-US" altLang="zh-TW" sz="3200" dirty="0"/>
                  <a:t>20</a:t>
                </a:r>
                <a:r>
                  <a:rPr lang="zh-TW" altLang="en-US" sz="3200" dirty="0"/>
                  <a:t>，第</a:t>
                </a:r>
                <a:r>
                  <a:rPr lang="en-US" altLang="zh-TW" sz="3200" dirty="0"/>
                  <a:t>1</a:t>
                </a:r>
                <a:r>
                  <a:rPr lang="zh-TW" altLang="en-US" sz="3200" dirty="0"/>
                  <a:t>回合執行 替換</a:t>
                </a:r>
                <a:r>
                  <a:rPr lang="en-US" altLang="zh-TW" sz="3200" dirty="0"/>
                  <a:t>[2]A </a:t>
                </a:r>
                <a:r>
                  <a:rPr lang="zh-TW" altLang="en-US" sz="3200" dirty="0"/>
                  <a:t>，則體力應下降至</a:t>
                </a:r>
                <a:r>
                  <a:rPr lang="en-US" altLang="zh-TW" sz="3200" dirty="0"/>
                  <a:t>17</a:t>
                </a:r>
                <a:r>
                  <a:rPr lang="zh-TW" altLang="en-US" sz="3200" dirty="0"/>
                  <a:t>。</a:t>
                </a:r>
              </a:p>
            </p:txBody>
          </p:sp>
        </p:grpSp>
      </p:grp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 txBox="1">
            <a:spLocks/>
          </p:cNvSpPr>
          <p:nvPr/>
        </p:nvSpPr>
        <p:spPr>
          <a:xfrm>
            <a:off x="295636" y="5222539"/>
            <a:ext cx="5439530" cy="871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1513" indent="-558800">
              <a:buFont typeface="Calibri" panose="020F0502020204030204" pitchFamily="34" charset="0"/>
              <a:buNone/>
            </a:pPr>
            <a:r>
              <a:rPr lang="zh-TW" altLang="en-US" dirty="0"/>
              <a:t>⑶ 若體力值不足或為</a:t>
            </a:r>
            <a:r>
              <a:rPr lang="en-US" altLang="zh-TW" dirty="0"/>
              <a:t>0</a:t>
            </a:r>
            <a:r>
              <a:rPr lang="zh-TW" altLang="en-US" dirty="0"/>
              <a:t>，則遊戲結束。</a:t>
            </a:r>
          </a:p>
        </p:txBody>
      </p:sp>
    </p:spTree>
    <p:extLst>
      <p:ext uri="{BB962C8B-B14F-4D97-AF65-F5344CB8AC3E}">
        <p14:creationId xmlns:p14="http://schemas.microsoft.com/office/powerpoint/2010/main" val="55862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4566" y="1065105"/>
            <a:ext cx="2016224" cy="504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4566" y="1903491"/>
            <a:ext cx="2016224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566" y="2709714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566" y="3501802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566" y="4340189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4566" y="5123262"/>
            <a:ext cx="201622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例題示範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671513" indent="-558800">
              <a:buNone/>
            </a:pPr>
            <a:r>
              <a:rPr lang="zh-TW" altLang="en-US" dirty="0"/>
              <a:t>原始陣列  </a:t>
            </a:r>
            <a:r>
              <a:rPr lang="en-US" altLang="zh-TW" b="1" dirty="0"/>
              <a:t>[</a:t>
            </a:r>
            <a:r>
              <a:rPr lang="zh-TW" altLang="en-US" b="1" dirty="0"/>
              <a:t> </a:t>
            </a:r>
            <a:r>
              <a:rPr lang="en-US" altLang="zh-TW" b="1" dirty="0"/>
              <a:t>A, C, F, T</a:t>
            </a:r>
            <a:r>
              <a:rPr lang="zh-TW" altLang="en-US" b="1" dirty="0"/>
              <a:t> </a:t>
            </a:r>
            <a:r>
              <a:rPr lang="en-US" altLang="zh-TW" b="1" dirty="0"/>
              <a:t>]</a:t>
            </a:r>
          </a:p>
          <a:p>
            <a:pPr marL="671513" indent="-558800">
              <a:buNone/>
            </a:pPr>
            <a:r>
              <a:rPr lang="zh-TW" altLang="en-US" dirty="0"/>
              <a:t>目標陣列  </a:t>
            </a:r>
            <a:r>
              <a:rPr lang="zh-TW" altLang="en-US" b="1" dirty="0"/>
              <a:t>修改為任一動物的英文</a:t>
            </a:r>
            <a:endParaRPr lang="en-US" altLang="zh-TW" b="1" dirty="0"/>
          </a:p>
          <a:p>
            <a:pPr marL="671513" indent="-558800">
              <a:buNone/>
            </a:pPr>
            <a:r>
              <a:rPr lang="zh-TW" altLang="en-US" dirty="0"/>
              <a:t>可用空間  </a:t>
            </a:r>
            <a:r>
              <a:rPr lang="en-US" altLang="zh-TW" b="1" dirty="0"/>
              <a:t>4</a:t>
            </a:r>
          </a:p>
          <a:p>
            <a:pPr marL="671513" indent="-558800">
              <a:buNone/>
            </a:pPr>
            <a:r>
              <a:rPr lang="zh-TW" altLang="en-US" dirty="0"/>
              <a:t>可用功能  </a:t>
            </a:r>
            <a:r>
              <a:rPr lang="zh-TW" altLang="en-US" b="1" dirty="0"/>
              <a:t>刪除、替換、添加</a:t>
            </a:r>
            <a:endParaRPr lang="en-US" altLang="zh-TW" b="1" dirty="0"/>
          </a:p>
          <a:p>
            <a:pPr marL="671513" indent="-558800">
              <a:buNone/>
            </a:pPr>
            <a:r>
              <a:rPr lang="zh-TW" altLang="en-US" dirty="0"/>
              <a:t>回合限制  </a:t>
            </a:r>
            <a:r>
              <a:rPr lang="en-US" altLang="zh-TW" b="1" dirty="0"/>
              <a:t>2</a:t>
            </a:r>
          </a:p>
          <a:p>
            <a:pPr marL="671513" indent="-558800">
              <a:buNone/>
            </a:pPr>
            <a:r>
              <a:rPr lang="zh-TW" altLang="en-US" dirty="0"/>
              <a:t>可用內容  </a:t>
            </a:r>
            <a:r>
              <a:rPr lang="en-US" altLang="zh-TW" b="1" dirty="0"/>
              <a:t>A</a:t>
            </a:r>
            <a:r>
              <a:rPr lang="zh-TW" altLang="en-US" b="1" dirty="0"/>
              <a:t>、</a:t>
            </a:r>
            <a:r>
              <a:rPr lang="en-US" altLang="zh-TW" b="1" dirty="0"/>
              <a:t>C</a:t>
            </a:r>
            <a:r>
              <a:rPr lang="zh-TW" altLang="en-US" b="1" dirty="0"/>
              <a:t>、</a:t>
            </a:r>
            <a:r>
              <a:rPr lang="en-US" altLang="zh-TW" b="1" dirty="0"/>
              <a:t>F</a:t>
            </a:r>
            <a:r>
              <a:rPr lang="zh-TW" altLang="en-US" b="1" dirty="0"/>
              <a:t>、</a:t>
            </a:r>
            <a:r>
              <a:rPr lang="en-US" altLang="zh-TW" b="1" dirty="0"/>
              <a:t>T </a:t>
            </a:r>
            <a:r>
              <a:rPr lang="zh-TW" altLang="en-US" b="1" dirty="0"/>
              <a:t>各</a:t>
            </a:r>
            <a:r>
              <a:rPr lang="en-US" altLang="zh-TW" b="1" dirty="0"/>
              <a:t>1</a:t>
            </a:r>
            <a:r>
              <a:rPr lang="zh-TW" altLang="en-US" b="1" dirty="0"/>
              <a:t>張</a:t>
            </a:r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2854846" y="2939873"/>
            <a:ext cx="4896000" cy="0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967414" y="2565698"/>
            <a:ext cx="3240361" cy="9361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陣列長度不可超過</a:t>
            </a:r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     標示</a:t>
            </a:r>
          </a:p>
        </p:txBody>
      </p:sp>
      <p:cxnSp>
        <p:nvCxnSpPr>
          <p:cNvPr id="22" name="直線接點 21"/>
          <p:cNvCxnSpPr/>
          <p:nvPr/>
        </p:nvCxnSpPr>
        <p:spPr>
          <a:xfrm>
            <a:off x="6239222" y="3789834"/>
            <a:ext cx="1512000" cy="0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854846" y="4581922"/>
            <a:ext cx="4896000" cy="0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383238" y="5374010"/>
            <a:ext cx="1332000" cy="0"/>
          </a:xfrm>
          <a:prstGeom prst="line">
            <a:avLst/>
          </a:prstGeom>
          <a:ln w="3810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7967414" y="3573810"/>
            <a:ext cx="3240361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僅能使用指定的功能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7967414" y="4365898"/>
            <a:ext cx="3600401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需於</a:t>
            </a:r>
            <a: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回合內完成任務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7967414" y="5013970"/>
            <a:ext cx="2520281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題目陣列不計，</a:t>
            </a:r>
            <a:br>
              <a:rPr lang="en-US" altLang="zh-TW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額外可用卡牌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17" y="2997746"/>
            <a:ext cx="36332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例題示範</a:t>
            </a:r>
            <a:r>
              <a:rPr lang="en-US" altLang="zh-TW" dirty="0"/>
              <a:t>—【</a:t>
            </a:r>
            <a:r>
              <a:rPr lang="zh-TW" altLang="en-US" dirty="0"/>
              <a:t>回合一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823398" y="981522"/>
            <a:ext cx="4104000" cy="2628000"/>
            <a:chOff x="7823398" y="981522"/>
            <a:chExt cx="4104000" cy="2628000"/>
          </a:xfrm>
        </p:grpSpPr>
        <p:sp>
          <p:nvSpPr>
            <p:cNvPr id="12" name="矩形 11"/>
            <p:cNvSpPr/>
            <p:nvPr/>
          </p:nvSpPr>
          <p:spPr>
            <a:xfrm>
              <a:off x="7967414" y="105357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67414" y="141357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67414" y="212207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7414" y="2494129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67414" y="286618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967414" y="323823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23398" y="981522"/>
              <a:ext cx="4104000" cy="2628000"/>
            </a:xfrm>
            <a:prstGeom prst="roundRect">
              <a:avLst>
                <a:gd name="adj" fmla="val 358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A, C, F, T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修改為任一動物的英文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可用功能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刪除、替換、添加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</p:txBody>
        </p:sp>
      </p:grp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625844"/>
          </a:xfrm>
        </p:spPr>
        <p:txBody>
          <a:bodyPr/>
          <a:lstStyle/>
          <a:p>
            <a:r>
              <a:rPr lang="zh-TW" altLang="en-US" dirty="0"/>
              <a:t>擺放指令：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29594"/>
            <a:ext cx="6840000" cy="445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80600" y="3869970"/>
            <a:ext cx="5314606" cy="1620000"/>
          </a:xfrm>
          <a:prstGeom prst="rect">
            <a:avLst/>
          </a:prstGeom>
          <a:noFill/>
          <a:ln w="57150">
            <a:solidFill>
              <a:srgbClr val="00AFE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7911" y="3978563"/>
            <a:ext cx="386695" cy="1323439"/>
          </a:xfrm>
          <a:prstGeom prst="rect">
            <a:avLst/>
          </a:prstGeom>
          <a:solidFill>
            <a:srgbClr val="00AFEF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擺放指令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29594"/>
            <a:ext cx="6840000" cy="445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054646" y="1989634"/>
            <a:ext cx="900000" cy="1080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1990750" y="2925738"/>
            <a:ext cx="4572000" cy="1944216"/>
          </a:xfrm>
          <a:prstGeom prst="straightConnector1">
            <a:avLst/>
          </a:prstGeom>
          <a:ln w="57150" cap="rnd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例題示範</a:t>
            </a:r>
            <a:r>
              <a:rPr lang="en-US" altLang="zh-TW" dirty="0"/>
              <a:t>—【</a:t>
            </a:r>
            <a:r>
              <a:rPr lang="zh-TW" altLang="en-US" dirty="0"/>
              <a:t>回合一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823398" y="981522"/>
            <a:ext cx="4104000" cy="2628000"/>
            <a:chOff x="7823398" y="981522"/>
            <a:chExt cx="4104000" cy="2628000"/>
          </a:xfrm>
        </p:grpSpPr>
        <p:sp>
          <p:nvSpPr>
            <p:cNvPr id="12" name="矩形 11"/>
            <p:cNvSpPr/>
            <p:nvPr/>
          </p:nvSpPr>
          <p:spPr>
            <a:xfrm>
              <a:off x="7967414" y="105357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67414" y="141357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67414" y="212207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7414" y="2494129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67414" y="286618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967414" y="323823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23398" y="981522"/>
              <a:ext cx="4104000" cy="2628000"/>
            </a:xfrm>
            <a:prstGeom prst="roundRect">
              <a:avLst>
                <a:gd name="adj" fmla="val 358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A, C, F, T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修改為任一動物的英文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可用功能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刪除、替換、添加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</p:txBody>
        </p:sp>
      </p:grp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625844"/>
          </a:xfrm>
        </p:spPr>
        <p:txBody>
          <a:bodyPr/>
          <a:lstStyle/>
          <a:p>
            <a:r>
              <a:rPr lang="zh-TW" altLang="en-US" dirty="0"/>
              <a:t>執行指令：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29594"/>
            <a:ext cx="6840000" cy="446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7823854" y="3933850"/>
            <a:ext cx="4104000" cy="2160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450850" indent="-338138">
              <a:spcBef>
                <a:spcPts val="800"/>
              </a:spcBef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[1]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的卡牌移到棄牌區。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338138">
              <a:spcBef>
                <a:spcPts val="800"/>
              </a:spcBef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[1]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後方的卡牌逐一向前移動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弧形 10"/>
          <p:cNvSpPr/>
          <p:nvPr/>
        </p:nvSpPr>
        <p:spPr>
          <a:xfrm>
            <a:off x="3431022" y="2709714"/>
            <a:ext cx="1008000" cy="792088"/>
          </a:xfrm>
          <a:prstGeom prst="arc">
            <a:avLst>
              <a:gd name="adj1" fmla="val 330502"/>
              <a:gd name="adj2" fmla="val 10621394"/>
            </a:avLst>
          </a:prstGeom>
          <a:ln w="57150" cap="rnd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弧形 21"/>
          <p:cNvSpPr/>
          <p:nvPr/>
        </p:nvSpPr>
        <p:spPr>
          <a:xfrm>
            <a:off x="2350902" y="2709714"/>
            <a:ext cx="1008000" cy="792088"/>
          </a:xfrm>
          <a:prstGeom prst="arc">
            <a:avLst>
              <a:gd name="adj1" fmla="val 330502"/>
              <a:gd name="adj2" fmla="val 10621394"/>
            </a:avLst>
          </a:prstGeom>
          <a:ln w="57150" cap="rnd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弧形 22"/>
          <p:cNvSpPr/>
          <p:nvPr/>
        </p:nvSpPr>
        <p:spPr>
          <a:xfrm>
            <a:off x="1270782" y="2709714"/>
            <a:ext cx="1008000" cy="792088"/>
          </a:xfrm>
          <a:prstGeom prst="arc">
            <a:avLst>
              <a:gd name="adj1" fmla="val 330502"/>
              <a:gd name="adj2" fmla="val 10621394"/>
            </a:avLst>
          </a:prstGeom>
          <a:ln w="57150" cap="rnd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2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例題示範</a:t>
            </a:r>
            <a:r>
              <a:rPr lang="en-US" altLang="zh-TW" dirty="0"/>
              <a:t>—【</a:t>
            </a:r>
            <a:r>
              <a:rPr lang="zh-TW" altLang="en-US" dirty="0"/>
              <a:t>回合二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823398" y="981522"/>
            <a:ext cx="4104000" cy="2628000"/>
            <a:chOff x="7823398" y="981522"/>
            <a:chExt cx="4104000" cy="2628000"/>
          </a:xfrm>
        </p:grpSpPr>
        <p:sp>
          <p:nvSpPr>
            <p:cNvPr id="12" name="矩形 11"/>
            <p:cNvSpPr/>
            <p:nvPr/>
          </p:nvSpPr>
          <p:spPr>
            <a:xfrm>
              <a:off x="7967414" y="105357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67414" y="141357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67414" y="212207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7414" y="2494129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67414" y="286618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967414" y="323823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23398" y="981522"/>
              <a:ext cx="4104000" cy="2628000"/>
            </a:xfrm>
            <a:prstGeom prst="roundRect">
              <a:avLst>
                <a:gd name="adj" fmla="val 358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A, C, F, T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修改為任一動物的英文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可用功能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刪除、替換、添加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</p:txBody>
        </p:sp>
      </p:grp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625844"/>
          </a:xfrm>
        </p:spPr>
        <p:txBody>
          <a:bodyPr/>
          <a:lstStyle/>
          <a:p>
            <a:r>
              <a:rPr lang="zh-TW" altLang="en-US" dirty="0"/>
              <a:t>擺放指令：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50905"/>
            <a:ext cx="6840000" cy="44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80600" y="4149874"/>
            <a:ext cx="5314606" cy="1620000"/>
          </a:xfrm>
          <a:prstGeom prst="rect">
            <a:avLst/>
          </a:prstGeom>
          <a:noFill/>
          <a:ln w="57150">
            <a:solidFill>
              <a:srgbClr val="00AFE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7911" y="4258467"/>
            <a:ext cx="386695" cy="1323439"/>
          </a:xfrm>
          <a:prstGeom prst="rect">
            <a:avLst/>
          </a:prstGeom>
          <a:solidFill>
            <a:srgbClr val="00AFEF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擺放指令</a:t>
            </a:r>
            <a:endParaRPr lang="zh-HK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0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50905"/>
            <a:ext cx="6840000" cy="44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918742" y="1989634"/>
            <a:ext cx="900000" cy="1080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782838" y="2997746"/>
            <a:ext cx="3779912" cy="1872208"/>
          </a:xfrm>
          <a:prstGeom prst="straightConnector1">
            <a:avLst/>
          </a:prstGeom>
          <a:ln w="57150" cap="rnd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例題示範</a:t>
            </a:r>
            <a:r>
              <a:rPr lang="en-US" altLang="zh-TW" dirty="0"/>
              <a:t>—【</a:t>
            </a:r>
            <a:r>
              <a:rPr lang="zh-TW" altLang="en-US" dirty="0"/>
              <a:t>回合二</a:t>
            </a:r>
            <a:r>
              <a:rPr lang="en-US" altLang="zh-TW" dirty="0"/>
              <a:t>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7823398" y="981522"/>
            <a:ext cx="4104000" cy="2628000"/>
            <a:chOff x="7823398" y="981522"/>
            <a:chExt cx="4104000" cy="2628000"/>
          </a:xfrm>
        </p:grpSpPr>
        <p:sp>
          <p:nvSpPr>
            <p:cNvPr id="12" name="矩形 11"/>
            <p:cNvSpPr/>
            <p:nvPr/>
          </p:nvSpPr>
          <p:spPr>
            <a:xfrm>
              <a:off x="7967414" y="105357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967414" y="141357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67414" y="212207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967414" y="2494129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967414" y="286618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967414" y="323823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823398" y="981522"/>
              <a:ext cx="4104000" cy="2628000"/>
            </a:xfrm>
            <a:prstGeom prst="roundRect">
              <a:avLst>
                <a:gd name="adj" fmla="val 3584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A, C, F, T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修改為任一動物的英文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可用功能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刪除、替換、添加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</p:txBody>
        </p:sp>
      </p:grp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34963" y="931742"/>
            <a:ext cx="11304587" cy="625844"/>
          </a:xfrm>
        </p:spPr>
        <p:txBody>
          <a:bodyPr/>
          <a:lstStyle/>
          <a:p>
            <a:r>
              <a:rPr lang="zh-TW" altLang="en-US" dirty="0"/>
              <a:t>執行指令：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823854" y="3933850"/>
            <a:ext cx="4104000" cy="2160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450850" indent="-338138">
              <a:spcBef>
                <a:spcPts val="800"/>
              </a:spcBef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先將位置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[2]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的卡牌移到棄牌區。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338138">
              <a:spcBef>
                <a:spcPts val="800"/>
              </a:spcBef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將指令列中的內容卡放入位置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[2]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的空位。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636485"/>
            <a:ext cx="6840000" cy="445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圓角矩形 24"/>
          <p:cNvSpPr/>
          <p:nvPr/>
        </p:nvSpPr>
        <p:spPr>
          <a:xfrm>
            <a:off x="1990750" y="2061642"/>
            <a:ext cx="900000" cy="1080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 flipV="1">
            <a:off x="2566814" y="2853730"/>
            <a:ext cx="2376264" cy="1800200"/>
          </a:xfrm>
          <a:prstGeom prst="straightConnector1">
            <a:avLst/>
          </a:prstGeom>
          <a:ln w="57150" cap="rnd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圓角矩形 26"/>
          <p:cNvSpPr/>
          <p:nvPr/>
        </p:nvSpPr>
        <p:spPr>
          <a:xfrm>
            <a:off x="4727054" y="4221882"/>
            <a:ext cx="1044000" cy="1332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57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16223-B427-47D2-99B4-B9EC1C86F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例題演練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073C30-7305-484D-A338-7FD876F49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2883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36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3024000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81522"/>
            <a:ext cx="1152128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基礎練習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1872208"/>
            <a:chOff x="622598" y="1747902"/>
            <a:chExt cx="2880320" cy="187220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13365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66614" y="249369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2865743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23779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P,I,P,E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P,I,E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 </a:t>
              </a:r>
              <a:b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430910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7270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419326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24733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十字形 20"/>
            <p:cNvSpPr/>
            <p:nvPr/>
          </p:nvSpPr>
          <p:spPr>
            <a:xfrm rot="18900000">
              <a:off x="1015257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十字形 60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781722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9" name="十字形 78"/>
            <p:cNvSpPr/>
            <p:nvPr/>
          </p:nvSpPr>
          <p:spPr>
            <a:xfrm rot="18900000">
              <a:off x="1015257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0" name="十字形 79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861842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十字形 115"/>
            <p:cNvSpPr/>
            <p:nvPr/>
          </p:nvSpPr>
          <p:spPr>
            <a:xfrm rot="18900000">
              <a:off x="1015257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十字形 116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7463414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463414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635406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35406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598075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598075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598075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29500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501508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73516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655046" y="342979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5375126" y="342979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429500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01508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73516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655046" y="443790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5375126" y="443790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❶</a:t>
            </a:r>
          </a:p>
        </p:txBody>
      </p:sp>
      <p:sp>
        <p:nvSpPr>
          <p:cNvPr id="138" name="矩形 137"/>
          <p:cNvSpPr/>
          <p:nvPr/>
        </p:nvSpPr>
        <p:spPr>
          <a:xfrm>
            <a:off x="3598075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583126" y="3392511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635406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4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1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3024000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81522"/>
            <a:ext cx="1152128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基礎練習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2547302"/>
            <a:chOff x="622598" y="1747902"/>
            <a:chExt cx="2880320" cy="2547302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133650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66614" y="249369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2865743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237796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71204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U,L,E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R,U,L,E,R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可用功能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各功能</a:t>
              </a:r>
              <a:b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限用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次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430910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7270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419326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24733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十字形 60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781722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0" name="十字形 79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861842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十字形 116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7463414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463414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635406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35406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598075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598075" y="410357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598075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29500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501508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735166" y="299774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655046" y="342979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5375126" y="342979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429500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01508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735166" y="400585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655046" y="443790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5375126" y="443790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❷</a:t>
            </a:r>
          </a:p>
        </p:txBody>
      </p:sp>
      <p:sp>
        <p:nvSpPr>
          <p:cNvPr id="138" name="矩形 137"/>
          <p:cNvSpPr/>
          <p:nvPr/>
        </p:nvSpPr>
        <p:spPr>
          <a:xfrm>
            <a:off x="3598075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201162" y="2952673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635406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463414" y="302345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9623598" y="302538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4942002"/>
            <a:ext cx="3528336" cy="853734"/>
            <a:chOff x="8111430" y="1747900"/>
            <a:chExt cx="3528336" cy="85373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十字形 157"/>
            <p:cNvSpPr/>
            <p:nvPr/>
          </p:nvSpPr>
          <p:spPr>
            <a:xfrm rot="18900000">
              <a:off x="10656628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十字形 158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7463414" y="51837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635406" y="51837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598075" y="51837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295006" y="508601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5015086" y="508601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5735166" y="508601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4655046" y="551806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5375126" y="551806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68" name="矩形 167"/>
          <p:cNvSpPr/>
          <p:nvPr/>
        </p:nvSpPr>
        <p:spPr>
          <a:xfrm>
            <a:off x="3598075" y="410164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410357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410357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410357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463414" y="410164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410357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5677293" y="3956999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10127654" y="4103575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32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  <p:bldP spid="126" grpId="0" animBg="1"/>
      <p:bldP spid="137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16223-B427-47D2-99B4-B9EC1C86F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紙盤與卡牌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073C30-7305-484D-A338-7FD876F49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160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1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3024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81522"/>
            <a:ext cx="1152128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基礎練習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2547302"/>
            <a:chOff x="622598" y="1747902"/>
            <a:chExt cx="2880320" cy="2547302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414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71204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A,N,S,W,E,R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E,R,A,S,E,R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70025" indent="-1357313"/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張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430910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7270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419326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24733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10621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637706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573810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746341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46341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635406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635406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59807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59807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598075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295006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5015086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735166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655046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5375126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4295006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5015086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735166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655046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5375126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❸</a:t>
            </a:r>
          </a:p>
        </p:txBody>
      </p:sp>
      <p:sp>
        <p:nvSpPr>
          <p:cNvPr id="138" name="矩形 137"/>
          <p:cNvSpPr/>
          <p:nvPr/>
        </p:nvSpPr>
        <p:spPr>
          <a:xfrm>
            <a:off x="359807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574703" y="3253500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635406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9623598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4509914"/>
            <a:ext cx="3528336" cy="853734"/>
            <a:chOff x="8111430" y="1747900"/>
            <a:chExt cx="3528336" cy="85373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十字形 158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746341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635406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598075" y="4751648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295006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5015086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5735166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4655046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5375126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68" name="矩形 167"/>
          <p:cNvSpPr/>
          <p:nvPr/>
        </p:nvSpPr>
        <p:spPr>
          <a:xfrm>
            <a:off x="3598075" y="381361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746341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4574703" y="4101453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5446018"/>
            <a:ext cx="3528336" cy="853734"/>
            <a:chOff x="8111430" y="1747900"/>
            <a:chExt cx="3528336" cy="85373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十字形 19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746341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635406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98075" y="568214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295006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5015086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5735166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4655046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5375126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04" name="矩形 203"/>
          <p:cNvSpPr/>
          <p:nvPr/>
        </p:nvSpPr>
        <p:spPr>
          <a:xfrm>
            <a:off x="10127654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635406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3598075" y="475116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橢圓 206"/>
          <p:cNvSpPr/>
          <p:nvPr/>
        </p:nvSpPr>
        <p:spPr>
          <a:xfrm>
            <a:off x="4215888" y="4633889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6635406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8111430" y="4758102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8615486" y="4758102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9119542" y="4758102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9623598" y="4758102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10127654" y="4758102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746341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3598075" y="568214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7" name="橢圓 216"/>
          <p:cNvSpPr/>
          <p:nvPr/>
        </p:nvSpPr>
        <p:spPr>
          <a:xfrm>
            <a:off x="4215888" y="556487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6635406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8111430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8615486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9119542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9623598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1012765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0631710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60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  <p:bldP spid="137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/>
              <a:t>有一陣列的最終結果為 </a:t>
            </a:r>
            <a:r>
              <a:rPr lang="en-US" altLang="zh-TW" dirty="0"/>
              <a:t>[ </a:t>
            </a:r>
            <a:r>
              <a:rPr lang="en-US" altLang="zh-TW" dirty="0" err="1"/>
              <a:t>T,A,I,W,A,N</a:t>
            </a:r>
            <a:r>
              <a:rPr lang="en-US" altLang="zh-TW" dirty="0"/>
              <a:t> ]</a:t>
            </a:r>
            <a:r>
              <a:rPr lang="zh-TW" altLang="en-US" dirty="0"/>
              <a:t>，已知棄牌區中有 </a:t>
            </a:r>
            <a:r>
              <a:rPr lang="en-US" altLang="zh-TW" dirty="0"/>
              <a:t>2 </a:t>
            </a:r>
            <a:r>
              <a:rPr lang="zh-TW" altLang="en-US" dirty="0"/>
              <a:t>張卡片都是 </a:t>
            </a:r>
            <a:r>
              <a:rPr lang="en-US" altLang="zh-TW" dirty="0"/>
              <a:t>M</a:t>
            </a:r>
            <a:r>
              <a:rPr lang="zh-TW" altLang="en-US" dirty="0"/>
              <a:t>，而其操作過程如附表，試問原始陣列內容為何？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>
          <a:xfrm>
            <a:off x="694606" y="3141762"/>
            <a:ext cx="6120680" cy="331142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sz="3200" b="1" dirty="0"/>
              <a:t>還原流程：</a:t>
            </a:r>
            <a:endParaRPr lang="en-US" altLang="zh-TW" sz="3200" b="1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回合</a:t>
            </a:r>
            <a:r>
              <a:rPr lang="en-US" altLang="zh-TW" sz="3200" dirty="0"/>
              <a:t>4</a:t>
            </a:r>
            <a:r>
              <a:rPr lang="zh-TW" altLang="en-US" sz="3200" dirty="0"/>
              <a:t>：</a:t>
            </a:r>
            <a:r>
              <a:rPr lang="en-US" altLang="zh-TW" sz="3200" dirty="0" err="1"/>
              <a:t>TAIMWAN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回合</a:t>
            </a:r>
            <a:r>
              <a:rPr lang="en-US" altLang="zh-TW" sz="3200" dirty="0"/>
              <a:t>3</a:t>
            </a:r>
            <a:r>
              <a:rPr lang="zh-TW" altLang="en-US" sz="3200" dirty="0"/>
              <a:t>：</a:t>
            </a:r>
            <a:r>
              <a:rPr lang="en-US" altLang="zh-TW" sz="3200" dirty="0" err="1"/>
              <a:t>TAIMWN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回合</a:t>
            </a:r>
            <a:r>
              <a:rPr lang="en-US" altLang="zh-TW" sz="3200" dirty="0"/>
              <a:t>2</a:t>
            </a:r>
            <a:r>
              <a:rPr lang="zh-TW" altLang="en-US" sz="3200" dirty="0"/>
              <a:t>：</a:t>
            </a:r>
            <a:r>
              <a:rPr lang="en-US" altLang="zh-TW" sz="3200" dirty="0" err="1"/>
              <a:t>TMIMWN</a:t>
            </a:r>
            <a:endParaRPr lang="en-US" altLang="zh-TW" sz="3200" dirty="0"/>
          </a:p>
          <a:p>
            <a:pPr>
              <a:spcBef>
                <a:spcPts val="600"/>
              </a:spcBef>
            </a:pPr>
            <a:r>
              <a:rPr lang="zh-TW" altLang="en-US" sz="3200" dirty="0"/>
              <a:t>回合</a:t>
            </a:r>
            <a:r>
              <a:rPr lang="en-US" altLang="zh-TW" sz="3200" dirty="0"/>
              <a:t>1</a:t>
            </a:r>
            <a:r>
              <a:rPr lang="zh-TW" altLang="en-US" sz="3200" dirty="0"/>
              <a:t>：</a:t>
            </a:r>
            <a:r>
              <a:rPr lang="en-US" altLang="zh-TW" sz="3200" dirty="0" err="1"/>
              <a:t>TMIMW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916"/>
              </p:ext>
            </p:extLst>
          </p:nvPr>
        </p:nvGraphicFramePr>
        <p:xfrm>
          <a:off x="7031310" y="3141762"/>
          <a:ext cx="4608000" cy="2895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回合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位置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添加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替換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[2]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插入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[6]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刪除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[4]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706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1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小試身手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2879218"/>
            <a:chOff x="622598" y="1747902"/>
            <a:chExt cx="2880320" cy="287921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43448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766614" y="430312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H,U,N,G,R,Y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H,U,R,R,Y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142878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36701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10621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Y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637706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573810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28689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286894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86295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458303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30311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22299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494307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386295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458303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30311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22299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494307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❶</a:t>
            </a:r>
          </a:p>
        </p:txBody>
      </p:sp>
      <p:sp>
        <p:nvSpPr>
          <p:cNvPr id="138" name="矩形 137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142655" y="3253500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9623598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4509914"/>
            <a:ext cx="3528336" cy="853734"/>
            <a:chOff x="8111430" y="1747900"/>
            <a:chExt cx="3528336" cy="85373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十字形 158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286894" y="4751648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86295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458303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530311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422299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494307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68" name="矩形 167"/>
          <p:cNvSpPr/>
          <p:nvPr/>
        </p:nvSpPr>
        <p:spPr>
          <a:xfrm>
            <a:off x="3286894" y="381361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4501001" y="3693680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5446018"/>
            <a:ext cx="3528336" cy="853734"/>
            <a:chOff x="8111430" y="1747900"/>
            <a:chExt cx="3528336" cy="85373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十字形 19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286894" y="568214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386295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458303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530311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422299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494307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04" name="矩形 203"/>
          <p:cNvSpPr/>
          <p:nvPr/>
        </p:nvSpPr>
        <p:spPr>
          <a:xfrm>
            <a:off x="10127654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10127654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47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  <p:bldP spid="137" grpId="0" animBg="1"/>
      <p:bldP spid="168" grpId="0" animBg="1"/>
      <p:bldP spid="170" grpId="0" animBg="1"/>
      <p:bldP spid="171" grpId="0" animBg="1"/>
      <p:bldP spid="172" grpId="0" animBg="1"/>
      <p:bldP spid="174" grpId="0" animBg="1"/>
      <p:bldP spid="175" grpId="0" animBg="1"/>
      <p:bldP spid="204" grpId="0" animBg="1"/>
      <p:bldP spid="205" grpId="0" animBg="1"/>
      <p:bldP spid="229" grpId="0" animBg="1"/>
      <p:bldP spid="230" grpId="0" animBg="1"/>
      <p:bldP spid="231" grpId="0" animBg="1"/>
      <p:bldP spid="2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1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小試身手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2879218"/>
            <a:chOff x="622598" y="1747902"/>
            <a:chExt cx="2880320" cy="287921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43448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766614" y="430312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D,O,I,N,G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C,O,D,I,N,G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142878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36701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10621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637706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573810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28689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286894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86295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458303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30311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22299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494307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386295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458303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30311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22299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494307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❷</a:t>
            </a:r>
          </a:p>
        </p:txBody>
      </p:sp>
      <p:sp>
        <p:nvSpPr>
          <p:cNvPr id="138" name="矩形 137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478320" y="2825237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9623598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4509914"/>
            <a:ext cx="3528336" cy="853734"/>
            <a:chOff x="8111430" y="1747900"/>
            <a:chExt cx="3528336" cy="85373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十字形 158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286894" y="4751648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86295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458303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530311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422299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494307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68" name="矩形 167"/>
          <p:cNvSpPr/>
          <p:nvPr/>
        </p:nvSpPr>
        <p:spPr>
          <a:xfrm>
            <a:off x="3286894" y="381361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3771796" y="3682106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5446018"/>
            <a:ext cx="3528336" cy="853734"/>
            <a:chOff x="8111430" y="1747900"/>
            <a:chExt cx="3528336" cy="85373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十字形 19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286894" y="568214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386295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458303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530311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422299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494307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04" name="矩形 203"/>
          <p:cNvSpPr/>
          <p:nvPr/>
        </p:nvSpPr>
        <p:spPr>
          <a:xfrm>
            <a:off x="10127654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10127654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672058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10631710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19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  <p:bldP spid="137" grpId="0" animBg="1"/>
      <p:bldP spid="168" grpId="0" animBg="1"/>
      <p:bldP spid="170" grpId="0" animBg="1"/>
      <p:bldP spid="171" grpId="0" animBg="1"/>
      <p:bldP spid="172" grpId="0" animBg="1"/>
      <p:bldP spid="174" grpId="0" animBg="1"/>
      <p:bldP spid="175" grpId="0" animBg="1"/>
      <p:bldP spid="204" grpId="0" animBg="1"/>
      <p:bldP spid="205" grpId="0" animBg="1"/>
      <p:bldP spid="229" grpId="0" animBg="1"/>
      <p:bldP spid="230" grpId="0" animBg="1"/>
      <p:bldP spid="231" grpId="0" animBg="1"/>
      <p:bldP spid="232" grpId="0" animBg="1"/>
      <p:bldP spid="173" grpId="0" animBg="1"/>
      <p:bldP spid="2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1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小試身手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2061642"/>
            <a:ext cx="2880320" cy="2879218"/>
            <a:chOff x="622598" y="1747902"/>
            <a:chExt cx="2880320" cy="287921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43448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766614" y="430312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74790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S,P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 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I,D,E,R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S,I,N,G,E,R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可用空間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  <a:p>
              <a:pPr marL="1470025" indent="-1357313">
                <a:spcBef>
                  <a:spcPts val="0"/>
                </a:spcBef>
                <a:buNone/>
              </a:pP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3142878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436701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56" name="群組 55"/>
          <p:cNvGrpSpPr/>
          <p:nvPr/>
        </p:nvGrpSpPr>
        <p:grpSpPr>
          <a:xfrm>
            <a:off x="8111430" y="1701602"/>
            <a:ext cx="3528336" cy="853734"/>
            <a:chOff x="8111430" y="1747900"/>
            <a:chExt cx="3528336" cy="853734"/>
          </a:xfrm>
        </p:grpSpPr>
        <p:sp>
          <p:nvSpPr>
            <p:cNvPr id="12" name="矩形 1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十字形 6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10621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8111430" y="2637706"/>
            <a:ext cx="3528336" cy="853734"/>
            <a:chOff x="8111430" y="1747900"/>
            <a:chExt cx="3528336" cy="85373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1" name="十字形 80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573810"/>
            <a:ext cx="3528336" cy="853734"/>
            <a:chOff x="8111430" y="1747900"/>
            <a:chExt cx="3528336" cy="85373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十字形 117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28689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286894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86295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458303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5303118" y="28537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422299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4943078" y="32857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386295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458303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5303118" y="3717826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422299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4943078" y="414987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90550" y="141531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❷</a:t>
            </a:r>
          </a:p>
        </p:txBody>
      </p:sp>
      <p:sp>
        <p:nvSpPr>
          <p:cNvPr id="138" name="矩形 137"/>
          <p:cNvSpPr/>
          <p:nvPr/>
        </p:nvSpPr>
        <p:spPr>
          <a:xfrm>
            <a:off x="328689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橢圓 58"/>
          <p:cNvSpPr/>
          <p:nvPr/>
        </p:nvSpPr>
        <p:spPr>
          <a:xfrm>
            <a:off x="4131080" y="3265075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023254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9623598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4509914"/>
            <a:ext cx="3528336" cy="853734"/>
            <a:chOff x="8111430" y="1747900"/>
            <a:chExt cx="3528336" cy="85373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十字形 158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286894" y="4751648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86295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458303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5303118" y="4653930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422299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4943078" y="5085978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68" name="矩形 167"/>
          <p:cNvSpPr/>
          <p:nvPr/>
        </p:nvSpPr>
        <p:spPr>
          <a:xfrm>
            <a:off x="3286894" y="381361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4489427" y="3670532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5446018"/>
            <a:ext cx="3528336" cy="853734"/>
            <a:chOff x="8111430" y="1747900"/>
            <a:chExt cx="3528336" cy="85373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252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89634"/>
              <a:ext cx="504000" cy="61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十字形 191"/>
            <p:cNvSpPr/>
            <p:nvPr/>
          </p:nvSpPr>
          <p:spPr>
            <a:xfrm rot="18900000">
              <a:off x="11160682" y="2086560"/>
              <a:ext cx="468000" cy="468000"/>
            </a:xfrm>
            <a:prstGeom prst="plus">
              <a:avLst>
                <a:gd name="adj" fmla="val 4268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286894" y="568214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386295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458303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5303118" y="5590034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422299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4943078" y="6022082"/>
            <a:ext cx="648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04" name="矩形 203"/>
          <p:cNvSpPr/>
          <p:nvPr/>
        </p:nvSpPr>
        <p:spPr>
          <a:xfrm>
            <a:off x="10127654" y="2881369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6023254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943336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568263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879440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81554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10127654" y="3815543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8111430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8615486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9119542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9623598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0127654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0631710" y="4754207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3286894" y="4751648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" name="橢圓 214"/>
          <p:cNvSpPr/>
          <p:nvPr/>
        </p:nvSpPr>
        <p:spPr>
          <a:xfrm>
            <a:off x="3794946" y="4614315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6023254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720585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7463358" y="4753094"/>
            <a:ext cx="504000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3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59" grpId="0" animBg="1"/>
      <p:bldP spid="140" grpId="0" animBg="1"/>
      <p:bldP spid="141" grpId="0" animBg="1"/>
      <p:bldP spid="142" grpId="0" animBg="1"/>
      <p:bldP spid="143" grpId="0" animBg="1"/>
      <p:bldP spid="137" grpId="0" animBg="1"/>
      <p:bldP spid="168" grpId="0" animBg="1"/>
      <p:bldP spid="170" grpId="0" animBg="1"/>
      <p:bldP spid="171" grpId="0" animBg="1"/>
      <p:bldP spid="172" grpId="0" animBg="1"/>
      <p:bldP spid="174" grpId="0" animBg="1"/>
      <p:bldP spid="175" grpId="0" animBg="1"/>
      <p:bldP spid="204" grpId="0" animBg="1"/>
      <p:bldP spid="205" grpId="0" animBg="1"/>
      <p:bldP spid="229" grpId="0" animBg="1"/>
      <p:bldP spid="230" grpId="0" animBg="1"/>
      <p:bldP spid="231" grpId="0" animBg="1"/>
      <p:bldP spid="232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3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終極挑戰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1701602"/>
            <a:ext cx="2880320" cy="2879586"/>
            <a:chOff x="622598" y="1387862"/>
            <a:chExt cx="2880320" cy="2879586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3943448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38786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第一關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M,A,P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H,A,P,P,Y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7869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8111430" y="2391525"/>
            <a:ext cx="3528336" cy="612774"/>
            <a:chOff x="8111430" y="1747900"/>
            <a:chExt cx="3528336" cy="61277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084539"/>
            <a:ext cx="3528336" cy="612774"/>
            <a:chOff x="8111430" y="1747900"/>
            <a:chExt cx="3528336" cy="61277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394966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4002978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4583038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3682998" y="27457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4295006" y="27457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3394966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4002978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4583038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3682998" y="34658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4295006" y="34658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9" name="橢圓 58"/>
          <p:cNvSpPr/>
          <p:nvPr/>
        </p:nvSpPr>
        <p:spPr>
          <a:xfrm>
            <a:off x="3862958" y="234967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023254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3777553"/>
            <a:ext cx="3528336" cy="612774"/>
            <a:chOff x="8111430" y="1747900"/>
            <a:chExt cx="3528336" cy="61277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394966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4002978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4583038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3682998" y="41859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4295006" y="41859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70" name="矩形 169"/>
          <p:cNvSpPr/>
          <p:nvPr/>
        </p:nvSpPr>
        <p:spPr>
          <a:xfrm>
            <a:off x="8111430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4439022" y="306975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4470567"/>
            <a:ext cx="3528336" cy="607694"/>
            <a:chOff x="8111430" y="1747900"/>
            <a:chExt cx="3528336" cy="60769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3394966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4002978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4583038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3682998" y="49059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4295006" y="49059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87928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8111430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8615486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9119542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9623598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0127654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" name="橢圓 214"/>
          <p:cNvSpPr/>
          <p:nvPr/>
        </p:nvSpPr>
        <p:spPr>
          <a:xfrm>
            <a:off x="4439022" y="378983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720585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7463358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82838" y="30383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關卡間體力延續</a:t>
            </a:r>
          </a:p>
        </p:txBody>
      </p:sp>
      <p:grpSp>
        <p:nvGrpSpPr>
          <p:cNvPr id="206" name="群組 205"/>
          <p:cNvGrpSpPr/>
          <p:nvPr/>
        </p:nvGrpSpPr>
        <p:grpSpPr>
          <a:xfrm>
            <a:off x="8111430" y="1701602"/>
            <a:ext cx="3528336" cy="609683"/>
            <a:chOff x="8111430" y="1747900"/>
            <a:chExt cx="3528336" cy="609683"/>
          </a:xfrm>
        </p:grpSpPr>
        <p:sp>
          <p:nvSpPr>
            <p:cNvPr id="219" name="矩形 218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>
              <a:off x="811143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ko-KR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861548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9119542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</a:p>
          </p:txBody>
        </p:sp>
        <p:sp>
          <p:nvSpPr>
            <p:cNvPr id="233" name="矩形 23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113576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2" name="矩形 241"/>
            <p:cNvSpPr/>
            <p:nvPr/>
          </p:nvSpPr>
          <p:spPr>
            <a:xfrm>
              <a:off x="9623598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3" name="矩形 242"/>
            <p:cNvSpPr/>
            <p:nvPr/>
          </p:nvSpPr>
          <p:spPr>
            <a:xfrm>
              <a:off x="10127654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4" name="矩形 243"/>
            <p:cNvSpPr/>
            <p:nvPr/>
          </p:nvSpPr>
          <p:spPr>
            <a:xfrm>
              <a:off x="1063171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1" name="矩形 240"/>
          <p:cNvSpPr/>
          <p:nvPr/>
        </p:nvSpPr>
        <p:spPr>
          <a:xfrm>
            <a:off x="6720585" y="533419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6023254" y="533419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3394966" y="52660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247" name="矩形 246"/>
          <p:cNvSpPr/>
          <p:nvPr/>
        </p:nvSpPr>
        <p:spPr>
          <a:xfrm>
            <a:off x="4002978" y="52660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248" name="矩形 247"/>
          <p:cNvSpPr/>
          <p:nvPr/>
        </p:nvSpPr>
        <p:spPr>
          <a:xfrm>
            <a:off x="4583038" y="52660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249" name="矩形 248"/>
          <p:cNvSpPr/>
          <p:nvPr/>
        </p:nvSpPr>
        <p:spPr>
          <a:xfrm>
            <a:off x="3682998" y="56260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50" name="矩形 249"/>
          <p:cNvSpPr/>
          <p:nvPr/>
        </p:nvSpPr>
        <p:spPr>
          <a:xfrm>
            <a:off x="4295006" y="56260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51" name="矩形 250"/>
          <p:cNvSpPr/>
          <p:nvPr/>
        </p:nvSpPr>
        <p:spPr>
          <a:xfrm>
            <a:off x="7463358" y="533419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7" name="矩形 266"/>
          <p:cNvSpPr/>
          <p:nvPr/>
        </p:nvSpPr>
        <p:spPr>
          <a:xfrm>
            <a:off x="6720585" y="602213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6023254" y="602213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9" name="矩形 268"/>
          <p:cNvSpPr/>
          <p:nvPr/>
        </p:nvSpPr>
        <p:spPr>
          <a:xfrm>
            <a:off x="3394966" y="59861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270" name="矩形 269"/>
          <p:cNvSpPr/>
          <p:nvPr/>
        </p:nvSpPr>
        <p:spPr>
          <a:xfrm>
            <a:off x="4002978" y="59861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271" name="矩形 270"/>
          <p:cNvSpPr/>
          <p:nvPr/>
        </p:nvSpPr>
        <p:spPr>
          <a:xfrm>
            <a:off x="4583038" y="59861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272" name="矩形 271"/>
          <p:cNvSpPr/>
          <p:nvPr/>
        </p:nvSpPr>
        <p:spPr>
          <a:xfrm>
            <a:off x="3682998" y="63461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73" name="矩形 272"/>
          <p:cNvSpPr/>
          <p:nvPr/>
        </p:nvSpPr>
        <p:spPr>
          <a:xfrm>
            <a:off x="4295006" y="63461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274" name="矩形 273"/>
          <p:cNvSpPr/>
          <p:nvPr/>
        </p:nvSpPr>
        <p:spPr>
          <a:xfrm>
            <a:off x="7463358" y="602213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5" name="群組 294"/>
          <p:cNvGrpSpPr/>
          <p:nvPr/>
        </p:nvGrpSpPr>
        <p:grpSpPr>
          <a:xfrm>
            <a:off x="8111430" y="5158501"/>
            <a:ext cx="3528336" cy="607694"/>
            <a:chOff x="8111430" y="1747900"/>
            <a:chExt cx="3528336" cy="607694"/>
          </a:xfrm>
        </p:grpSpPr>
        <p:sp>
          <p:nvSpPr>
            <p:cNvPr id="296" name="矩形 295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7" name="矩形 296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0" name="矩形 299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1" name="矩形 300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2" name="矩形 301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3" name="矩形 302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4" name="矩形 303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9" name="矩形 308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0" name="群組 309"/>
          <p:cNvGrpSpPr/>
          <p:nvPr/>
        </p:nvGrpSpPr>
        <p:grpSpPr>
          <a:xfrm>
            <a:off x="8111430" y="5846436"/>
            <a:ext cx="3528336" cy="607694"/>
            <a:chOff x="8111430" y="1747900"/>
            <a:chExt cx="3528336" cy="607694"/>
          </a:xfrm>
        </p:grpSpPr>
        <p:sp>
          <p:nvSpPr>
            <p:cNvPr id="311" name="矩形 310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3" name="矩形 312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4" name="矩形 313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5" name="矩形 314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0" name="矩形 319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2" name="矩形 321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3" name="矩形 322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4" name="矩形 323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5" name="矩形 324"/>
          <p:cNvSpPr/>
          <p:nvPr/>
        </p:nvSpPr>
        <p:spPr>
          <a:xfrm>
            <a:off x="6720585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95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40" grpId="0" animBg="1"/>
      <p:bldP spid="141" grpId="0" animBg="1"/>
      <p:bldP spid="142" grpId="0" animBg="1"/>
      <p:bldP spid="143" grpId="0" animBg="1"/>
      <p:bldP spid="170" grpId="0" animBg="1"/>
      <p:bldP spid="171" grpId="0" animBg="1"/>
      <p:bldP spid="172" grpId="0" animBg="1"/>
      <p:bldP spid="174" grpId="0" animBg="1"/>
      <p:bldP spid="175" grpId="0" animBg="1"/>
      <p:bldP spid="229" grpId="0" animBg="1"/>
      <p:bldP spid="230" grpId="0" animBg="1"/>
      <p:bldP spid="231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5" grpId="0" animBg="1"/>
      <p:bldP spid="217" grpId="0" animBg="1"/>
      <p:bldP spid="218" grpId="0" animBg="1"/>
      <p:bldP spid="3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3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終極挑戰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1701602"/>
            <a:ext cx="2880320" cy="3276328"/>
            <a:chOff x="622598" y="1387862"/>
            <a:chExt cx="2880320" cy="327632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434019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38786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第二關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C,A,T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D,O,G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剩餘體力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+2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7869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8111430" y="2391525"/>
            <a:ext cx="3528336" cy="612774"/>
            <a:chOff x="8111430" y="1747900"/>
            <a:chExt cx="3528336" cy="61277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3084539"/>
            <a:ext cx="3528336" cy="612774"/>
            <a:chOff x="8111430" y="1747900"/>
            <a:chExt cx="3528336" cy="61277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3394966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28" name="矩形 127"/>
          <p:cNvSpPr/>
          <p:nvPr/>
        </p:nvSpPr>
        <p:spPr>
          <a:xfrm>
            <a:off x="4002978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29" name="矩形 128"/>
          <p:cNvSpPr/>
          <p:nvPr/>
        </p:nvSpPr>
        <p:spPr>
          <a:xfrm>
            <a:off x="4583038" y="23857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0" name="矩形 129"/>
          <p:cNvSpPr/>
          <p:nvPr/>
        </p:nvSpPr>
        <p:spPr>
          <a:xfrm>
            <a:off x="3682998" y="27457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1" name="矩形 130"/>
          <p:cNvSpPr/>
          <p:nvPr/>
        </p:nvSpPr>
        <p:spPr>
          <a:xfrm>
            <a:off x="4295006" y="27457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32" name="矩形 131"/>
          <p:cNvSpPr/>
          <p:nvPr/>
        </p:nvSpPr>
        <p:spPr>
          <a:xfrm>
            <a:off x="3394966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33" name="矩形 132"/>
          <p:cNvSpPr/>
          <p:nvPr/>
        </p:nvSpPr>
        <p:spPr>
          <a:xfrm>
            <a:off x="4002978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34" name="矩形 133"/>
          <p:cNvSpPr/>
          <p:nvPr/>
        </p:nvSpPr>
        <p:spPr>
          <a:xfrm>
            <a:off x="4583038" y="31057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35" name="矩形 134"/>
          <p:cNvSpPr/>
          <p:nvPr/>
        </p:nvSpPr>
        <p:spPr>
          <a:xfrm>
            <a:off x="3682998" y="34658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36" name="矩形 135"/>
          <p:cNvSpPr/>
          <p:nvPr/>
        </p:nvSpPr>
        <p:spPr>
          <a:xfrm>
            <a:off x="4295006" y="346583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59" name="橢圓 58"/>
          <p:cNvSpPr/>
          <p:nvPr/>
        </p:nvSpPr>
        <p:spPr>
          <a:xfrm>
            <a:off x="4163899" y="269691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3777553"/>
            <a:ext cx="3528336" cy="612774"/>
            <a:chOff x="8111430" y="1747900"/>
            <a:chExt cx="3528336" cy="61277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394966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64" name="矩形 163"/>
          <p:cNvSpPr/>
          <p:nvPr/>
        </p:nvSpPr>
        <p:spPr>
          <a:xfrm>
            <a:off x="4002978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65" name="矩形 164"/>
          <p:cNvSpPr/>
          <p:nvPr/>
        </p:nvSpPr>
        <p:spPr>
          <a:xfrm>
            <a:off x="4583038" y="382587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66" name="矩形 165"/>
          <p:cNvSpPr/>
          <p:nvPr/>
        </p:nvSpPr>
        <p:spPr>
          <a:xfrm>
            <a:off x="3682998" y="41859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167" name="矩形 166"/>
          <p:cNvSpPr/>
          <p:nvPr/>
        </p:nvSpPr>
        <p:spPr>
          <a:xfrm>
            <a:off x="4295006" y="418591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70" name="矩形 169"/>
          <p:cNvSpPr/>
          <p:nvPr/>
        </p:nvSpPr>
        <p:spPr>
          <a:xfrm>
            <a:off x="8111430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橢圓 174"/>
          <p:cNvSpPr/>
          <p:nvPr/>
        </p:nvSpPr>
        <p:spPr>
          <a:xfrm>
            <a:off x="4439022" y="306975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4470567"/>
            <a:ext cx="3528336" cy="607694"/>
            <a:chOff x="8111430" y="1747900"/>
            <a:chExt cx="3528336" cy="60769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3394966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插入</a:t>
            </a:r>
          </a:p>
        </p:txBody>
      </p:sp>
      <p:sp>
        <p:nvSpPr>
          <p:cNvPr id="197" name="矩形 196"/>
          <p:cNvSpPr/>
          <p:nvPr/>
        </p:nvSpPr>
        <p:spPr>
          <a:xfrm>
            <a:off x="4002978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替換</a:t>
            </a:r>
          </a:p>
        </p:txBody>
      </p:sp>
      <p:sp>
        <p:nvSpPr>
          <p:cNvPr id="198" name="矩形 197"/>
          <p:cNvSpPr/>
          <p:nvPr/>
        </p:nvSpPr>
        <p:spPr>
          <a:xfrm>
            <a:off x="4583038" y="454595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添加</a:t>
            </a:r>
          </a:p>
        </p:txBody>
      </p:sp>
      <p:sp>
        <p:nvSpPr>
          <p:cNvPr id="199" name="矩形 198"/>
          <p:cNvSpPr/>
          <p:nvPr/>
        </p:nvSpPr>
        <p:spPr>
          <a:xfrm>
            <a:off x="3682998" y="49059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200" name="矩形 199"/>
          <p:cNvSpPr/>
          <p:nvPr/>
        </p:nvSpPr>
        <p:spPr>
          <a:xfrm>
            <a:off x="4295006" y="4905994"/>
            <a:ext cx="5400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清空</a:t>
            </a: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87928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57390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267799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8111430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8615486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" name="橢圓 214"/>
          <p:cNvSpPr/>
          <p:nvPr/>
        </p:nvSpPr>
        <p:spPr>
          <a:xfrm>
            <a:off x="4439022" y="378983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720585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7463358" y="395832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82838" y="30383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關卡間體力延續</a:t>
            </a:r>
          </a:p>
        </p:txBody>
      </p:sp>
      <p:grpSp>
        <p:nvGrpSpPr>
          <p:cNvPr id="206" name="群組 205"/>
          <p:cNvGrpSpPr/>
          <p:nvPr/>
        </p:nvGrpSpPr>
        <p:grpSpPr>
          <a:xfrm>
            <a:off x="8111430" y="1701602"/>
            <a:ext cx="3528336" cy="609683"/>
            <a:chOff x="8111430" y="1747900"/>
            <a:chExt cx="3528336" cy="609683"/>
          </a:xfrm>
        </p:grpSpPr>
        <p:sp>
          <p:nvSpPr>
            <p:cNvPr id="219" name="矩形 218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>
              <a:off x="811143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861548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9119542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</a:p>
          </p:txBody>
        </p:sp>
        <p:sp>
          <p:nvSpPr>
            <p:cNvPr id="233" name="矩形 23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113576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2" name="矩形 241"/>
            <p:cNvSpPr/>
            <p:nvPr/>
          </p:nvSpPr>
          <p:spPr>
            <a:xfrm>
              <a:off x="9623598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3" name="矩形 242"/>
            <p:cNvSpPr/>
            <p:nvPr/>
          </p:nvSpPr>
          <p:spPr>
            <a:xfrm>
              <a:off x="10127654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4" name="矩形 243"/>
            <p:cNvSpPr/>
            <p:nvPr/>
          </p:nvSpPr>
          <p:spPr>
            <a:xfrm>
              <a:off x="1063171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1" name="矩形 200"/>
          <p:cNvSpPr/>
          <p:nvPr/>
        </p:nvSpPr>
        <p:spPr>
          <a:xfrm>
            <a:off x="7463358" y="1879285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6720585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7463358" y="46462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" name="橢圓 203"/>
          <p:cNvSpPr/>
          <p:nvPr/>
        </p:nvSpPr>
        <p:spPr>
          <a:xfrm>
            <a:off x="4439022" y="450991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17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70" grpId="0" animBg="1"/>
      <p:bldP spid="175" grpId="0" animBg="1"/>
      <p:bldP spid="229" grpId="0" animBg="1"/>
      <p:bldP spid="230" grpId="0" animBg="1"/>
      <p:bldP spid="231" grpId="0" animBg="1"/>
      <p:bldP spid="207" grpId="0" animBg="1"/>
      <p:bldP spid="208" grpId="0" animBg="1"/>
      <p:bldP spid="215" grpId="0" animBg="1"/>
      <p:bldP spid="217" grpId="0" animBg="1"/>
      <p:bldP spid="218" grpId="0" animBg="1"/>
      <p:bldP spid="201" grpId="0" animBg="1"/>
      <p:bldP spid="141" grpId="0" animBg="1"/>
      <p:bldP spid="142" grpId="0" animBg="1"/>
      <p:bldP spid="143" grpId="0" animBg="1"/>
      <p:bldP spid="202" grpId="0" animBg="1"/>
      <p:bldP spid="203" grpId="0" animBg="1"/>
      <p:bldP spid="2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34566" y="1413570"/>
            <a:ext cx="11521280" cy="54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06574" y="1557586"/>
            <a:ext cx="2808312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566" y="909514"/>
            <a:ext cx="11521280" cy="6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BF74A-E3CC-4131-BDD4-72D81387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終極挑戰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A7D882-EEED-4345-A8F4-92071F13E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23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06574" y="1701602"/>
            <a:ext cx="2880320" cy="3276328"/>
            <a:chOff x="622598" y="1387862"/>
            <a:chExt cx="2880320" cy="3276328"/>
          </a:xfrm>
        </p:grpSpPr>
        <p:sp>
          <p:nvSpPr>
            <p:cNvPr id="24" name="矩形 23"/>
            <p:cNvSpPr/>
            <p:nvPr/>
          </p:nvSpPr>
          <p:spPr>
            <a:xfrm>
              <a:off x="766614" y="1773650"/>
              <a:ext cx="1224000" cy="324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66614" y="2504022"/>
              <a:ext cx="1224000" cy="324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6614" y="3224102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6614" y="3583775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66614" y="4340190"/>
              <a:ext cx="1224000" cy="3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22598" y="1387862"/>
              <a:ext cx="2880320" cy="18722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【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第三關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】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原始陣列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S,M,A,R,T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目標陣列  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en-US" altLang="zh-TW" b="1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S,C,R,A,T,C,H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回合限制  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初始體力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493838" indent="-1381125">
                <a:spcBef>
                  <a:spcPts val="0"/>
                </a:spcBef>
                <a:buNone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剩餘體力</a:t>
              </a: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+2</a:t>
              </a:r>
            </a:p>
            <a:p>
              <a:pPr marL="1470025" indent="-1357313"/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可用內容  </a:t>
              </a: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所有卡牌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30667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786954" y="1017526"/>
            <a:ext cx="7920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5807174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6540593" y="1017526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 algn="ctr">
              <a:spcBef>
                <a:spcPts val="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8471470" y="1017526"/>
            <a:ext cx="2592288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27000" indent="-14288">
              <a:spcBef>
                <a:spcPts val="0"/>
              </a:spcBef>
              <a:buNone/>
              <a:tabLst>
                <a:tab pos="92075" algn="l"/>
              </a:tabLst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倉庫區（執行結果）</a:t>
            </a:r>
          </a:p>
        </p:txBody>
      </p:sp>
      <p:grpSp>
        <p:nvGrpSpPr>
          <p:cNvPr id="64" name="群組 63"/>
          <p:cNvGrpSpPr/>
          <p:nvPr/>
        </p:nvGrpSpPr>
        <p:grpSpPr>
          <a:xfrm>
            <a:off x="8111430" y="2277194"/>
            <a:ext cx="3528336" cy="612774"/>
            <a:chOff x="8111430" y="1747900"/>
            <a:chExt cx="3528336" cy="612774"/>
          </a:xfrm>
        </p:grpSpPr>
        <p:sp>
          <p:nvSpPr>
            <p:cNvPr id="65" name="矩形 64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8111430" y="2927885"/>
            <a:ext cx="3528336" cy="612774"/>
            <a:chOff x="8111430" y="1747900"/>
            <a:chExt cx="3528336" cy="612774"/>
          </a:xfrm>
        </p:grpSpPr>
        <p:sp>
          <p:nvSpPr>
            <p:cNvPr id="102" name="矩形 101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6720585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6720585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023254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023254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023254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111430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8615486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119542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群組 138"/>
          <p:cNvGrpSpPr/>
          <p:nvPr/>
        </p:nvGrpSpPr>
        <p:grpSpPr>
          <a:xfrm>
            <a:off x="8111430" y="3578576"/>
            <a:ext cx="3528336" cy="612774"/>
            <a:chOff x="8111430" y="1747900"/>
            <a:chExt cx="3528336" cy="612774"/>
          </a:xfrm>
        </p:grpSpPr>
        <p:sp>
          <p:nvSpPr>
            <p:cNvPr id="144" name="矩形 143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811143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861548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9119542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9623598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10127654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0631710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1135766" y="192867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0" name="矩形 159"/>
          <p:cNvSpPr/>
          <p:nvPr/>
        </p:nvSpPr>
        <p:spPr>
          <a:xfrm>
            <a:off x="6720585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6023254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8111430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615486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9119542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9623598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9" name="群組 168"/>
          <p:cNvGrpSpPr/>
          <p:nvPr/>
        </p:nvGrpSpPr>
        <p:grpSpPr>
          <a:xfrm>
            <a:off x="8111430" y="4229267"/>
            <a:ext cx="3528336" cy="607694"/>
            <a:chOff x="8111430" y="1747900"/>
            <a:chExt cx="3528336" cy="607694"/>
          </a:xfrm>
        </p:grpSpPr>
        <p:sp>
          <p:nvSpPr>
            <p:cNvPr id="177" name="矩形 176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6720585" y="439757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023254" y="439757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319342" y="909514"/>
            <a:ext cx="756000" cy="360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</a:t>
            </a:r>
            <a:endParaRPr lang="en-US" altLang="zh-TW" sz="2200" spc="-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3838" indent="-1381125">
              <a:spcBef>
                <a:spcPts val="0"/>
              </a:spcBef>
              <a:buNone/>
            </a:pPr>
            <a:r>
              <a:rPr lang="zh-TW" altLang="en-US" sz="2200" spc="-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體力</a:t>
            </a:r>
          </a:p>
        </p:txBody>
      </p:sp>
      <p:sp>
        <p:nvSpPr>
          <p:cNvPr id="209" name="矩形 208"/>
          <p:cNvSpPr/>
          <p:nvPr/>
        </p:nvSpPr>
        <p:spPr>
          <a:xfrm>
            <a:off x="7463358" y="180727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7463358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7463358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7463358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7463358" y="439757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7463358" y="246004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6720585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7463358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8111430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8615486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9119542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9623598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0127654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720585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7463358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782838" y="30383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關卡間體力延續</a:t>
            </a:r>
          </a:p>
        </p:txBody>
      </p:sp>
      <p:grpSp>
        <p:nvGrpSpPr>
          <p:cNvPr id="206" name="群組 205"/>
          <p:cNvGrpSpPr/>
          <p:nvPr/>
        </p:nvGrpSpPr>
        <p:grpSpPr>
          <a:xfrm>
            <a:off x="8111430" y="1629594"/>
            <a:ext cx="3528336" cy="609683"/>
            <a:chOff x="8111430" y="1747900"/>
            <a:chExt cx="3528336" cy="609683"/>
          </a:xfrm>
        </p:grpSpPr>
        <p:sp>
          <p:nvSpPr>
            <p:cNvPr id="219" name="矩形 218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0" name="矩形 219"/>
            <p:cNvSpPr/>
            <p:nvPr/>
          </p:nvSpPr>
          <p:spPr>
            <a:xfrm>
              <a:off x="811143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861548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9119542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</a:p>
          </p:txBody>
        </p:sp>
        <p:sp>
          <p:nvSpPr>
            <p:cNvPr id="233" name="矩形 232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11135766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2" name="矩形 241"/>
            <p:cNvSpPr/>
            <p:nvPr/>
          </p:nvSpPr>
          <p:spPr>
            <a:xfrm>
              <a:off x="9623598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3" name="矩形 242"/>
            <p:cNvSpPr/>
            <p:nvPr/>
          </p:nvSpPr>
          <p:spPr>
            <a:xfrm>
              <a:off x="10127654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</a:p>
          </p:txBody>
        </p:sp>
        <p:sp>
          <p:nvSpPr>
            <p:cNvPr id="244" name="矩形 243"/>
            <p:cNvSpPr/>
            <p:nvPr/>
          </p:nvSpPr>
          <p:spPr>
            <a:xfrm>
              <a:off x="10631710" y="1925583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1" name="矩形 240"/>
          <p:cNvSpPr/>
          <p:nvPr/>
        </p:nvSpPr>
        <p:spPr>
          <a:xfrm>
            <a:off x="6720585" y="504564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6023254" y="504564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7463358" y="504564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7" name="矩形 266"/>
          <p:cNvSpPr/>
          <p:nvPr/>
        </p:nvSpPr>
        <p:spPr>
          <a:xfrm>
            <a:off x="6720585" y="569372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6023254" y="569372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4" name="矩形 273"/>
          <p:cNvSpPr/>
          <p:nvPr/>
        </p:nvSpPr>
        <p:spPr>
          <a:xfrm>
            <a:off x="7463358" y="5693720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5" name="群組 294"/>
          <p:cNvGrpSpPr/>
          <p:nvPr/>
        </p:nvGrpSpPr>
        <p:grpSpPr>
          <a:xfrm>
            <a:off x="8111430" y="4874878"/>
            <a:ext cx="3528336" cy="607694"/>
            <a:chOff x="8111430" y="1747900"/>
            <a:chExt cx="3528336" cy="607694"/>
          </a:xfrm>
        </p:grpSpPr>
        <p:sp>
          <p:nvSpPr>
            <p:cNvPr id="296" name="矩形 295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7" name="矩形 296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9" name="矩形 298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0" name="矩形 299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1" name="矩形 300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2" name="矩形 301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3" name="矩形 302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4" name="矩形 303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5" name="矩形 304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6" name="矩形 305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9" name="矩形 308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0" name="群組 309"/>
          <p:cNvGrpSpPr/>
          <p:nvPr/>
        </p:nvGrpSpPr>
        <p:grpSpPr>
          <a:xfrm>
            <a:off x="8111430" y="5520489"/>
            <a:ext cx="3528336" cy="607694"/>
            <a:chOff x="8111430" y="1747900"/>
            <a:chExt cx="3528336" cy="607694"/>
          </a:xfrm>
        </p:grpSpPr>
        <p:sp>
          <p:nvSpPr>
            <p:cNvPr id="311" name="矩形 310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3" name="矩形 312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4" name="矩形 313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5" name="矩形 314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6" name="矩形 315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7" name="矩形 316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8" name="矩形 317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9" name="矩形 318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0" name="矩形 319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2" name="矩形 321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3" name="矩形 322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4" name="矩形 323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5" name="矩形 324"/>
          <p:cNvSpPr/>
          <p:nvPr/>
        </p:nvSpPr>
        <p:spPr>
          <a:xfrm>
            <a:off x="6720585" y="439757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1" name="群組 200"/>
          <p:cNvGrpSpPr/>
          <p:nvPr/>
        </p:nvGrpSpPr>
        <p:grpSpPr>
          <a:xfrm>
            <a:off x="8111430" y="6166098"/>
            <a:ext cx="3528336" cy="607694"/>
            <a:chOff x="8111430" y="1747900"/>
            <a:chExt cx="3528336" cy="607694"/>
          </a:xfrm>
        </p:grpSpPr>
        <p:sp>
          <p:nvSpPr>
            <p:cNvPr id="202" name="矩形 201"/>
            <p:cNvSpPr/>
            <p:nvPr/>
          </p:nvSpPr>
          <p:spPr>
            <a:xfrm>
              <a:off x="811143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811143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61548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861548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3" name="矩形 212"/>
            <p:cNvSpPr/>
            <p:nvPr/>
          </p:nvSpPr>
          <p:spPr>
            <a:xfrm>
              <a:off x="9119542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4" name="矩形 213"/>
            <p:cNvSpPr/>
            <p:nvPr/>
          </p:nvSpPr>
          <p:spPr>
            <a:xfrm>
              <a:off x="9119542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9623598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>
              <a:off x="9623598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4" name="矩形 233"/>
            <p:cNvSpPr/>
            <p:nvPr/>
          </p:nvSpPr>
          <p:spPr>
            <a:xfrm>
              <a:off x="10127654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6" name="矩形 235"/>
            <p:cNvSpPr/>
            <p:nvPr/>
          </p:nvSpPr>
          <p:spPr>
            <a:xfrm>
              <a:off x="10127654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8" name="矩形 237"/>
            <p:cNvSpPr/>
            <p:nvPr/>
          </p:nvSpPr>
          <p:spPr>
            <a:xfrm>
              <a:off x="10631710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2" name="矩形 251"/>
            <p:cNvSpPr/>
            <p:nvPr/>
          </p:nvSpPr>
          <p:spPr>
            <a:xfrm>
              <a:off x="10631710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3" name="矩形 252"/>
            <p:cNvSpPr/>
            <p:nvPr/>
          </p:nvSpPr>
          <p:spPr>
            <a:xfrm>
              <a:off x="11135766" y="1747900"/>
              <a:ext cx="504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11135766" y="1923594"/>
              <a:ext cx="504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55" name="矩形 254"/>
          <p:cNvSpPr/>
          <p:nvPr/>
        </p:nvSpPr>
        <p:spPr>
          <a:xfrm>
            <a:off x="6720585" y="634179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6023254" y="634179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7463358" y="634179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7463358" y="1807277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394966" y="6166098"/>
            <a:ext cx="1728072" cy="576032"/>
            <a:chOff x="3394966" y="6166098"/>
            <a:chExt cx="1728072" cy="576032"/>
          </a:xfrm>
        </p:grpSpPr>
        <p:sp>
          <p:nvSpPr>
            <p:cNvPr id="259" name="矩形 258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260" name="矩形 259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261" name="矩形 260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262" name="矩形 261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263" name="矩形 262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264" name="群組 263"/>
          <p:cNvGrpSpPr/>
          <p:nvPr/>
        </p:nvGrpSpPr>
        <p:grpSpPr>
          <a:xfrm>
            <a:off x="3394966" y="5518033"/>
            <a:ext cx="1728072" cy="576032"/>
            <a:chOff x="3394966" y="6166098"/>
            <a:chExt cx="1728072" cy="576032"/>
          </a:xfrm>
        </p:grpSpPr>
        <p:sp>
          <p:nvSpPr>
            <p:cNvPr id="265" name="矩形 264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266" name="矩形 265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275" name="矩形 274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276" name="矩形 275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277" name="矩形 276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278" name="群組 277"/>
          <p:cNvGrpSpPr/>
          <p:nvPr/>
        </p:nvGrpSpPr>
        <p:grpSpPr>
          <a:xfrm>
            <a:off x="3394966" y="4869966"/>
            <a:ext cx="1728072" cy="576032"/>
            <a:chOff x="3394966" y="6166098"/>
            <a:chExt cx="1728072" cy="576032"/>
          </a:xfrm>
        </p:grpSpPr>
        <p:sp>
          <p:nvSpPr>
            <p:cNvPr id="279" name="矩形 278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280" name="矩形 279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281" name="矩形 280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282" name="矩形 281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283" name="矩形 282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284" name="群組 283"/>
          <p:cNvGrpSpPr/>
          <p:nvPr/>
        </p:nvGrpSpPr>
        <p:grpSpPr>
          <a:xfrm>
            <a:off x="3394966" y="4221899"/>
            <a:ext cx="1728072" cy="576032"/>
            <a:chOff x="3394966" y="6166098"/>
            <a:chExt cx="1728072" cy="576032"/>
          </a:xfrm>
        </p:grpSpPr>
        <p:sp>
          <p:nvSpPr>
            <p:cNvPr id="285" name="矩形 284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286" name="矩形 285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287" name="矩形 286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288" name="矩形 287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289" name="矩形 288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290" name="群組 289"/>
          <p:cNvGrpSpPr/>
          <p:nvPr/>
        </p:nvGrpSpPr>
        <p:grpSpPr>
          <a:xfrm>
            <a:off x="3394966" y="3573832"/>
            <a:ext cx="1728072" cy="576032"/>
            <a:chOff x="3394966" y="6166098"/>
            <a:chExt cx="1728072" cy="576032"/>
          </a:xfrm>
        </p:grpSpPr>
        <p:sp>
          <p:nvSpPr>
            <p:cNvPr id="291" name="矩形 290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292" name="矩形 291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293" name="矩形 292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294" name="矩形 293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326" name="矩形 325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327" name="群組 326"/>
          <p:cNvGrpSpPr/>
          <p:nvPr/>
        </p:nvGrpSpPr>
        <p:grpSpPr>
          <a:xfrm>
            <a:off x="3394966" y="2925765"/>
            <a:ext cx="1728072" cy="576032"/>
            <a:chOff x="3394966" y="6166098"/>
            <a:chExt cx="1728072" cy="576032"/>
          </a:xfrm>
        </p:grpSpPr>
        <p:sp>
          <p:nvSpPr>
            <p:cNvPr id="328" name="矩形 327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329" name="矩形 328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330" name="矩形 329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331" name="矩形 330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332" name="矩形 331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grpSp>
        <p:nvGrpSpPr>
          <p:cNvPr id="333" name="群組 332"/>
          <p:cNvGrpSpPr/>
          <p:nvPr/>
        </p:nvGrpSpPr>
        <p:grpSpPr>
          <a:xfrm>
            <a:off x="3394966" y="2277698"/>
            <a:ext cx="1728072" cy="576032"/>
            <a:chOff x="3394966" y="6166098"/>
            <a:chExt cx="1728072" cy="576032"/>
          </a:xfrm>
        </p:grpSpPr>
        <p:sp>
          <p:nvSpPr>
            <p:cNvPr id="334" name="矩形 333"/>
            <p:cNvSpPr/>
            <p:nvPr/>
          </p:nvSpPr>
          <p:spPr>
            <a:xfrm>
              <a:off x="3394966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插入</a:t>
              </a:r>
            </a:p>
          </p:txBody>
        </p:sp>
        <p:sp>
          <p:nvSpPr>
            <p:cNvPr id="335" name="矩形 334"/>
            <p:cNvSpPr/>
            <p:nvPr/>
          </p:nvSpPr>
          <p:spPr>
            <a:xfrm>
              <a:off x="400297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替換</a:t>
              </a:r>
            </a:p>
          </p:txBody>
        </p:sp>
        <p:sp>
          <p:nvSpPr>
            <p:cNvPr id="336" name="矩形 335"/>
            <p:cNvSpPr/>
            <p:nvPr/>
          </p:nvSpPr>
          <p:spPr>
            <a:xfrm>
              <a:off x="4583038" y="6166098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添加</a:t>
              </a:r>
            </a:p>
          </p:txBody>
        </p:sp>
        <p:sp>
          <p:nvSpPr>
            <p:cNvPr id="337" name="矩形 336"/>
            <p:cNvSpPr/>
            <p:nvPr/>
          </p:nvSpPr>
          <p:spPr>
            <a:xfrm>
              <a:off x="3682998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</a:t>
              </a:r>
            </a:p>
          </p:txBody>
        </p:sp>
        <p:sp>
          <p:nvSpPr>
            <p:cNvPr id="338" name="矩形 337"/>
            <p:cNvSpPr/>
            <p:nvPr/>
          </p:nvSpPr>
          <p:spPr>
            <a:xfrm>
              <a:off x="4295006" y="6454130"/>
              <a:ext cx="540000" cy="28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清空</a:t>
              </a:r>
            </a:p>
          </p:txBody>
        </p:sp>
      </p:grpSp>
      <p:sp>
        <p:nvSpPr>
          <p:cNvPr id="175" name="橢圓 174"/>
          <p:cNvSpPr/>
          <p:nvPr/>
        </p:nvSpPr>
        <p:spPr>
          <a:xfrm>
            <a:off x="3574926" y="2493690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9" name="橢圓 338"/>
          <p:cNvSpPr/>
          <p:nvPr/>
        </p:nvSpPr>
        <p:spPr>
          <a:xfrm>
            <a:off x="3862958" y="2853730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0" name="橢圓 339"/>
          <p:cNvSpPr/>
          <p:nvPr/>
        </p:nvSpPr>
        <p:spPr>
          <a:xfrm>
            <a:off x="3286894" y="3501802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1" name="橢圓 340"/>
          <p:cNvSpPr/>
          <p:nvPr/>
        </p:nvSpPr>
        <p:spPr>
          <a:xfrm>
            <a:off x="4439022" y="4149874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2" name="橢圓 341"/>
          <p:cNvSpPr/>
          <p:nvPr/>
        </p:nvSpPr>
        <p:spPr>
          <a:xfrm>
            <a:off x="4439022" y="4797946"/>
            <a:ext cx="792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3" name="矩形 342"/>
          <p:cNvSpPr/>
          <p:nvPr/>
        </p:nvSpPr>
        <p:spPr>
          <a:xfrm>
            <a:off x="6023254" y="310899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4" name="矩形 343"/>
          <p:cNvSpPr/>
          <p:nvPr/>
        </p:nvSpPr>
        <p:spPr>
          <a:xfrm>
            <a:off x="6023254" y="3754584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5" name="矩形 344"/>
          <p:cNvSpPr/>
          <p:nvPr/>
        </p:nvSpPr>
        <p:spPr>
          <a:xfrm>
            <a:off x="6720585" y="504564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6" name="矩形 345"/>
          <p:cNvSpPr/>
          <p:nvPr/>
        </p:nvSpPr>
        <p:spPr>
          <a:xfrm>
            <a:off x="7463358" y="4397576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7" name="矩形 346"/>
          <p:cNvSpPr/>
          <p:nvPr/>
        </p:nvSpPr>
        <p:spPr>
          <a:xfrm>
            <a:off x="7463358" y="504564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" name="矩形 347"/>
          <p:cNvSpPr/>
          <p:nvPr/>
        </p:nvSpPr>
        <p:spPr>
          <a:xfrm>
            <a:off x="9623598" y="2457968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9" name="矩形 348"/>
          <p:cNvSpPr/>
          <p:nvPr/>
        </p:nvSpPr>
        <p:spPr>
          <a:xfrm>
            <a:off x="8111430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0" name="矩形 349"/>
          <p:cNvSpPr/>
          <p:nvPr/>
        </p:nvSpPr>
        <p:spPr>
          <a:xfrm>
            <a:off x="8615486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1" name="矩形 350"/>
          <p:cNvSpPr/>
          <p:nvPr/>
        </p:nvSpPr>
        <p:spPr>
          <a:xfrm>
            <a:off x="9119542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2" name="矩形 351"/>
          <p:cNvSpPr/>
          <p:nvPr/>
        </p:nvSpPr>
        <p:spPr>
          <a:xfrm>
            <a:off x="9623598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10127654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4" name="矩形 353"/>
          <p:cNvSpPr/>
          <p:nvPr/>
        </p:nvSpPr>
        <p:spPr>
          <a:xfrm>
            <a:off x="10633997" y="4404961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5" name="矩形 354"/>
          <p:cNvSpPr/>
          <p:nvPr/>
        </p:nvSpPr>
        <p:spPr>
          <a:xfrm>
            <a:off x="8111430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6" name="矩形 355"/>
          <p:cNvSpPr/>
          <p:nvPr/>
        </p:nvSpPr>
        <p:spPr>
          <a:xfrm>
            <a:off x="8615486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7" name="矩形 356"/>
          <p:cNvSpPr/>
          <p:nvPr/>
        </p:nvSpPr>
        <p:spPr>
          <a:xfrm>
            <a:off x="9119542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" name="矩形 357"/>
          <p:cNvSpPr/>
          <p:nvPr/>
        </p:nvSpPr>
        <p:spPr>
          <a:xfrm>
            <a:off x="9623598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9" name="矩形 358"/>
          <p:cNvSpPr/>
          <p:nvPr/>
        </p:nvSpPr>
        <p:spPr>
          <a:xfrm>
            <a:off x="10127654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0" name="矩形 359"/>
          <p:cNvSpPr/>
          <p:nvPr/>
        </p:nvSpPr>
        <p:spPr>
          <a:xfrm>
            <a:off x="10633997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1" name="矩形 360"/>
          <p:cNvSpPr/>
          <p:nvPr/>
        </p:nvSpPr>
        <p:spPr>
          <a:xfrm>
            <a:off x="11132720" y="5050572"/>
            <a:ext cx="504000" cy="43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8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 animBg="1"/>
      <p:bldP spid="143" grpId="0" animBg="1"/>
      <p:bldP spid="170" grpId="0" animBg="1"/>
      <p:bldP spid="171" grpId="0" animBg="1"/>
      <p:bldP spid="172" grpId="0" animBg="1"/>
      <p:bldP spid="174" grpId="0" animBg="1"/>
      <p:bldP spid="229" grpId="0" animBg="1"/>
      <p:bldP spid="230" grpId="0" animBg="1"/>
      <p:bldP spid="231" grpId="0" animBg="1"/>
      <p:bldP spid="207" grpId="0" animBg="1"/>
      <p:bldP spid="208" grpId="0" animBg="1"/>
      <p:bldP spid="210" grpId="0" animBg="1"/>
      <p:bldP spid="211" grpId="0" animBg="1"/>
      <p:bldP spid="212" grpId="0" animBg="1"/>
      <p:bldP spid="217" grpId="0" animBg="1"/>
      <p:bldP spid="218" grpId="0" animBg="1"/>
      <p:bldP spid="325" grpId="0" animBg="1"/>
      <p:bldP spid="258" grpId="0" animBg="1"/>
      <p:bldP spid="175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16223-B427-47D2-99B4-B9EC1C86F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多人對戰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073C30-7305-484D-A338-7FD876F49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28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8923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6191170" y="1796132"/>
            <a:ext cx="1908000" cy="504056"/>
          </a:xfrm>
          <a:prstGeom prst="roundRect">
            <a:avLst/>
          </a:prstGeom>
          <a:solidFill>
            <a:srgbClr val="FFF3C8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遊戲規則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8175834" cy="871551"/>
          </a:xfrm>
        </p:spPr>
        <p:txBody>
          <a:bodyPr/>
          <a:lstStyle/>
          <a:p>
            <a:pPr marL="544513" indent="-431800" algn="just">
              <a:buFont typeface="+mj-lt"/>
              <a:buAutoNum type="arabicPeriod"/>
            </a:pPr>
            <a:r>
              <a:rPr lang="zh-TW" altLang="en-US" dirty="0"/>
              <a:t>各組（各玩家）取用自己的卡牌，隨機擺出</a:t>
            </a:r>
            <a:r>
              <a:rPr lang="en-US" altLang="zh-TW" dirty="0"/>
              <a:t>1 ∼ 2</a:t>
            </a:r>
            <a:r>
              <a:rPr lang="zh-TW" altLang="en-US" dirty="0"/>
              <a:t>道指令，例如 替換</a:t>
            </a:r>
            <a:r>
              <a:rPr lang="en-US" altLang="zh-TW" dirty="0"/>
              <a:t>[3]A</a:t>
            </a:r>
            <a:r>
              <a:rPr lang="zh-TW" altLang="en-US" dirty="0"/>
              <a:t>，指令越多難度越高。</a:t>
            </a:r>
          </a:p>
          <a:p>
            <a:pPr marL="544513" indent="-431800">
              <a:buFont typeface="+mj-lt"/>
              <a:buAutoNum type="arabicPeriod"/>
            </a:pPr>
            <a:r>
              <a:rPr lang="zh-TW" altLang="en-US" dirty="0"/>
              <a:t>將所有指令集合起來，並隨機排列出先後順序。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11" y="981523"/>
            <a:ext cx="3042616" cy="3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>
            <a:off x="9407574" y="4077866"/>
            <a:ext cx="1440160" cy="864096"/>
          </a:xfrm>
          <a:prstGeom prst="straightConnector1">
            <a:avLst/>
          </a:prstGeom>
          <a:ln w="38100" cap="rnd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7895406" y="4998288"/>
            <a:ext cx="4032448" cy="1815882"/>
            <a:chOff x="7895406" y="4998288"/>
            <a:chExt cx="4032448" cy="1815882"/>
          </a:xfrm>
        </p:grpSpPr>
        <p:sp>
          <p:nvSpPr>
            <p:cNvPr id="12" name="圓角矩形 11"/>
            <p:cNvSpPr/>
            <p:nvPr/>
          </p:nvSpPr>
          <p:spPr>
            <a:xfrm>
              <a:off x="7932690" y="5037119"/>
              <a:ext cx="432048" cy="43204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895406" y="4998288"/>
              <a:ext cx="40324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使用自己的卡牌前，先在卡牌背面寫上座號，以利遊戲後取回自己的卡片。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7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A7757-092B-4C22-B043-BC1E67F8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紙盤介紹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1FEADF-858B-4E4D-B719-F929D45E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2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36" y="909514"/>
            <a:ext cx="9277741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1126654" y="1053530"/>
            <a:ext cx="1080039" cy="5652000"/>
            <a:chOff x="1126654" y="1053530"/>
            <a:chExt cx="1080039" cy="5652000"/>
          </a:xfrm>
        </p:grpSpPr>
        <p:sp>
          <p:nvSpPr>
            <p:cNvPr id="29" name="圓角矩形 28"/>
            <p:cNvSpPr/>
            <p:nvPr/>
          </p:nvSpPr>
          <p:spPr>
            <a:xfrm>
              <a:off x="1486693" y="1053530"/>
              <a:ext cx="720000" cy="5652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線單箭頭接點 35"/>
            <p:cNvCxnSpPr/>
            <p:nvPr/>
          </p:nvCxnSpPr>
          <p:spPr>
            <a:xfrm flipH="1">
              <a:off x="1126654" y="1341562"/>
              <a:ext cx="330266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圓角矩形 9"/>
          <p:cNvSpPr/>
          <p:nvPr/>
        </p:nvSpPr>
        <p:spPr>
          <a:xfrm>
            <a:off x="190610" y="1125538"/>
            <a:ext cx="936104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8662" y="1156896"/>
            <a:ext cx="10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回合區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44388" y="1629594"/>
            <a:ext cx="122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記錄遊戲進行的回合數</a:t>
            </a:r>
          </a:p>
        </p:txBody>
      </p:sp>
      <p:grpSp>
        <p:nvGrpSpPr>
          <p:cNvPr id="28" name="群組 27"/>
          <p:cNvGrpSpPr/>
          <p:nvPr/>
        </p:nvGrpSpPr>
        <p:grpSpPr>
          <a:xfrm>
            <a:off x="1126654" y="2061642"/>
            <a:ext cx="8784977" cy="1908000"/>
            <a:chOff x="478582" y="1053530"/>
            <a:chExt cx="8784977" cy="1908000"/>
          </a:xfrm>
        </p:grpSpPr>
        <p:sp>
          <p:nvSpPr>
            <p:cNvPr id="34" name="圓角矩形 33"/>
            <p:cNvSpPr/>
            <p:nvPr/>
          </p:nvSpPr>
          <p:spPr>
            <a:xfrm>
              <a:off x="1486694" y="1053530"/>
              <a:ext cx="7776865" cy="1908000"/>
            </a:xfrm>
            <a:prstGeom prst="roundRect">
              <a:avLst>
                <a:gd name="adj" fmla="val 6157"/>
              </a:avLst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5" name="直線單箭頭接點 34"/>
            <p:cNvCxnSpPr/>
            <p:nvPr/>
          </p:nvCxnSpPr>
          <p:spPr>
            <a:xfrm flipH="1">
              <a:off x="478582" y="2007530"/>
              <a:ext cx="978338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圓角矩形 36"/>
          <p:cNvSpPr/>
          <p:nvPr/>
        </p:nvSpPr>
        <p:spPr>
          <a:xfrm>
            <a:off x="190550" y="2781722"/>
            <a:ext cx="936104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18602" y="2813080"/>
            <a:ext cx="10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倉庫區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44388" y="3285778"/>
            <a:ext cx="122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記錄由內容卡組成的陣列</a:t>
            </a:r>
          </a:p>
        </p:txBody>
      </p:sp>
      <p:grpSp>
        <p:nvGrpSpPr>
          <p:cNvPr id="42" name="群組 41"/>
          <p:cNvGrpSpPr/>
          <p:nvPr/>
        </p:nvGrpSpPr>
        <p:grpSpPr>
          <a:xfrm>
            <a:off x="9911629" y="1053530"/>
            <a:ext cx="1050347" cy="5652000"/>
            <a:chOff x="1486693" y="1053530"/>
            <a:chExt cx="1050347" cy="5652000"/>
          </a:xfrm>
        </p:grpSpPr>
        <p:sp>
          <p:nvSpPr>
            <p:cNvPr id="43" name="圓角矩形 42"/>
            <p:cNvSpPr/>
            <p:nvPr/>
          </p:nvSpPr>
          <p:spPr>
            <a:xfrm>
              <a:off x="1486693" y="1053530"/>
              <a:ext cx="720000" cy="5652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4" name="直線單箭頭接點 43"/>
            <p:cNvCxnSpPr/>
            <p:nvPr/>
          </p:nvCxnSpPr>
          <p:spPr>
            <a:xfrm>
              <a:off x="2206774" y="1341562"/>
              <a:ext cx="330266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>
          <a:xfrm>
            <a:off x="10991690" y="1125538"/>
            <a:ext cx="936104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0919742" y="1156896"/>
            <a:ext cx="10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體力區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0847734" y="1629594"/>
            <a:ext cx="1224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記錄當前剩餘體力</a:t>
            </a:r>
          </a:p>
        </p:txBody>
      </p:sp>
      <p:grpSp>
        <p:nvGrpSpPr>
          <p:cNvPr id="48" name="群組 47"/>
          <p:cNvGrpSpPr/>
          <p:nvPr/>
        </p:nvGrpSpPr>
        <p:grpSpPr>
          <a:xfrm>
            <a:off x="1126654" y="4653930"/>
            <a:ext cx="7200801" cy="1908000"/>
            <a:chOff x="478582" y="1053530"/>
            <a:chExt cx="7200801" cy="1908000"/>
          </a:xfrm>
        </p:grpSpPr>
        <p:sp>
          <p:nvSpPr>
            <p:cNvPr id="49" name="圓角矩形 48"/>
            <p:cNvSpPr/>
            <p:nvPr/>
          </p:nvSpPr>
          <p:spPr>
            <a:xfrm>
              <a:off x="3142879" y="1053530"/>
              <a:ext cx="4536504" cy="1908000"/>
            </a:xfrm>
            <a:prstGeom prst="roundRect">
              <a:avLst>
                <a:gd name="adj" fmla="val 6157"/>
              </a:avLst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0" name="直線單箭頭接點 49"/>
            <p:cNvCxnSpPr/>
            <p:nvPr/>
          </p:nvCxnSpPr>
          <p:spPr>
            <a:xfrm flipH="1">
              <a:off x="478582" y="1485578"/>
              <a:ext cx="2628000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圓角矩形 50"/>
          <p:cNvSpPr/>
          <p:nvPr/>
        </p:nvSpPr>
        <p:spPr>
          <a:xfrm>
            <a:off x="190550" y="4869954"/>
            <a:ext cx="936104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18602" y="4901312"/>
            <a:ext cx="10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指令區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144388" y="5374010"/>
            <a:ext cx="122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放置卡牌以組合出一道指令</a:t>
            </a:r>
          </a:p>
        </p:txBody>
      </p:sp>
      <p:grpSp>
        <p:nvGrpSpPr>
          <p:cNvPr id="54" name="群組 53"/>
          <p:cNvGrpSpPr/>
          <p:nvPr/>
        </p:nvGrpSpPr>
        <p:grpSpPr>
          <a:xfrm>
            <a:off x="8327454" y="4401930"/>
            <a:ext cx="2592288" cy="2160000"/>
            <a:chOff x="1486693" y="657498"/>
            <a:chExt cx="2592288" cy="2160000"/>
          </a:xfrm>
        </p:grpSpPr>
        <p:sp>
          <p:nvSpPr>
            <p:cNvPr id="55" name="圓角矩形 54"/>
            <p:cNvSpPr/>
            <p:nvPr/>
          </p:nvSpPr>
          <p:spPr>
            <a:xfrm>
              <a:off x="1486693" y="657498"/>
              <a:ext cx="1394062" cy="2160000"/>
            </a:xfrm>
            <a:prstGeom prst="roundRect">
              <a:avLst>
                <a:gd name="adj" fmla="val 7173"/>
              </a:avLst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56" name="直線單箭頭接點 55"/>
            <p:cNvCxnSpPr/>
            <p:nvPr/>
          </p:nvCxnSpPr>
          <p:spPr>
            <a:xfrm>
              <a:off x="2884619" y="1053514"/>
              <a:ext cx="1194362" cy="0"/>
            </a:xfrm>
            <a:prstGeom prst="straightConnector1">
              <a:avLst/>
            </a:prstGeom>
            <a:ln w="3810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圓角矩形 56"/>
          <p:cNvSpPr/>
          <p:nvPr/>
        </p:nvSpPr>
        <p:spPr>
          <a:xfrm>
            <a:off x="10991690" y="4581922"/>
            <a:ext cx="936104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0919742" y="4613280"/>
            <a:ext cx="10800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棄牌區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10847734" y="5085978"/>
            <a:ext cx="1224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放置被替換、刪除的內容卡</a:t>
            </a:r>
          </a:p>
        </p:txBody>
      </p:sp>
    </p:spTree>
    <p:extLst>
      <p:ext uri="{BB962C8B-B14F-4D97-AF65-F5344CB8AC3E}">
        <p14:creationId xmlns:p14="http://schemas.microsoft.com/office/powerpoint/2010/main" val="12778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27" grpId="0"/>
      <p:bldP spid="27" grpId="1"/>
      <p:bldP spid="37" grpId="0" animBg="1"/>
      <p:bldP spid="37" grpId="1" animBg="1"/>
      <p:bldP spid="38" grpId="0"/>
      <p:bldP spid="38" grpId="1"/>
      <p:bldP spid="41" grpId="0"/>
      <p:bldP spid="41" grpId="1"/>
      <p:bldP spid="45" grpId="0" animBg="1"/>
      <p:bldP spid="45" grpId="1" animBg="1"/>
      <p:bldP spid="46" grpId="0"/>
      <p:bldP spid="46" grpId="1"/>
      <p:bldP spid="47" grpId="0"/>
      <p:bldP spid="47" grpId="1"/>
      <p:bldP spid="51" grpId="0" animBg="1"/>
      <p:bldP spid="51" grpId="1" animBg="1"/>
      <p:bldP spid="52" grpId="0"/>
      <p:bldP spid="52" grpId="1"/>
      <p:bldP spid="53" grpId="0"/>
      <p:bldP spid="53" grpId="1"/>
      <p:bldP spid="57" grpId="0" animBg="1"/>
      <p:bldP spid="58" grpId="0"/>
      <p:bldP spid="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遊戲規則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59600" cy="871551"/>
          </a:xfrm>
        </p:spPr>
        <p:txBody>
          <a:bodyPr/>
          <a:lstStyle/>
          <a:p>
            <a:pPr marL="544513" indent="-431800">
              <a:buFont typeface="+mj-lt"/>
              <a:buAutoNum type="arabicPeriod" startAt="3"/>
            </a:pPr>
            <a:r>
              <a:rPr lang="zh-TW" altLang="en-US" dirty="0"/>
              <a:t>由關主公布原始陣列，</a:t>
            </a:r>
            <a:br>
              <a:rPr lang="en-US" altLang="zh-TW" dirty="0"/>
            </a:br>
            <a:r>
              <a:rPr lang="zh-TW" altLang="en-US" dirty="0"/>
              <a:t>各組（各玩家）搶答陣列的最終結果為何。</a:t>
            </a:r>
            <a:endParaRPr lang="en-US" altLang="zh-TW" dirty="0"/>
          </a:p>
          <a:p>
            <a:pPr marL="544513" indent="-431800">
              <a:buFont typeface="+mj-lt"/>
              <a:buAutoNum type="arabicPeriod" startAt="3"/>
            </a:pPr>
            <a:endParaRPr lang="zh-TW" altLang="en-US" dirty="0"/>
          </a:p>
          <a:p>
            <a:pPr marL="544513" indent="-431800">
              <a:buFont typeface="+mj-lt"/>
              <a:buAutoNum type="arabicPeriod" startAt="3"/>
            </a:pPr>
            <a:r>
              <a:rPr lang="zh-TW" altLang="en-US" dirty="0"/>
              <a:t>搶答方式：將答案寫在紙上交給關主，</a:t>
            </a:r>
            <a:br>
              <a:rPr lang="en-US" altLang="zh-TW" dirty="0"/>
            </a:br>
            <a:r>
              <a:rPr lang="zh-TW" altLang="en-US" dirty="0"/>
              <a:t>最快答出正確答案者，可獲得最高分。</a:t>
            </a:r>
          </a:p>
          <a:p>
            <a:pPr marL="544513" indent="-431800">
              <a:buFont typeface="+mj-lt"/>
              <a:buAutoNum type="arabicPeriod" startAt="3"/>
            </a:pPr>
            <a:r>
              <a:rPr lang="zh-TW" altLang="en-US" dirty="0"/>
              <a:t>各組（各玩家）均作答後，</a:t>
            </a:r>
            <a:br>
              <a:rPr lang="en-US" altLang="zh-TW" dirty="0"/>
            </a:br>
            <a:r>
              <a:rPr lang="zh-TW" altLang="en-US" dirty="0"/>
              <a:t>由關主指定一人依指令演示執行過程，找出正確答案。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838622" y="2421682"/>
            <a:ext cx="8712968" cy="954107"/>
            <a:chOff x="7895406" y="4998288"/>
            <a:chExt cx="8712968" cy="954107"/>
          </a:xfrm>
        </p:grpSpPr>
        <p:sp>
          <p:nvSpPr>
            <p:cNvPr id="16" name="圓角矩形 15"/>
            <p:cNvSpPr/>
            <p:nvPr/>
          </p:nvSpPr>
          <p:spPr>
            <a:xfrm>
              <a:off x="7932690" y="5037119"/>
              <a:ext cx="432048" cy="43204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895406" y="4998288"/>
              <a:ext cx="87129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0850" indent="-450850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註 </a:t>
              </a: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若出現無法執行的指令，</a:t>
              </a:r>
              <a:br>
                <a: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例如：陣列長度不夠，則直接跳過該行指令。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1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計分機制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59600" cy="871551"/>
          </a:xfrm>
        </p:spPr>
        <p:txBody>
          <a:bodyPr/>
          <a:lstStyle/>
          <a:p>
            <a:pPr marL="544513" indent="-431800">
              <a:buFont typeface="+mj-lt"/>
              <a:buAutoNum type="arabicPeriod"/>
            </a:pPr>
            <a:r>
              <a:rPr lang="zh-TW" altLang="en-US" dirty="0"/>
              <a:t>最快答對的小組（玩家）＋</a:t>
            </a:r>
            <a:r>
              <a:rPr lang="en-US" altLang="zh-TW" dirty="0"/>
              <a:t>5 </a:t>
            </a:r>
            <a:r>
              <a:rPr lang="zh-TW" altLang="en-US" dirty="0"/>
              <a:t>分，</a:t>
            </a:r>
            <a:br>
              <a:rPr lang="en-US" altLang="zh-TW" dirty="0"/>
            </a:br>
            <a:r>
              <a:rPr lang="zh-TW" altLang="en-US" dirty="0"/>
              <a:t>其餘答對者＋</a:t>
            </a:r>
            <a:r>
              <a:rPr lang="en-US" altLang="zh-TW" dirty="0"/>
              <a:t>3 </a:t>
            </a:r>
            <a:r>
              <a:rPr lang="zh-TW" altLang="en-US" dirty="0"/>
              <a:t>分。</a:t>
            </a:r>
          </a:p>
          <a:p>
            <a:pPr marL="544513" indent="-431800">
              <a:buFont typeface="+mj-lt"/>
              <a:buAutoNum type="arabicPeriod"/>
            </a:pPr>
            <a:r>
              <a:rPr lang="zh-TW" altLang="en-US" dirty="0"/>
              <a:t>可設定目標積分，</a:t>
            </a:r>
            <a:br>
              <a:rPr lang="en-US" altLang="zh-TW" dirty="0"/>
            </a:br>
            <a:r>
              <a:rPr lang="zh-TW" altLang="en-US" dirty="0"/>
              <a:t>例如：率先獲得 </a:t>
            </a:r>
            <a:r>
              <a:rPr lang="en-US" altLang="zh-TW" dirty="0"/>
              <a:t>15</a:t>
            </a:r>
            <a:r>
              <a:rPr lang="zh-TW" altLang="en-US" dirty="0"/>
              <a:t> 分即為冠軍。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50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34390" y="2853730"/>
            <a:ext cx="11521633" cy="890536"/>
          </a:xfrm>
        </p:spPr>
        <p:txBody>
          <a:bodyPr/>
          <a:lstStyle/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r>
              <a:rPr lang="zh-TW" altLang="en-US" dirty="0"/>
              <a:t> 貨物管理員</a:t>
            </a:r>
            <a:br>
              <a:rPr lang="en-US" altLang="zh-TW" dirty="0"/>
            </a:br>
            <a:r>
              <a:rPr lang="zh-TW" altLang="en-US" dirty="0"/>
              <a:t>結束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6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1288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167214" y="909514"/>
            <a:ext cx="5688000" cy="262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4566" y="3645818"/>
            <a:ext cx="5688000" cy="2988000"/>
          </a:xfrm>
          <a:prstGeom prst="rect">
            <a:avLst/>
          </a:prstGeom>
          <a:solidFill>
            <a:srgbClr val="FFF3C8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67214" y="3645818"/>
            <a:ext cx="5688000" cy="29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566" y="909514"/>
            <a:ext cx="5688000" cy="262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34A7757-092B-4C22-B043-BC1E67F8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卡牌介紹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1FEADF-858B-4E4D-B719-F929D45E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9" y="995657"/>
            <a:ext cx="196080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K1050403\AppData\Local\Temp\SNAGHTML1b587f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57" y="995657"/>
            <a:ext cx="196105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9" y="3720386"/>
            <a:ext cx="1965600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K1050403\AppData\Local\Temp\SNAGHTML1b5e96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57" y="3717826"/>
            <a:ext cx="1267544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39" y="5302002"/>
            <a:ext cx="105958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494806" y="995657"/>
            <a:ext cx="1224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功能卡</a:t>
            </a:r>
          </a:p>
        </p:txBody>
      </p:sp>
      <p:sp>
        <p:nvSpPr>
          <p:cNvPr id="25" name="矩形 24"/>
          <p:cNvSpPr/>
          <p:nvPr/>
        </p:nvSpPr>
        <p:spPr>
          <a:xfrm>
            <a:off x="8327454" y="995657"/>
            <a:ext cx="1224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位置卡</a:t>
            </a:r>
          </a:p>
        </p:txBody>
      </p:sp>
      <p:sp>
        <p:nvSpPr>
          <p:cNvPr id="26" name="矩形 25"/>
          <p:cNvSpPr/>
          <p:nvPr/>
        </p:nvSpPr>
        <p:spPr>
          <a:xfrm>
            <a:off x="2494806" y="3732008"/>
            <a:ext cx="1224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內容卡</a:t>
            </a:r>
          </a:p>
        </p:txBody>
      </p:sp>
      <p:sp>
        <p:nvSpPr>
          <p:cNvPr id="27" name="矩形 26"/>
          <p:cNvSpPr/>
          <p:nvPr/>
        </p:nvSpPr>
        <p:spPr>
          <a:xfrm>
            <a:off x="8327454" y="3732008"/>
            <a:ext cx="1224000" cy="43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標示卡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94806" y="1485578"/>
            <a:ext cx="3384000" cy="1815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用於執行陣列操作的各項指令，共有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種功能（各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可重複使用。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8327454" y="1485578"/>
            <a:ext cx="3456000" cy="1815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用於指定要操作的陣列位 置， 包 含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[1] ∼ [7]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（各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張）。</a:t>
            </a:r>
          </a:p>
          <a:p>
            <a:pPr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可重複使用。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2494806" y="4221882"/>
            <a:ext cx="3384000" cy="18158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∼ Z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張。依題目限制，取出該題目可用的內容卡、布置倉庫貨物。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放置於棄牌區就不可重新取出，直到該題目結束為止。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751390" y="5374010"/>
            <a:ext cx="2952000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封鎖卡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張，用於覆蓋陣列不可用的空間。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751390" y="4221882"/>
            <a:ext cx="2952328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回合指標、體力指標：</a:t>
            </a:r>
          </a:p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張，用於標示當前回合數、剩餘體力。</a:t>
            </a:r>
          </a:p>
        </p:txBody>
      </p:sp>
    </p:spTree>
    <p:extLst>
      <p:ext uri="{BB962C8B-B14F-4D97-AF65-F5344CB8AC3E}">
        <p14:creationId xmlns:p14="http://schemas.microsoft.com/office/powerpoint/2010/main" val="34855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6" grpId="0" animBg="1"/>
      <p:bldP spid="8" grpId="0" animBg="1"/>
      <p:bldP spid="25" grpId="0" animBg="1"/>
      <p:bldP spid="26" grpId="0" animBg="1"/>
      <p:bldP spid="27" grpId="0" animBg="1"/>
      <p:bldP spid="9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040511" y="1796759"/>
            <a:ext cx="432048" cy="43204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34A7757-092B-4C22-B043-BC1E67F8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「功能卡」使用說明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682625" indent="-569913">
              <a:buNone/>
            </a:pPr>
            <a:r>
              <a:rPr lang="zh-TW" altLang="en-US" dirty="0"/>
              <a:t>⑴ 各回合執行一組以功能卡為主的指令。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1FEADF-858B-4E4D-B719-F929D45E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2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3074" name="Picture 2" descr="C:\Users\K1050403\AppData\Local\Temp\SNAGHTML1e04d9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5" y="1701602"/>
            <a:ext cx="50706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 txBox="1">
            <a:spLocks/>
          </p:cNvSpPr>
          <p:nvPr/>
        </p:nvSpPr>
        <p:spPr>
          <a:xfrm>
            <a:off x="1054646" y="1701602"/>
            <a:ext cx="5616624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8" indent="-554038">
              <a:buFont typeface="Calibri" panose="020F0502020204030204" pitchFamily="34" charset="0"/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註</a:t>
            </a:r>
            <a:r>
              <a:rPr lang="zh-TW" altLang="en-US" sz="3200" dirty="0"/>
              <a:t> 不同功能卡有不同組合要求，須依指令               </a:t>
            </a:r>
            <a:br>
              <a:rPr lang="en-US" altLang="zh-TW" sz="3200" dirty="0"/>
            </a:br>
            <a:r>
              <a:rPr lang="zh-TW" altLang="en-US" sz="3200" dirty="0"/>
              <a:t>的指示來組合，組合錯誤將無法執行。</a:t>
            </a:r>
          </a:p>
        </p:txBody>
      </p:sp>
      <p:pic>
        <p:nvPicPr>
          <p:cNvPr id="3076" name="Picture 4" descr="C:\Users\K1050403\AppData\Local\Temp\SNAGHTML1e1b5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0" y="2349674"/>
            <a:ext cx="306702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A7757-092B-4C22-B043-BC1E67F8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「功能卡」使用說明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706438" indent="-592138">
              <a:buNone/>
            </a:pPr>
            <a:r>
              <a:rPr lang="zh-TW" altLang="en-US" dirty="0"/>
              <a:t>⑵ 被清空、替換、刪除的內容卡，</a:t>
            </a:r>
            <a:br>
              <a:rPr lang="en-US" altLang="zh-TW" dirty="0"/>
            </a:br>
            <a:r>
              <a:rPr lang="zh-TW" altLang="en-US" dirty="0"/>
              <a:t>應移置棄牌區。</a:t>
            </a:r>
          </a:p>
          <a:p>
            <a:pPr marL="706438" indent="-592138">
              <a:buNone/>
            </a:pPr>
            <a:r>
              <a:rPr lang="zh-TW" altLang="en-US" dirty="0"/>
              <a:t>⑶ 添加、插入內容時，若陣列空間不足，</a:t>
            </a:r>
            <a:br>
              <a:rPr lang="en-US" altLang="zh-TW" dirty="0"/>
            </a:br>
            <a:r>
              <a:rPr lang="zh-TW" altLang="en-US" dirty="0"/>
              <a:t>則指令失敗、 無法執行，內容卡移置棄牌區。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1FEADF-858B-4E4D-B719-F929D45E5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124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D16223-B427-47D2-99B4-B9EC1C86F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遊戲方式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7073C30-7305-484D-A338-7FD876F49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4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175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陣列設置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11560210" cy="871551"/>
          </a:xfrm>
        </p:spPr>
        <p:txBody>
          <a:bodyPr/>
          <a:lstStyle/>
          <a:p>
            <a:pPr marL="114295" indent="0">
              <a:buNone/>
            </a:pPr>
            <a:r>
              <a:rPr lang="zh-TW" altLang="en-US" dirty="0"/>
              <a:t>⑴ 依題目放置原始陣列內容。</a:t>
            </a:r>
          </a:p>
        </p:txBody>
      </p:sp>
      <p:sp>
        <p:nvSpPr>
          <p:cNvPr id="7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49" y="2709714"/>
            <a:ext cx="9621101" cy="35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84656" y="4149874"/>
            <a:ext cx="5530630" cy="1620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1030027" y="3069754"/>
            <a:ext cx="426722" cy="1800000"/>
          </a:xfrm>
          <a:custGeom>
            <a:avLst/>
            <a:gdLst>
              <a:gd name="connsiteX0" fmla="*/ 506028 w 541538"/>
              <a:gd name="connsiteY0" fmla="*/ 0 h 1846555"/>
              <a:gd name="connsiteX1" fmla="*/ 0 w 541538"/>
              <a:gd name="connsiteY1" fmla="*/ 0 h 1846555"/>
              <a:gd name="connsiteX2" fmla="*/ 0 w 541538"/>
              <a:gd name="connsiteY2" fmla="*/ 1846555 h 1846555"/>
              <a:gd name="connsiteX3" fmla="*/ 541538 w 541538"/>
              <a:gd name="connsiteY3" fmla="*/ 1846555 h 1846555"/>
              <a:gd name="connsiteX0" fmla="*/ 506028 w 506028"/>
              <a:gd name="connsiteY0" fmla="*/ 0 h 1846555"/>
              <a:gd name="connsiteX1" fmla="*/ 0 w 506028"/>
              <a:gd name="connsiteY1" fmla="*/ 0 h 1846555"/>
              <a:gd name="connsiteX2" fmla="*/ 0 w 506028"/>
              <a:gd name="connsiteY2" fmla="*/ 1846555 h 1846555"/>
              <a:gd name="connsiteX3" fmla="*/ 309931 w 506028"/>
              <a:gd name="connsiteY3" fmla="*/ 1819233 h 1846555"/>
              <a:gd name="connsiteX0" fmla="*/ 506028 w 506028"/>
              <a:gd name="connsiteY0" fmla="*/ 0 h 1864769"/>
              <a:gd name="connsiteX1" fmla="*/ 0 w 506028"/>
              <a:gd name="connsiteY1" fmla="*/ 0 h 1864769"/>
              <a:gd name="connsiteX2" fmla="*/ 0 w 506028"/>
              <a:gd name="connsiteY2" fmla="*/ 1846555 h 1864769"/>
              <a:gd name="connsiteX3" fmla="*/ 320459 w 506028"/>
              <a:gd name="connsiteY3" fmla="*/ 1864769 h 1864769"/>
              <a:gd name="connsiteX0" fmla="*/ 506028 w 506028"/>
              <a:gd name="connsiteY0" fmla="*/ 0 h 1846555"/>
              <a:gd name="connsiteX1" fmla="*/ 0 w 506028"/>
              <a:gd name="connsiteY1" fmla="*/ 0 h 1846555"/>
              <a:gd name="connsiteX2" fmla="*/ 0 w 506028"/>
              <a:gd name="connsiteY2" fmla="*/ 1846555 h 1846555"/>
              <a:gd name="connsiteX3" fmla="*/ 338532 w 506028"/>
              <a:gd name="connsiteY3" fmla="*/ 1843923 h 184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028" h="1846555">
                <a:moveTo>
                  <a:pt x="506028" y="0"/>
                </a:moveTo>
                <a:lnTo>
                  <a:pt x="0" y="0"/>
                </a:lnTo>
                <a:lnTo>
                  <a:pt x="0" y="1846555"/>
                </a:lnTo>
                <a:lnTo>
                  <a:pt x="338532" y="184392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HK" altLang="en-US" sz="3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355759" y="3657600"/>
            <a:ext cx="5424257" cy="470517"/>
          </a:xfrm>
          <a:custGeom>
            <a:avLst/>
            <a:gdLst>
              <a:gd name="connsiteX0" fmla="*/ 0 w 5424257"/>
              <a:gd name="connsiteY0" fmla="*/ 0 h 470517"/>
              <a:gd name="connsiteX1" fmla="*/ 5424257 w 5424257"/>
              <a:gd name="connsiteY1" fmla="*/ 0 h 470517"/>
              <a:gd name="connsiteX2" fmla="*/ 5424257 w 5424257"/>
              <a:gd name="connsiteY2" fmla="*/ 470517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257" h="470517">
                <a:moveTo>
                  <a:pt x="0" y="0"/>
                </a:moveTo>
                <a:lnTo>
                  <a:pt x="5424257" y="0"/>
                </a:lnTo>
                <a:lnTo>
                  <a:pt x="5424257" y="470517"/>
                </a:lnTo>
              </a:path>
            </a:pathLst>
          </a:custGeom>
          <a:noFill/>
          <a:ln w="57150">
            <a:solidFill>
              <a:srgbClr val="00AFEF"/>
            </a:solidFill>
          </a:ln>
        </p:spPr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6887293" y="4149874"/>
            <a:ext cx="4018463" cy="1620000"/>
          </a:xfrm>
          <a:prstGeom prst="rect">
            <a:avLst/>
          </a:prstGeom>
          <a:noFill/>
          <a:ln w="57150">
            <a:solidFill>
              <a:srgbClr val="00AFE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 txBox="1">
            <a:spLocks/>
          </p:cNvSpPr>
          <p:nvPr/>
        </p:nvSpPr>
        <p:spPr>
          <a:xfrm>
            <a:off x="295636" y="1860897"/>
            <a:ext cx="11560210" cy="871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84687" indent="-370392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Calibri" panose="020F0502020204030204" pitchFamily="34" charset="0"/>
              <a:buChar char="▪"/>
              <a:tabLst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831798" indent="-355578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Char char="–"/>
              <a:defRPr sz="3600" b="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60905" indent="0" algn="l" defTabSz="1219122" rtl="0" eaLnBrk="1" latinLnBrk="0" hangingPunct="1">
              <a:lnSpc>
                <a:spcPct val="130000"/>
              </a:lnSpc>
              <a:spcBef>
                <a:spcPts val="800"/>
              </a:spcBef>
              <a:buFont typeface="Arial" pitchFamily="34" charset="0"/>
              <a:buNone/>
              <a:defRPr sz="3600" kern="120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213346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23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5" indent="0">
              <a:buFont typeface="Calibri" panose="020F0502020204030204" pitchFamily="34" charset="0"/>
              <a:buNone/>
            </a:pPr>
            <a:r>
              <a:rPr lang="zh-TW" altLang="en-US" dirty="0"/>
              <a:t>⑵ 依空間限制，將不可用的空間以封鎖卡標示。</a:t>
            </a:r>
          </a:p>
        </p:txBody>
      </p:sp>
    </p:spTree>
    <p:extLst>
      <p:ext uri="{BB962C8B-B14F-4D97-AF65-F5344CB8AC3E}">
        <p14:creationId xmlns:p14="http://schemas.microsoft.com/office/powerpoint/2010/main" val="38464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5" grpId="0" animBg="1"/>
      <p:bldP spid="8" grpId="0" animBg="1"/>
      <p:bldP spid="10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基本操作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802EE65-10A9-406E-BADC-2C373AEA5892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294A2B01-C4EC-44BE-856F-BC61AC59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36" y="974067"/>
            <a:ext cx="9183946" cy="871551"/>
          </a:xfrm>
        </p:spPr>
        <p:txBody>
          <a:bodyPr/>
          <a:lstStyle/>
          <a:p>
            <a:pPr marL="693738" indent="-581025">
              <a:buNone/>
            </a:pPr>
            <a:r>
              <a:rPr lang="zh-TW" altLang="en-US" dirty="0"/>
              <a:t>⑴ 採取回合制，每道題目的行動可切分成多個回合。</a:t>
            </a:r>
          </a:p>
          <a:p>
            <a:pPr marL="693738" indent="-581025">
              <a:buNone/>
            </a:pPr>
            <a:r>
              <a:rPr lang="zh-TW" altLang="en-US" dirty="0"/>
              <a:t>⑵ 每回合開始時，需移動「回合標示卡」，以記錄回合數。</a:t>
            </a:r>
            <a:endParaRPr lang="en-US" altLang="zh-TW" dirty="0"/>
          </a:p>
        </p:txBody>
      </p:sp>
      <p:sp>
        <p:nvSpPr>
          <p:cNvPr id="5" name="文字版面配置區 5"/>
          <p:cNvSpPr txBox="1">
            <a:spLocks/>
          </p:cNvSpPr>
          <p:nvPr/>
        </p:nvSpPr>
        <p:spPr>
          <a:xfrm>
            <a:off x="9547780" y="72088"/>
            <a:ext cx="792088" cy="431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0956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219121" indent="0" algn="l" defTabSz="1219122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82868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438243" indent="0" algn="l" defTabSz="1219122" rtl="0" eaLnBrk="1" latinLnBrk="0" hangingPunct="1">
              <a:spcBef>
                <a:spcPct val="20000"/>
              </a:spcBef>
              <a:buFont typeface="Arial" pitchFamily="34" charset="0"/>
              <a:buNone/>
              <a:defRPr lang="zh-HK" alt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335258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4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04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66" indent="-304780" algn="l" defTabSz="12191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附件</a:t>
            </a:r>
            <a:r>
              <a:rPr lang="en-US" altLang="zh-TW" dirty="0"/>
              <a:t>1</a:t>
            </a:r>
            <a:endParaRPr lang="zh-HK" altLang="en-US" dirty="0"/>
          </a:p>
        </p:txBody>
      </p:sp>
      <p:pic>
        <p:nvPicPr>
          <p:cNvPr id="6146" name="Picture 2" descr="C:\Users\K1050403\AppData\Local\Temp\SNAGHTML1e81b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87" y="1047690"/>
            <a:ext cx="21145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生活科技_課文">
  <a:themeElements>
    <a:clrScheme name="自訂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a:spPr>
      <a:bodyPr wrap="none" rtlCol="0" anchor="ctr">
        <a:spAutoFit/>
      </a:bodyPr>
      <a:lstStyle>
        <a:defPPr algn="ctr"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spDef>
    <a:lnDef>
      <a:spPr>
        <a:ln w="2857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5484</TotalTime>
  <Words>2663</Words>
  <Application>Microsoft Office PowerPoint</Application>
  <PresentationFormat>自訂</PresentationFormat>
  <Paragraphs>1116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微軟正黑體</vt:lpstr>
      <vt:lpstr>新細明體</vt:lpstr>
      <vt:lpstr>標楷體</vt:lpstr>
      <vt:lpstr>Arial</vt:lpstr>
      <vt:lpstr>Calibri</vt:lpstr>
      <vt:lpstr>Wingdings</vt:lpstr>
      <vt:lpstr>生活科技_課文</vt:lpstr>
      <vt:lpstr>貨物管理員</vt:lpstr>
      <vt:lpstr>紙盤與卡牌</vt:lpstr>
      <vt:lpstr>紙盤介紹</vt:lpstr>
      <vt:lpstr>卡牌介紹</vt:lpstr>
      <vt:lpstr>「功能卡」使用說明</vt:lpstr>
      <vt:lpstr>「功能卡」使用說明</vt:lpstr>
      <vt:lpstr>遊戲方式</vt:lpstr>
      <vt:lpstr>陣列設置</vt:lpstr>
      <vt:lpstr>基本操作</vt:lpstr>
      <vt:lpstr>基本操作</vt:lpstr>
      <vt:lpstr>體力消耗</vt:lpstr>
      <vt:lpstr>例題示範</vt:lpstr>
      <vt:lpstr>例題示範—【回合一】</vt:lpstr>
      <vt:lpstr>例題示範—【回合一】</vt:lpstr>
      <vt:lpstr>例題示範—【回合二】</vt:lpstr>
      <vt:lpstr>例題示範—【回合二】</vt:lpstr>
      <vt:lpstr>例題演練</vt:lpstr>
      <vt:lpstr>基礎練習</vt:lpstr>
      <vt:lpstr>基礎練習</vt:lpstr>
      <vt:lpstr>基礎練習</vt:lpstr>
      <vt:lpstr>PowerPoint 簡報</vt:lpstr>
      <vt:lpstr>小試身手</vt:lpstr>
      <vt:lpstr>小試身手</vt:lpstr>
      <vt:lpstr>小試身手</vt:lpstr>
      <vt:lpstr>終極挑戰</vt:lpstr>
      <vt:lpstr>終極挑戰</vt:lpstr>
      <vt:lpstr>終極挑戰</vt:lpstr>
      <vt:lpstr>多人對戰</vt:lpstr>
      <vt:lpstr>遊戲規則</vt:lpstr>
      <vt:lpstr>遊戲規則</vt:lpstr>
      <vt:lpstr>計分機制</vt:lpstr>
      <vt:lpstr>附件1 貨物管理員 結束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張容華</dc:creator>
  <cp:lastModifiedBy>黃筠庭</cp:lastModifiedBy>
  <cp:revision>593</cp:revision>
  <cp:lastPrinted>2019-05-27T08:55:00Z</cp:lastPrinted>
  <dcterms:created xsi:type="dcterms:W3CDTF">2019-04-23T05:53:25Z</dcterms:created>
  <dcterms:modified xsi:type="dcterms:W3CDTF">2023-05-29T06:00:30Z</dcterms:modified>
</cp:coreProperties>
</file>