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7" r:id="rId2"/>
  </p:sldMasterIdLst>
  <p:notesMasterIdLst>
    <p:notesMasterId r:id="rId32"/>
  </p:notesMasterIdLst>
  <p:handoutMasterIdLst>
    <p:handoutMasterId r:id="rId33"/>
  </p:handoutMasterIdLst>
  <p:sldIdLst>
    <p:sldId id="457" r:id="rId3"/>
    <p:sldId id="458" r:id="rId4"/>
    <p:sldId id="491" r:id="rId5"/>
    <p:sldId id="492" r:id="rId6"/>
    <p:sldId id="493" r:id="rId7"/>
    <p:sldId id="486" r:id="rId8"/>
    <p:sldId id="501" r:id="rId9"/>
    <p:sldId id="494" r:id="rId10"/>
    <p:sldId id="495" r:id="rId11"/>
    <p:sldId id="499" r:id="rId12"/>
    <p:sldId id="502" r:id="rId13"/>
    <p:sldId id="500" r:id="rId14"/>
    <p:sldId id="497" r:id="rId15"/>
    <p:sldId id="513" r:id="rId16"/>
    <p:sldId id="505" r:id="rId17"/>
    <p:sldId id="506" r:id="rId18"/>
    <p:sldId id="507" r:id="rId19"/>
    <p:sldId id="508" r:id="rId20"/>
    <p:sldId id="509" r:id="rId21"/>
    <p:sldId id="503" r:id="rId22"/>
    <p:sldId id="504" r:id="rId23"/>
    <p:sldId id="510" r:id="rId24"/>
    <p:sldId id="511" r:id="rId25"/>
    <p:sldId id="512" r:id="rId26"/>
    <p:sldId id="514" r:id="rId27"/>
    <p:sldId id="516" r:id="rId28"/>
    <p:sldId id="517" r:id="rId29"/>
    <p:sldId id="518" r:id="rId30"/>
    <p:sldId id="485" r:id="rId31"/>
  </p:sldIdLst>
  <p:sldSz cx="12190413" cy="6859588"/>
  <p:notesSz cx="6797675" cy="9928225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8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346">
          <p15:clr>
            <a:srgbClr val="A4A3A4"/>
          </p15:clr>
        </p15:guide>
        <p15:guide id="7" pos="7332">
          <p15:clr>
            <a:srgbClr val="A4A3A4"/>
          </p15:clr>
        </p15:guide>
        <p15:guide id="8" pos="210">
          <p15:clr>
            <a:srgbClr val="A4A3A4"/>
          </p15:clr>
        </p15:guide>
        <p15:guide id="9" pos="7422">
          <p15:clr>
            <a:srgbClr val="A4A3A4"/>
          </p15:clr>
        </p15:guide>
        <p15:guide id="10" pos="2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D9D9D9"/>
    <a:srgbClr val="3366FF"/>
    <a:srgbClr val="1CAAD6"/>
    <a:srgbClr val="BD9679"/>
    <a:srgbClr val="00B1CD"/>
    <a:srgbClr val="FF7C80"/>
    <a:srgbClr val="FFFFFF"/>
    <a:srgbClr val="4F81BD"/>
    <a:srgbClr val="957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4" autoAdjust="0"/>
    <p:restoredTop sz="99531" autoAdjust="0"/>
  </p:normalViewPr>
  <p:slideViewPr>
    <p:cSldViewPr>
      <p:cViewPr varScale="1">
        <p:scale>
          <a:sx n="58" d="100"/>
          <a:sy n="58" d="100"/>
        </p:scale>
        <p:origin x="102" y="1152"/>
      </p:cViewPr>
      <p:guideLst>
        <p:guide orient="horz" pos="4156"/>
        <p:guide pos="211"/>
        <p:guide pos="7468"/>
        <p:guide pos="3840"/>
        <p:guide orient="horz" pos="4065"/>
        <p:guide pos="346"/>
        <p:guide pos="7332"/>
        <p:guide pos="210"/>
        <p:guide pos="7422"/>
        <p:guide pos="2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4026" y="6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DB86E-58F1-453E-91B4-43BD7B2DA862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21FB-B186-49F8-85DC-B9B1F0692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1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F82B-D712-4385-9AA0-A63CF5D93865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D631-796C-4514-B79B-593D28CCBE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8582" y="189434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6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2638822" y="429249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98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00B4C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Users\K1011102\Desktop\1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89224"/>
            <a:ext cx="647675" cy="5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9344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延伸閱讀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pic>
        <p:nvPicPr>
          <p:cNvPr id="10" name="Picture 2" descr="C:\Users\K1011102\Desktop\0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5500" r="8007" b="2448"/>
          <a:stretch/>
        </p:blipFill>
        <p:spPr bwMode="auto">
          <a:xfrm>
            <a:off x="327545" y="49033"/>
            <a:ext cx="722933" cy="7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75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4BE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手腦並用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64BE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pic>
        <p:nvPicPr>
          <p:cNvPr id="2075" name="Picture 27" descr="C:\Users\K1011102\Desktop\2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2" y="-1"/>
            <a:ext cx="841746" cy="8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08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178486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32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807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34695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0041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08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8733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722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(關鍵積木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6558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72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lang="en-US" altLang="zh-TW" sz="7200" b="1" dirty="0">
              <a:solidFill>
                <a:srgbClr val="4F81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450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8225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EDA9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94F8725-8638-868A-4BC1-743A7ACA7A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2628"/>
            <a:ext cx="77798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732EFFE1-1BDE-6F65-95F0-6D7945909A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2647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A93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</p:spTree>
    <p:extLst>
      <p:ext uri="{BB962C8B-B14F-4D97-AF65-F5344CB8AC3E}">
        <p14:creationId xmlns:p14="http://schemas.microsoft.com/office/powerpoint/2010/main" val="3239542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bg>
      <p:bgPr>
        <a:solidFill>
          <a:srgbClr val="E2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746D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4C877E6-ECB1-C6D6-F0FA-593C1CDEDDA1}"/>
              </a:ext>
            </a:extLst>
          </p:cNvPr>
          <p:cNvGrpSpPr/>
          <p:nvPr userDrawn="1"/>
        </p:nvGrpSpPr>
        <p:grpSpPr>
          <a:xfrm>
            <a:off x="332691" y="98610"/>
            <a:ext cx="687353" cy="671345"/>
            <a:chOff x="327391" y="65765"/>
            <a:chExt cx="687353" cy="67134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61AA77A-B111-FB60-086F-94177E4E11B0}"/>
                </a:ext>
              </a:extLst>
            </p:cNvPr>
            <p:cNvSpPr/>
            <p:nvPr userDrawn="1"/>
          </p:nvSpPr>
          <p:spPr>
            <a:xfrm>
              <a:off x="464228" y="65765"/>
              <a:ext cx="550516" cy="550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E2E0F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D1B5BF4-2A62-B275-76E3-C8C83A8F385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91" y="145815"/>
              <a:ext cx="550516" cy="59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8900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19DD6-5968-44F8-8F12-64408EE09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45418"/>
            <a:ext cx="76004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192DE99F-72F8-A788-21AB-47350CD451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2647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動腦時間</a:t>
            </a:r>
          </a:p>
        </p:txBody>
      </p:sp>
    </p:spTree>
    <p:extLst>
      <p:ext uri="{BB962C8B-B14F-4D97-AF65-F5344CB8AC3E}">
        <p14:creationId xmlns:p14="http://schemas.microsoft.com/office/powerpoint/2010/main" val="40236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3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130127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22798" y="3429794"/>
            <a:ext cx="7272337" cy="100806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8431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FB8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758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20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0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868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28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3500932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book-hand-drawn-open-pages_35781">
            <a:extLst>
              <a:ext uri="{FF2B5EF4-FFF2-40B4-BE49-F238E27FC236}">
                <a16:creationId xmlns:a16="http://schemas.microsoft.com/office/drawing/2014/main" id="{1029AF08-C0CF-4EA8-8796-DD96F46E9F75}"/>
              </a:ext>
            </a:extLst>
          </p:cNvPr>
          <p:cNvSpPr/>
          <p:nvPr userDrawn="1"/>
        </p:nvSpPr>
        <p:spPr>
          <a:xfrm>
            <a:off x="9623597" y="37589"/>
            <a:ext cx="639851" cy="502088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172811 w 609243"/>
              <a:gd name="connsiteY83" fmla="*/ 103719 h 496315"/>
              <a:gd name="connsiteX84" fmla="*/ 167590 w 609243"/>
              <a:gd name="connsiteY84" fmla="*/ 84661 h 496315"/>
              <a:gd name="connsiteX85" fmla="*/ 211133 w 609243"/>
              <a:gd name="connsiteY85" fmla="*/ 79659 h 496315"/>
              <a:gd name="connsiteX86" fmla="*/ 198798 w 609243"/>
              <a:gd name="connsiteY86" fmla="*/ 22403 h 496315"/>
              <a:gd name="connsiteX87" fmla="*/ 27245 w 609243"/>
              <a:gd name="connsiteY87" fmla="*/ 79844 h 496315"/>
              <a:gd name="connsiteX88" fmla="*/ 26012 w 609243"/>
              <a:gd name="connsiteY88" fmla="*/ 387586 h 496315"/>
              <a:gd name="connsiteX89" fmla="*/ 306429 w 609243"/>
              <a:gd name="connsiteY89" fmla="*/ 408620 h 496315"/>
              <a:gd name="connsiteX90" fmla="*/ 586847 w 609243"/>
              <a:gd name="connsiteY90" fmla="*/ 387586 h 496315"/>
              <a:gd name="connsiteX91" fmla="*/ 585614 w 609243"/>
              <a:gd name="connsiteY91" fmla="*/ 79844 h 496315"/>
              <a:gd name="connsiteX92" fmla="*/ 315160 w 609243"/>
              <a:gd name="connsiteY92" fmla="*/ 68664 h 496315"/>
              <a:gd name="connsiteX93" fmla="*/ 306429 w 609243"/>
              <a:gd name="connsiteY93" fmla="*/ 71791 h 496315"/>
              <a:gd name="connsiteX94" fmla="*/ 297699 w 609243"/>
              <a:gd name="connsiteY94" fmla="*/ 68664 h 496315"/>
              <a:gd name="connsiteX95" fmla="*/ 198798 w 609243"/>
              <a:gd name="connsiteY95" fmla="*/ 22403 h 496315"/>
              <a:gd name="connsiteX96" fmla="*/ 197678 w 609243"/>
              <a:gd name="connsiteY96" fmla="*/ 346 h 496315"/>
              <a:gd name="connsiteX97" fmla="*/ 306429 w 609243"/>
              <a:gd name="connsiteY97" fmla="*/ 46209 h 496315"/>
              <a:gd name="connsiteX98" fmla="*/ 602505 w 609243"/>
              <a:gd name="connsiteY98" fmla="*/ 64779 h 496315"/>
              <a:gd name="connsiteX99" fmla="*/ 606016 w 609243"/>
              <a:gd name="connsiteY99" fmla="*/ 68948 h 496315"/>
              <a:gd name="connsiteX100" fmla="*/ 608009 w 609243"/>
              <a:gd name="connsiteY100" fmla="*/ 75581 h 496315"/>
              <a:gd name="connsiteX101" fmla="*/ 609243 w 609243"/>
              <a:gd name="connsiteY101" fmla="*/ 396113 h 496315"/>
              <a:gd name="connsiteX102" fmla="*/ 608199 w 609243"/>
              <a:gd name="connsiteY102" fmla="*/ 400945 h 496315"/>
              <a:gd name="connsiteX103" fmla="*/ 595103 w 609243"/>
              <a:gd name="connsiteY103" fmla="*/ 414210 h 496315"/>
              <a:gd name="connsiteX104" fmla="*/ 317437 w 609243"/>
              <a:gd name="connsiteY104" fmla="*/ 428043 h 496315"/>
              <a:gd name="connsiteX105" fmla="*/ 306429 w 609243"/>
              <a:gd name="connsiteY105" fmla="*/ 434675 h 496315"/>
              <a:gd name="connsiteX106" fmla="*/ 295422 w 609243"/>
              <a:gd name="connsiteY106" fmla="*/ 428043 h 496315"/>
              <a:gd name="connsiteX107" fmla="*/ 17756 w 609243"/>
              <a:gd name="connsiteY107" fmla="*/ 414210 h 496315"/>
              <a:gd name="connsiteX108" fmla="*/ 4660 w 609243"/>
              <a:gd name="connsiteY108" fmla="*/ 400945 h 496315"/>
              <a:gd name="connsiteX109" fmla="*/ 3616 w 609243"/>
              <a:gd name="connsiteY109" fmla="*/ 396113 h 496315"/>
              <a:gd name="connsiteX110" fmla="*/ 4850 w 609243"/>
              <a:gd name="connsiteY110" fmla="*/ 75581 h 496315"/>
              <a:gd name="connsiteX111" fmla="*/ 6843 w 609243"/>
              <a:gd name="connsiteY111" fmla="*/ 68948 h 496315"/>
              <a:gd name="connsiteX112" fmla="*/ 10354 w 609243"/>
              <a:gd name="connsiteY112" fmla="*/ 64779 h 496315"/>
              <a:gd name="connsiteX113" fmla="*/ 197678 w 609243"/>
              <a:gd name="connsiteY11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209117 w 609243"/>
              <a:gd name="connsiteY55" fmla="*/ 125922 h 496315"/>
              <a:gd name="connsiteX56" fmla="*/ 114405 w 609243"/>
              <a:gd name="connsiteY56" fmla="*/ 101164 h 496315"/>
              <a:gd name="connsiteX57" fmla="*/ 79658 w 609243"/>
              <a:gd name="connsiteY57" fmla="*/ 112628 h 496315"/>
              <a:gd name="connsiteX58" fmla="*/ 78139 w 609243"/>
              <a:gd name="connsiteY58" fmla="*/ 156871 h 496315"/>
              <a:gd name="connsiteX59" fmla="*/ 114405 w 609243"/>
              <a:gd name="connsiteY59" fmla="*/ 142186 h 496315"/>
              <a:gd name="connsiteX60" fmla="*/ 114405 w 609243"/>
              <a:gd name="connsiteY60" fmla="*/ 101164 h 496315"/>
              <a:gd name="connsiteX61" fmla="*/ 436157 w 609243"/>
              <a:gd name="connsiteY61" fmla="*/ 91941 h 496315"/>
              <a:gd name="connsiteX62" fmla="*/ 539058 w 609243"/>
              <a:gd name="connsiteY62" fmla="*/ 121643 h 496315"/>
              <a:gd name="connsiteX63" fmla="*/ 530612 w 609243"/>
              <a:gd name="connsiteY63" fmla="*/ 139462 h 496315"/>
              <a:gd name="connsiteX64" fmla="*/ 345546 w 609243"/>
              <a:gd name="connsiteY64" fmla="*/ 136808 h 496315"/>
              <a:gd name="connsiteX65" fmla="*/ 334252 w 609243"/>
              <a:gd name="connsiteY65" fmla="*/ 120601 h 496315"/>
              <a:gd name="connsiteX66" fmla="*/ 436157 w 609243"/>
              <a:gd name="connsiteY66" fmla="*/ 91941 h 496315"/>
              <a:gd name="connsiteX67" fmla="*/ 120956 w 609243"/>
              <a:gd name="connsiteY67" fmla="*/ 81080 h 496315"/>
              <a:gd name="connsiteX68" fmla="*/ 123804 w 609243"/>
              <a:gd name="connsiteY68" fmla="*/ 81459 h 496315"/>
              <a:gd name="connsiteX69" fmla="*/ 134152 w 609243"/>
              <a:gd name="connsiteY69" fmla="*/ 90933 h 496315"/>
              <a:gd name="connsiteX70" fmla="*/ 134152 w 609243"/>
              <a:gd name="connsiteY70" fmla="*/ 146734 h 496315"/>
              <a:gd name="connsiteX71" fmla="*/ 133773 w 609243"/>
              <a:gd name="connsiteY71" fmla="*/ 149292 h 496315"/>
              <a:gd name="connsiteX72" fmla="*/ 126842 w 609243"/>
              <a:gd name="connsiteY72" fmla="*/ 159523 h 496315"/>
              <a:gd name="connsiteX73" fmla="*/ 78234 w 609243"/>
              <a:gd name="connsiteY73" fmla="*/ 179892 h 496315"/>
              <a:gd name="connsiteX74" fmla="*/ 64658 w 609243"/>
              <a:gd name="connsiteY74" fmla="*/ 175439 h 496315"/>
              <a:gd name="connsiteX75" fmla="*/ 58392 w 609243"/>
              <a:gd name="connsiteY75" fmla="*/ 166439 h 496315"/>
              <a:gd name="connsiteX76" fmla="*/ 60101 w 609243"/>
              <a:gd name="connsiteY76" fmla="*/ 110638 h 496315"/>
              <a:gd name="connsiteX77" fmla="*/ 60765 w 609243"/>
              <a:gd name="connsiteY77" fmla="*/ 107796 h 496315"/>
              <a:gd name="connsiteX78" fmla="*/ 64943 w 609243"/>
              <a:gd name="connsiteY78" fmla="*/ 98796 h 496315"/>
              <a:gd name="connsiteX79" fmla="*/ 120956 w 609243"/>
              <a:gd name="connsiteY79" fmla="*/ 81080 h 496315"/>
              <a:gd name="connsiteX80" fmla="*/ 211133 w 609243"/>
              <a:gd name="connsiteY80" fmla="*/ 79659 h 496315"/>
              <a:gd name="connsiteX81" fmla="*/ 172811 w 609243"/>
              <a:gd name="connsiteY81" fmla="*/ 103719 h 496315"/>
              <a:gd name="connsiteX82" fmla="*/ 167590 w 609243"/>
              <a:gd name="connsiteY82" fmla="*/ 84661 h 496315"/>
              <a:gd name="connsiteX83" fmla="*/ 211133 w 609243"/>
              <a:gd name="connsiteY83" fmla="*/ 79659 h 496315"/>
              <a:gd name="connsiteX84" fmla="*/ 198798 w 609243"/>
              <a:gd name="connsiteY84" fmla="*/ 22403 h 496315"/>
              <a:gd name="connsiteX85" fmla="*/ 27245 w 609243"/>
              <a:gd name="connsiteY85" fmla="*/ 79844 h 496315"/>
              <a:gd name="connsiteX86" fmla="*/ 26012 w 609243"/>
              <a:gd name="connsiteY86" fmla="*/ 387586 h 496315"/>
              <a:gd name="connsiteX87" fmla="*/ 306429 w 609243"/>
              <a:gd name="connsiteY87" fmla="*/ 408620 h 496315"/>
              <a:gd name="connsiteX88" fmla="*/ 586847 w 609243"/>
              <a:gd name="connsiteY88" fmla="*/ 387586 h 496315"/>
              <a:gd name="connsiteX89" fmla="*/ 585614 w 609243"/>
              <a:gd name="connsiteY89" fmla="*/ 79844 h 496315"/>
              <a:gd name="connsiteX90" fmla="*/ 315160 w 609243"/>
              <a:gd name="connsiteY90" fmla="*/ 68664 h 496315"/>
              <a:gd name="connsiteX91" fmla="*/ 306429 w 609243"/>
              <a:gd name="connsiteY91" fmla="*/ 71791 h 496315"/>
              <a:gd name="connsiteX92" fmla="*/ 297699 w 609243"/>
              <a:gd name="connsiteY92" fmla="*/ 68664 h 496315"/>
              <a:gd name="connsiteX93" fmla="*/ 198798 w 609243"/>
              <a:gd name="connsiteY93" fmla="*/ 22403 h 496315"/>
              <a:gd name="connsiteX94" fmla="*/ 197678 w 609243"/>
              <a:gd name="connsiteY94" fmla="*/ 346 h 496315"/>
              <a:gd name="connsiteX95" fmla="*/ 306429 w 609243"/>
              <a:gd name="connsiteY95" fmla="*/ 46209 h 496315"/>
              <a:gd name="connsiteX96" fmla="*/ 602505 w 609243"/>
              <a:gd name="connsiteY96" fmla="*/ 64779 h 496315"/>
              <a:gd name="connsiteX97" fmla="*/ 606016 w 609243"/>
              <a:gd name="connsiteY97" fmla="*/ 68948 h 496315"/>
              <a:gd name="connsiteX98" fmla="*/ 608009 w 609243"/>
              <a:gd name="connsiteY98" fmla="*/ 75581 h 496315"/>
              <a:gd name="connsiteX99" fmla="*/ 609243 w 609243"/>
              <a:gd name="connsiteY99" fmla="*/ 396113 h 496315"/>
              <a:gd name="connsiteX100" fmla="*/ 608199 w 609243"/>
              <a:gd name="connsiteY100" fmla="*/ 400945 h 496315"/>
              <a:gd name="connsiteX101" fmla="*/ 595103 w 609243"/>
              <a:gd name="connsiteY101" fmla="*/ 414210 h 496315"/>
              <a:gd name="connsiteX102" fmla="*/ 317437 w 609243"/>
              <a:gd name="connsiteY102" fmla="*/ 428043 h 496315"/>
              <a:gd name="connsiteX103" fmla="*/ 306429 w 609243"/>
              <a:gd name="connsiteY103" fmla="*/ 434675 h 496315"/>
              <a:gd name="connsiteX104" fmla="*/ 295422 w 609243"/>
              <a:gd name="connsiteY104" fmla="*/ 428043 h 496315"/>
              <a:gd name="connsiteX105" fmla="*/ 17756 w 609243"/>
              <a:gd name="connsiteY105" fmla="*/ 414210 h 496315"/>
              <a:gd name="connsiteX106" fmla="*/ 4660 w 609243"/>
              <a:gd name="connsiteY106" fmla="*/ 400945 h 496315"/>
              <a:gd name="connsiteX107" fmla="*/ 3616 w 609243"/>
              <a:gd name="connsiteY107" fmla="*/ 396113 h 496315"/>
              <a:gd name="connsiteX108" fmla="*/ 4850 w 609243"/>
              <a:gd name="connsiteY108" fmla="*/ 75581 h 496315"/>
              <a:gd name="connsiteX109" fmla="*/ 6843 w 609243"/>
              <a:gd name="connsiteY109" fmla="*/ 68948 h 496315"/>
              <a:gd name="connsiteX110" fmla="*/ 10354 w 609243"/>
              <a:gd name="connsiteY110" fmla="*/ 64779 h 496315"/>
              <a:gd name="connsiteX111" fmla="*/ 197678 w 609243"/>
              <a:gd name="connsiteY11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66015 w 609243"/>
              <a:gd name="connsiteY52" fmla="*/ 127390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114405 w 609243"/>
              <a:gd name="connsiteY55" fmla="*/ 101164 h 496315"/>
              <a:gd name="connsiteX56" fmla="*/ 79658 w 609243"/>
              <a:gd name="connsiteY56" fmla="*/ 112628 h 496315"/>
              <a:gd name="connsiteX57" fmla="*/ 78139 w 609243"/>
              <a:gd name="connsiteY57" fmla="*/ 156871 h 496315"/>
              <a:gd name="connsiteX58" fmla="*/ 114405 w 609243"/>
              <a:gd name="connsiteY58" fmla="*/ 142186 h 496315"/>
              <a:gd name="connsiteX59" fmla="*/ 114405 w 609243"/>
              <a:gd name="connsiteY59" fmla="*/ 101164 h 496315"/>
              <a:gd name="connsiteX60" fmla="*/ 436157 w 609243"/>
              <a:gd name="connsiteY60" fmla="*/ 91941 h 496315"/>
              <a:gd name="connsiteX61" fmla="*/ 539058 w 609243"/>
              <a:gd name="connsiteY61" fmla="*/ 121643 h 496315"/>
              <a:gd name="connsiteX62" fmla="*/ 530612 w 609243"/>
              <a:gd name="connsiteY62" fmla="*/ 139462 h 496315"/>
              <a:gd name="connsiteX63" fmla="*/ 345546 w 609243"/>
              <a:gd name="connsiteY63" fmla="*/ 136808 h 496315"/>
              <a:gd name="connsiteX64" fmla="*/ 334252 w 609243"/>
              <a:gd name="connsiteY64" fmla="*/ 120601 h 496315"/>
              <a:gd name="connsiteX65" fmla="*/ 436157 w 609243"/>
              <a:gd name="connsiteY65" fmla="*/ 91941 h 496315"/>
              <a:gd name="connsiteX66" fmla="*/ 120956 w 609243"/>
              <a:gd name="connsiteY66" fmla="*/ 81080 h 496315"/>
              <a:gd name="connsiteX67" fmla="*/ 123804 w 609243"/>
              <a:gd name="connsiteY67" fmla="*/ 81459 h 496315"/>
              <a:gd name="connsiteX68" fmla="*/ 134152 w 609243"/>
              <a:gd name="connsiteY68" fmla="*/ 90933 h 496315"/>
              <a:gd name="connsiteX69" fmla="*/ 134152 w 609243"/>
              <a:gd name="connsiteY69" fmla="*/ 146734 h 496315"/>
              <a:gd name="connsiteX70" fmla="*/ 133773 w 609243"/>
              <a:gd name="connsiteY70" fmla="*/ 149292 h 496315"/>
              <a:gd name="connsiteX71" fmla="*/ 126842 w 609243"/>
              <a:gd name="connsiteY71" fmla="*/ 159523 h 496315"/>
              <a:gd name="connsiteX72" fmla="*/ 78234 w 609243"/>
              <a:gd name="connsiteY72" fmla="*/ 179892 h 496315"/>
              <a:gd name="connsiteX73" fmla="*/ 64658 w 609243"/>
              <a:gd name="connsiteY73" fmla="*/ 175439 h 496315"/>
              <a:gd name="connsiteX74" fmla="*/ 58392 w 609243"/>
              <a:gd name="connsiteY74" fmla="*/ 166439 h 496315"/>
              <a:gd name="connsiteX75" fmla="*/ 60101 w 609243"/>
              <a:gd name="connsiteY75" fmla="*/ 110638 h 496315"/>
              <a:gd name="connsiteX76" fmla="*/ 60765 w 609243"/>
              <a:gd name="connsiteY76" fmla="*/ 107796 h 496315"/>
              <a:gd name="connsiteX77" fmla="*/ 64943 w 609243"/>
              <a:gd name="connsiteY77" fmla="*/ 98796 h 496315"/>
              <a:gd name="connsiteX78" fmla="*/ 120956 w 609243"/>
              <a:gd name="connsiteY78" fmla="*/ 81080 h 496315"/>
              <a:gd name="connsiteX79" fmla="*/ 211133 w 609243"/>
              <a:gd name="connsiteY79" fmla="*/ 79659 h 496315"/>
              <a:gd name="connsiteX80" fmla="*/ 172811 w 609243"/>
              <a:gd name="connsiteY80" fmla="*/ 103719 h 496315"/>
              <a:gd name="connsiteX81" fmla="*/ 167590 w 609243"/>
              <a:gd name="connsiteY81" fmla="*/ 84661 h 496315"/>
              <a:gd name="connsiteX82" fmla="*/ 211133 w 609243"/>
              <a:gd name="connsiteY82" fmla="*/ 79659 h 496315"/>
              <a:gd name="connsiteX83" fmla="*/ 198798 w 609243"/>
              <a:gd name="connsiteY83" fmla="*/ 22403 h 496315"/>
              <a:gd name="connsiteX84" fmla="*/ 27245 w 609243"/>
              <a:gd name="connsiteY84" fmla="*/ 79844 h 496315"/>
              <a:gd name="connsiteX85" fmla="*/ 26012 w 609243"/>
              <a:gd name="connsiteY85" fmla="*/ 387586 h 496315"/>
              <a:gd name="connsiteX86" fmla="*/ 306429 w 609243"/>
              <a:gd name="connsiteY86" fmla="*/ 408620 h 496315"/>
              <a:gd name="connsiteX87" fmla="*/ 586847 w 609243"/>
              <a:gd name="connsiteY87" fmla="*/ 387586 h 496315"/>
              <a:gd name="connsiteX88" fmla="*/ 585614 w 609243"/>
              <a:gd name="connsiteY88" fmla="*/ 79844 h 496315"/>
              <a:gd name="connsiteX89" fmla="*/ 315160 w 609243"/>
              <a:gd name="connsiteY89" fmla="*/ 68664 h 496315"/>
              <a:gd name="connsiteX90" fmla="*/ 306429 w 609243"/>
              <a:gd name="connsiteY90" fmla="*/ 71791 h 496315"/>
              <a:gd name="connsiteX91" fmla="*/ 297699 w 609243"/>
              <a:gd name="connsiteY91" fmla="*/ 68664 h 496315"/>
              <a:gd name="connsiteX92" fmla="*/ 198798 w 609243"/>
              <a:gd name="connsiteY92" fmla="*/ 22403 h 496315"/>
              <a:gd name="connsiteX93" fmla="*/ 197678 w 609243"/>
              <a:gd name="connsiteY93" fmla="*/ 346 h 496315"/>
              <a:gd name="connsiteX94" fmla="*/ 306429 w 609243"/>
              <a:gd name="connsiteY94" fmla="*/ 46209 h 496315"/>
              <a:gd name="connsiteX95" fmla="*/ 602505 w 609243"/>
              <a:gd name="connsiteY95" fmla="*/ 64779 h 496315"/>
              <a:gd name="connsiteX96" fmla="*/ 606016 w 609243"/>
              <a:gd name="connsiteY96" fmla="*/ 68948 h 496315"/>
              <a:gd name="connsiteX97" fmla="*/ 608009 w 609243"/>
              <a:gd name="connsiteY97" fmla="*/ 75581 h 496315"/>
              <a:gd name="connsiteX98" fmla="*/ 609243 w 609243"/>
              <a:gd name="connsiteY98" fmla="*/ 396113 h 496315"/>
              <a:gd name="connsiteX99" fmla="*/ 608199 w 609243"/>
              <a:gd name="connsiteY99" fmla="*/ 400945 h 496315"/>
              <a:gd name="connsiteX100" fmla="*/ 595103 w 609243"/>
              <a:gd name="connsiteY100" fmla="*/ 414210 h 496315"/>
              <a:gd name="connsiteX101" fmla="*/ 317437 w 609243"/>
              <a:gd name="connsiteY101" fmla="*/ 428043 h 496315"/>
              <a:gd name="connsiteX102" fmla="*/ 306429 w 609243"/>
              <a:gd name="connsiteY102" fmla="*/ 434675 h 496315"/>
              <a:gd name="connsiteX103" fmla="*/ 295422 w 609243"/>
              <a:gd name="connsiteY103" fmla="*/ 428043 h 496315"/>
              <a:gd name="connsiteX104" fmla="*/ 17756 w 609243"/>
              <a:gd name="connsiteY104" fmla="*/ 414210 h 496315"/>
              <a:gd name="connsiteX105" fmla="*/ 4660 w 609243"/>
              <a:gd name="connsiteY105" fmla="*/ 400945 h 496315"/>
              <a:gd name="connsiteX106" fmla="*/ 3616 w 609243"/>
              <a:gd name="connsiteY106" fmla="*/ 396113 h 496315"/>
              <a:gd name="connsiteX107" fmla="*/ 4850 w 609243"/>
              <a:gd name="connsiteY107" fmla="*/ 75581 h 496315"/>
              <a:gd name="connsiteX108" fmla="*/ 6843 w 609243"/>
              <a:gd name="connsiteY108" fmla="*/ 68948 h 496315"/>
              <a:gd name="connsiteX109" fmla="*/ 10354 w 609243"/>
              <a:gd name="connsiteY109" fmla="*/ 64779 h 496315"/>
              <a:gd name="connsiteX110" fmla="*/ 197678 w 609243"/>
              <a:gd name="connsiteY11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167590 w 609243"/>
              <a:gd name="connsiteY78" fmla="*/ 84661 h 496315"/>
              <a:gd name="connsiteX79" fmla="*/ 211133 w 609243"/>
              <a:gd name="connsiteY79" fmla="*/ 79659 h 496315"/>
              <a:gd name="connsiteX80" fmla="*/ 198798 w 609243"/>
              <a:gd name="connsiteY80" fmla="*/ 22403 h 496315"/>
              <a:gd name="connsiteX81" fmla="*/ 27245 w 609243"/>
              <a:gd name="connsiteY81" fmla="*/ 79844 h 496315"/>
              <a:gd name="connsiteX82" fmla="*/ 26012 w 609243"/>
              <a:gd name="connsiteY82" fmla="*/ 387586 h 496315"/>
              <a:gd name="connsiteX83" fmla="*/ 306429 w 609243"/>
              <a:gd name="connsiteY83" fmla="*/ 408620 h 496315"/>
              <a:gd name="connsiteX84" fmla="*/ 586847 w 609243"/>
              <a:gd name="connsiteY84" fmla="*/ 387586 h 496315"/>
              <a:gd name="connsiteX85" fmla="*/ 585614 w 609243"/>
              <a:gd name="connsiteY85" fmla="*/ 79844 h 496315"/>
              <a:gd name="connsiteX86" fmla="*/ 315160 w 609243"/>
              <a:gd name="connsiteY86" fmla="*/ 68664 h 496315"/>
              <a:gd name="connsiteX87" fmla="*/ 306429 w 609243"/>
              <a:gd name="connsiteY87" fmla="*/ 71791 h 496315"/>
              <a:gd name="connsiteX88" fmla="*/ 297699 w 609243"/>
              <a:gd name="connsiteY88" fmla="*/ 68664 h 496315"/>
              <a:gd name="connsiteX89" fmla="*/ 198798 w 609243"/>
              <a:gd name="connsiteY89" fmla="*/ 22403 h 496315"/>
              <a:gd name="connsiteX90" fmla="*/ 197678 w 609243"/>
              <a:gd name="connsiteY90" fmla="*/ 346 h 496315"/>
              <a:gd name="connsiteX91" fmla="*/ 306429 w 609243"/>
              <a:gd name="connsiteY91" fmla="*/ 46209 h 496315"/>
              <a:gd name="connsiteX92" fmla="*/ 602505 w 609243"/>
              <a:gd name="connsiteY92" fmla="*/ 64779 h 496315"/>
              <a:gd name="connsiteX93" fmla="*/ 606016 w 609243"/>
              <a:gd name="connsiteY93" fmla="*/ 68948 h 496315"/>
              <a:gd name="connsiteX94" fmla="*/ 608009 w 609243"/>
              <a:gd name="connsiteY94" fmla="*/ 75581 h 496315"/>
              <a:gd name="connsiteX95" fmla="*/ 609243 w 609243"/>
              <a:gd name="connsiteY95" fmla="*/ 396113 h 496315"/>
              <a:gd name="connsiteX96" fmla="*/ 608199 w 609243"/>
              <a:gd name="connsiteY96" fmla="*/ 400945 h 496315"/>
              <a:gd name="connsiteX97" fmla="*/ 595103 w 609243"/>
              <a:gd name="connsiteY97" fmla="*/ 414210 h 496315"/>
              <a:gd name="connsiteX98" fmla="*/ 317437 w 609243"/>
              <a:gd name="connsiteY98" fmla="*/ 428043 h 496315"/>
              <a:gd name="connsiteX99" fmla="*/ 306429 w 609243"/>
              <a:gd name="connsiteY99" fmla="*/ 434675 h 496315"/>
              <a:gd name="connsiteX100" fmla="*/ 295422 w 609243"/>
              <a:gd name="connsiteY100" fmla="*/ 428043 h 496315"/>
              <a:gd name="connsiteX101" fmla="*/ 17756 w 609243"/>
              <a:gd name="connsiteY101" fmla="*/ 414210 h 496315"/>
              <a:gd name="connsiteX102" fmla="*/ 4660 w 609243"/>
              <a:gd name="connsiteY102" fmla="*/ 400945 h 496315"/>
              <a:gd name="connsiteX103" fmla="*/ 3616 w 609243"/>
              <a:gd name="connsiteY103" fmla="*/ 396113 h 496315"/>
              <a:gd name="connsiteX104" fmla="*/ 4850 w 609243"/>
              <a:gd name="connsiteY104" fmla="*/ 75581 h 496315"/>
              <a:gd name="connsiteX105" fmla="*/ 6843 w 609243"/>
              <a:gd name="connsiteY105" fmla="*/ 68948 h 496315"/>
              <a:gd name="connsiteX106" fmla="*/ 10354 w 609243"/>
              <a:gd name="connsiteY106" fmla="*/ 64779 h 496315"/>
              <a:gd name="connsiteX107" fmla="*/ 197678 w 609243"/>
              <a:gd name="connsiteY10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211133 w 609243"/>
              <a:gd name="connsiteY78" fmla="*/ 79659 h 496315"/>
              <a:gd name="connsiteX79" fmla="*/ 198798 w 609243"/>
              <a:gd name="connsiteY79" fmla="*/ 22403 h 496315"/>
              <a:gd name="connsiteX80" fmla="*/ 27245 w 609243"/>
              <a:gd name="connsiteY80" fmla="*/ 79844 h 496315"/>
              <a:gd name="connsiteX81" fmla="*/ 26012 w 609243"/>
              <a:gd name="connsiteY81" fmla="*/ 387586 h 496315"/>
              <a:gd name="connsiteX82" fmla="*/ 306429 w 609243"/>
              <a:gd name="connsiteY82" fmla="*/ 408620 h 496315"/>
              <a:gd name="connsiteX83" fmla="*/ 586847 w 609243"/>
              <a:gd name="connsiteY83" fmla="*/ 387586 h 496315"/>
              <a:gd name="connsiteX84" fmla="*/ 585614 w 609243"/>
              <a:gd name="connsiteY84" fmla="*/ 79844 h 496315"/>
              <a:gd name="connsiteX85" fmla="*/ 315160 w 609243"/>
              <a:gd name="connsiteY85" fmla="*/ 68664 h 496315"/>
              <a:gd name="connsiteX86" fmla="*/ 306429 w 609243"/>
              <a:gd name="connsiteY86" fmla="*/ 71791 h 496315"/>
              <a:gd name="connsiteX87" fmla="*/ 297699 w 609243"/>
              <a:gd name="connsiteY87" fmla="*/ 68664 h 496315"/>
              <a:gd name="connsiteX88" fmla="*/ 198798 w 609243"/>
              <a:gd name="connsiteY88" fmla="*/ 22403 h 496315"/>
              <a:gd name="connsiteX89" fmla="*/ 197678 w 609243"/>
              <a:gd name="connsiteY89" fmla="*/ 346 h 496315"/>
              <a:gd name="connsiteX90" fmla="*/ 306429 w 609243"/>
              <a:gd name="connsiteY90" fmla="*/ 46209 h 496315"/>
              <a:gd name="connsiteX91" fmla="*/ 602505 w 609243"/>
              <a:gd name="connsiteY91" fmla="*/ 64779 h 496315"/>
              <a:gd name="connsiteX92" fmla="*/ 606016 w 609243"/>
              <a:gd name="connsiteY92" fmla="*/ 68948 h 496315"/>
              <a:gd name="connsiteX93" fmla="*/ 608009 w 609243"/>
              <a:gd name="connsiteY93" fmla="*/ 75581 h 496315"/>
              <a:gd name="connsiteX94" fmla="*/ 609243 w 609243"/>
              <a:gd name="connsiteY94" fmla="*/ 396113 h 496315"/>
              <a:gd name="connsiteX95" fmla="*/ 608199 w 609243"/>
              <a:gd name="connsiteY95" fmla="*/ 400945 h 496315"/>
              <a:gd name="connsiteX96" fmla="*/ 595103 w 609243"/>
              <a:gd name="connsiteY96" fmla="*/ 414210 h 496315"/>
              <a:gd name="connsiteX97" fmla="*/ 317437 w 609243"/>
              <a:gd name="connsiteY97" fmla="*/ 428043 h 496315"/>
              <a:gd name="connsiteX98" fmla="*/ 306429 w 609243"/>
              <a:gd name="connsiteY98" fmla="*/ 434675 h 496315"/>
              <a:gd name="connsiteX99" fmla="*/ 295422 w 609243"/>
              <a:gd name="connsiteY99" fmla="*/ 428043 h 496315"/>
              <a:gd name="connsiteX100" fmla="*/ 17756 w 609243"/>
              <a:gd name="connsiteY100" fmla="*/ 414210 h 496315"/>
              <a:gd name="connsiteX101" fmla="*/ 4660 w 609243"/>
              <a:gd name="connsiteY101" fmla="*/ 400945 h 496315"/>
              <a:gd name="connsiteX102" fmla="*/ 3616 w 609243"/>
              <a:gd name="connsiteY102" fmla="*/ 396113 h 496315"/>
              <a:gd name="connsiteX103" fmla="*/ 4850 w 609243"/>
              <a:gd name="connsiteY103" fmla="*/ 75581 h 496315"/>
              <a:gd name="connsiteX104" fmla="*/ 6843 w 609243"/>
              <a:gd name="connsiteY104" fmla="*/ 68948 h 496315"/>
              <a:gd name="connsiteX105" fmla="*/ 10354 w 609243"/>
              <a:gd name="connsiteY105" fmla="*/ 64779 h 496315"/>
              <a:gd name="connsiteX106" fmla="*/ 197678 w 609243"/>
              <a:gd name="connsiteY10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198798 w 609243"/>
              <a:gd name="connsiteY76" fmla="*/ 22403 h 496315"/>
              <a:gd name="connsiteX77" fmla="*/ 27245 w 609243"/>
              <a:gd name="connsiteY77" fmla="*/ 79844 h 496315"/>
              <a:gd name="connsiteX78" fmla="*/ 26012 w 609243"/>
              <a:gd name="connsiteY78" fmla="*/ 387586 h 496315"/>
              <a:gd name="connsiteX79" fmla="*/ 306429 w 609243"/>
              <a:gd name="connsiteY79" fmla="*/ 408620 h 496315"/>
              <a:gd name="connsiteX80" fmla="*/ 586847 w 609243"/>
              <a:gd name="connsiteY80" fmla="*/ 387586 h 496315"/>
              <a:gd name="connsiteX81" fmla="*/ 585614 w 609243"/>
              <a:gd name="connsiteY81" fmla="*/ 79844 h 496315"/>
              <a:gd name="connsiteX82" fmla="*/ 315160 w 609243"/>
              <a:gd name="connsiteY82" fmla="*/ 68664 h 496315"/>
              <a:gd name="connsiteX83" fmla="*/ 306429 w 609243"/>
              <a:gd name="connsiteY83" fmla="*/ 71791 h 496315"/>
              <a:gd name="connsiteX84" fmla="*/ 297699 w 609243"/>
              <a:gd name="connsiteY84" fmla="*/ 68664 h 496315"/>
              <a:gd name="connsiteX85" fmla="*/ 198798 w 609243"/>
              <a:gd name="connsiteY85" fmla="*/ 22403 h 496315"/>
              <a:gd name="connsiteX86" fmla="*/ 197678 w 609243"/>
              <a:gd name="connsiteY86" fmla="*/ 346 h 496315"/>
              <a:gd name="connsiteX87" fmla="*/ 306429 w 609243"/>
              <a:gd name="connsiteY87" fmla="*/ 46209 h 496315"/>
              <a:gd name="connsiteX88" fmla="*/ 602505 w 609243"/>
              <a:gd name="connsiteY88" fmla="*/ 64779 h 496315"/>
              <a:gd name="connsiteX89" fmla="*/ 606016 w 609243"/>
              <a:gd name="connsiteY89" fmla="*/ 68948 h 496315"/>
              <a:gd name="connsiteX90" fmla="*/ 608009 w 609243"/>
              <a:gd name="connsiteY90" fmla="*/ 75581 h 496315"/>
              <a:gd name="connsiteX91" fmla="*/ 609243 w 609243"/>
              <a:gd name="connsiteY91" fmla="*/ 396113 h 496315"/>
              <a:gd name="connsiteX92" fmla="*/ 608199 w 609243"/>
              <a:gd name="connsiteY92" fmla="*/ 400945 h 496315"/>
              <a:gd name="connsiteX93" fmla="*/ 595103 w 609243"/>
              <a:gd name="connsiteY93" fmla="*/ 414210 h 496315"/>
              <a:gd name="connsiteX94" fmla="*/ 317437 w 609243"/>
              <a:gd name="connsiteY94" fmla="*/ 428043 h 496315"/>
              <a:gd name="connsiteX95" fmla="*/ 306429 w 609243"/>
              <a:gd name="connsiteY95" fmla="*/ 434675 h 496315"/>
              <a:gd name="connsiteX96" fmla="*/ 295422 w 609243"/>
              <a:gd name="connsiteY96" fmla="*/ 428043 h 496315"/>
              <a:gd name="connsiteX97" fmla="*/ 17756 w 609243"/>
              <a:gd name="connsiteY97" fmla="*/ 414210 h 496315"/>
              <a:gd name="connsiteX98" fmla="*/ 4660 w 609243"/>
              <a:gd name="connsiteY98" fmla="*/ 400945 h 496315"/>
              <a:gd name="connsiteX99" fmla="*/ 3616 w 609243"/>
              <a:gd name="connsiteY99" fmla="*/ 396113 h 496315"/>
              <a:gd name="connsiteX100" fmla="*/ 4850 w 609243"/>
              <a:gd name="connsiteY100" fmla="*/ 75581 h 496315"/>
              <a:gd name="connsiteX101" fmla="*/ 6843 w 609243"/>
              <a:gd name="connsiteY101" fmla="*/ 68948 h 496315"/>
              <a:gd name="connsiteX102" fmla="*/ 10354 w 609243"/>
              <a:gd name="connsiteY102" fmla="*/ 64779 h 496315"/>
              <a:gd name="connsiteX103" fmla="*/ 197678 w 609243"/>
              <a:gd name="connsiteY10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146734 h 496315"/>
              <a:gd name="connsiteX66" fmla="*/ 133773 w 609243"/>
              <a:gd name="connsiteY66" fmla="*/ 149292 h 496315"/>
              <a:gd name="connsiteX67" fmla="*/ 126842 w 609243"/>
              <a:gd name="connsiteY67" fmla="*/ 159523 h 496315"/>
              <a:gd name="connsiteX68" fmla="*/ 78234 w 609243"/>
              <a:gd name="connsiteY68" fmla="*/ 179892 h 496315"/>
              <a:gd name="connsiteX69" fmla="*/ 64658 w 609243"/>
              <a:gd name="connsiteY69" fmla="*/ 175439 h 496315"/>
              <a:gd name="connsiteX70" fmla="*/ 58392 w 609243"/>
              <a:gd name="connsiteY70" fmla="*/ 166439 h 496315"/>
              <a:gd name="connsiteX71" fmla="*/ 60101 w 609243"/>
              <a:gd name="connsiteY71" fmla="*/ 110638 h 496315"/>
              <a:gd name="connsiteX72" fmla="*/ 60765 w 609243"/>
              <a:gd name="connsiteY72" fmla="*/ 107796 h 496315"/>
              <a:gd name="connsiteX73" fmla="*/ 64943 w 609243"/>
              <a:gd name="connsiteY73" fmla="*/ 98796 h 496315"/>
              <a:gd name="connsiteX74" fmla="*/ 120956 w 609243"/>
              <a:gd name="connsiteY74" fmla="*/ 81080 h 496315"/>
              <a:gd name="connsiteX75" fmla="*/ 198798 w 609243"/>
              <a:gd name="connsiteY75" fmla="*/ 22403 h 496315"/>
              <a:gd name="connsiteX76" fmla="*/ 27245 w 609243"/>
              <a:gd name="connsiteY76" fmla="*/ 79844 h 496315"/>
              <a:gd name="connsiteX77" fmla="*/ 26012 w 609243"/>
              <a:gd name="connsiteY77" fmla="*/ 387586 h 496315"/>
              <a:gd name="connsiteX78" fmla="*/ 306429 w 609243"/>
              <a:gd name="connsiteY78" fmla="*/ 408620 h 496315"/>
              <a:gd name="connsiteX79" fmla="*/ 586847 w 609243"/>
              <a:gd name="connsiteY79" fmla="*/ 387586 h 496315"/>
              <a:gd name="connsiteX80" fmla="*/ 585614 w 609243"/>
              <a:gd name="connsiteY80" fmla="*/ 79844 h 496315"/>
              <a:gd name="connsiteX81" fmla="*/ 315160 w 609243"/>
              <a:gd name="connsiteY81" fmla="*/ 68664 h 496315"/>
              <a:gd name="connsiteX82" fmla="*/ 306429 w 609243"/>
              <a:gd name="connsiteY82" fmla="*/ 71791 h 496315"/>
              <a:gd name="connsiteX83" fmla="*/ 297699 w 609243"/>
              <a:gd name="connsiteY83" fmla="*/ 68664 h 496315"/>
              <a:gd name="connsiteX84" fmla="*/ 198798 w 609243"/>
              <a:gd name="connsiteY84" fmla="*/ 22403 h 496315"/>
              <a:gd name="connsiteX85" fmla="*/ 197678 w 609243"/>
              <a:gd name="connsiteY85" fmla="*/ 346 h 496315"/>
              <a:gd name="connsiteX86" fmla="*/ 306429 w 609243"/>
              <a:gd name="connsiteY86" fmla="*/ 46209 h 496315"/>
              <a:gd name="connsiteX87" fmla="*/ 602505 w 609243"/>
              <a:gd name="connsiteY87" fmla="*/ 64779 h 496315"/>
              <a:gd name="connsiteX88" fmla="*/ 606016 w 609243"/>
              <a:gd name="connsiteY88" fmla="*/ 68948 h 496315"/>
              <a:gd name="connsiteX89" fmla="*/ 608009 w 609243"/>
              <a:gd name="connsiteY89" fmla="*/ 75581 h 496315"/>
              <a:gd name="connsiteX90" fmla="*/ 609243 w 609243"/>
              <a:gd name="connsiteY90" fmla="*/ 396113 h 496315"/>
              <a:gd name="connsiteX91" fmla="*/ 608199 w 609243"/>
              <a:gd name="connsiteY91" fmla="*/ 400945 h 496315"/>
              <a:gd name="connsiteX92" fmla="*/ 595103 w 609243"/>
              <a:gd name="connsiteY92" fmla="*/ 414210 h 496315"/>
              <a:gd name="connsiteX93" fmla="*/ 317437 w 609243"/>
              <a:gd name="connsiteY93" fmla="*/ 428043 h 496315"/>
              <a:gd name="connsiteX94" fmla="*/ 306429 w 609243"/>
              <a:gd name="connsiteY94" fmla="*/ 434675 h 496315"/>
              <a:gd name="connsiteX95" fmla="*/ 295422 w 609243"/>
              <a:gd name="connsiteY95" fmla="*/ 428043 h 496315"/>
              <a:gd name="connsiteX96" fmla="*/ 17756 w 609243"/>
              <a:gd name="connsiteY96" fmla="*/ 414210 h 496315"/>
              <a:gd name="connsiteX97" fmla="*/ 4660 w 609243"/>
              <a:gd name="connsiteY97" fmla="*/ 400945 h 496315"/>
              <a:gd name="connsiteX98" fmla="*/ 3616 w 609243"/>
              <a:gd name="connsiteY98" fmla="*/ 396113 h 496315"/>
              <a:gd name="connsiteX99" fmla="*/ 4850 w 609243"/>
              <a:gd name="connsiteY99" fmla="*/ 75581 h 496315"/>
              <a:gd name="connsiteX100" fmla="*/ 6843 w 609243"/>
              <a:gd name="connsiteY100" fmla="*/ 68948 h 496315"/>
              <a:gd name="connsiteX101" fmla="*/ 10354 w 609243"/>
              <a:gd name="connsiteY101" fmla="*/ 64779 h 496315"/>
              <a:gd name="connsiteX102" fmla="*/ 197678 w 609243"/>
              <a:gd name="connsiteY10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20956 w 609243"/>
              <a:gd name="connsiteY73" fmla="*/ 81080 h 496315"/>
              <a:gd name="connsiteX74" fmla="*/ 198798 w 609243"/>
              <a:gd name="connsiteY74" fmla="*/ 22403 h 496315"/>
              <a:gd name="connsiteX75" fmla="*/ 27245 w 609243"/>
              <a:gd name="connsiteY75" fmla="*/ 79844 h 496315"/>
              <a:gd name="connsiteX76" fmla="*/ 26012 w 609243"/>
              <a:gd name="connsiteY76" fmla="*/ 387586 h 496315"/>
              <a:gd name="connsiteX77" fmla="*/ 306429 w 609243"/>
              <a:gd name="connsiteY77" fmla="*/ 408620 h 496315"/>
              <a:gd name="connsiteX78" fmla="*/ 586847 w 609243"/>
              <a:gd name="connsiteY78" fmla="*/ 387586 h 496315"/>
              <a:gd name="connsiteX79" fmla="*/ 585614 w 609243"/>
              <a:gd name="connsiteY79" fmla="*/ 79844 h 496315"/>
              <a:gd name="connsiteX80" fmla="*/ 315160 w 609243"/>
              <a:gd name="connsiteY80" fmla="*/ 68664 h 496315"/>
              <a:gd name="connsiteX81" fmla="*/ 306429 w 609243"/>
              <a:gd name="connsiteY81" fmla="*/ 71791 h 496315"/>
              <a:gd name="connsiteX82" fmla="*/ 297699 w 609243"/>
              <a:gd name="connsiteY82" fmla="*/ 68664 h 496315"/>
              <a:gd name="connsiteX83" fmla="*/ 198798 w 609243"/>
              <a:gd name="connsiteY83" fmla="*/ 22403 h 496315"/>
              <a:gd name="connsiteX84" fmla="*/ 197678 w 609243"/>
              <a:gd name="connsiteY84" fmla="*/ 346 h 496315"/>
              <a:gd name="connsiteX85" fmla="*/ 306429 w 609243"/>
              <a:gd name="connsiteY85" fmla="*/ 46209 h 496315"/>
              <a:gd name="connsiteX86" fmla="*/ 602505 w 609243"/>
              <a:gd name="connsiteY86" fmla="*/ 64779 h 496315"/>
              <a:gd name="connsiteX87" fmla="*/ 606016 w 609243"/>
              <a:gd name="connsiteY87" fmla="*/ 68948 h 496315"/>
              <a:gd name="connsiteX88" fmla="*/ 608009 w 609243"/>
              <a:gd name="connsiteY88" fmla="*/ 75581 h 496315"/>
              <a:gd name="connsiteX89" fmla="*/ 609243 w 609243"/>
              <a:gd name="connsiteY89" fmla="*/ 396113 h 496315"/>
              <a:gd name="connsiteX90" fmla="*/ 608199 w 609243"/>
              <a:gd name="connsiteY90" fmla="*/ 400945 h 496315"/>
              <a:gd name="connsiteX91" fmla="*/ 595103 w 609243"/>
              <a:gd name="connsiteY91" fmla="*/ 414210 h 496315"/>
              <a:gd name="connsiteX92" fmla="*/ 317437 w 609243"/>
              <a:gd name="connsiteY92" fmla="*/ 428043 h 496315"/>
              <a:gd name="connsiteX93" fmla="*/ 306429 w 609243"/>
              <a:gd name="connsiteY93" fmla="*/ 434675 h 496315"/>
              <a:gd name="connsiteX94" fmla="*/ 295422 w 609243"/>
              <a:gd name="connsiteY94" fmla="*/ 428043 h 496315"/>
              <a:gd name="connsiteX95" fmla="*/ 17756 w 609243"/>
              <a:gd name="connsiteY95" fmla="*/ 414210 h 496315"/>
              <a:gd name="connsiteX96" fmla="*/ 4660 w 609243"/>
              <a:gd name="connsiteY96" fmla="*/ 400945 h 496315"/>
              <a:gd name="connsiteX97" fmla="*/ 3616 w 609243"/>
              <a:gd name="connsiteY97" fmla="*/ 396113 h 496315"/>
              <a:gd name="connsiteX98" fmla="*/ 4850 w 609243"/>
              <a:gd name="connsiteY98" fmla="*/ 75581 h 496315"/>
              <a:gd name="connsiteX99" fmla="*/ 6843 w 609243"/>
              <a:gd name="connsiteY99" fmla="*/ 68948 h 496315"/>
              <a:gd name="connsiteX100" fmla="*/ 10354 w 609243"/>
              <a:gd name="connsiteY100" fmla="*/ 64779 h 496315"/>
              <a:gd name="connsiteX101" fmla="*/ 197678 w 609243"/>
              <a:gd name="connsiteY10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64943 w 609243"/>
              <a:gd name="connsiteY63" fmla="*/ 98796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98798 w 609243"/>
              <a:gd name="connsiteY73" fmla="*/ 22403 h 496315"/>
              <a:gd name="connsiteX74" fmla="*/ 27245 w 609243"/>
              <a:gd name="connsiteY74" fmla="*/ 79844 h 496315"/>
              <a:gd name="connsiteX75" fmla="*/ 26012 w 609243"/>
              <a:gd name="connsiteY75" fmla="*/ 387586 h 496315"/>
              <a:gd name="connsiteX76" fmla="*/ 306429 w 609243"/>
              <a:gd name="connsiteY76" fmla="*/ 408620 h 496315"/>
              <a:gd name="connsiteX77" fmla="*/ 586847 w 609243"/>
              <a:gd name="connsiteY77" fmla="*/ 387586 h 496315"/>
              <a:gd name="connsiteX78" fmla="*/ 585614 w 609243"/>
              <a:gd name="connsiteY78" fmla="*/ 79844 h 496315"/>
              <a:gd name="connsiteX79" fmla="*/ 315160 w 609243"/>
              <a:gd name="connsiteY79" fmla="*/ 68664 h 496315"/>
              <a:gd name="connsiteX80" fmla="*/ 306429 w 609243"/>
              <a:gd name="connsiteY80" fmla="*/ 71791 h 496315"/>
              <a:gd name="connsiteX81" fmla="*/ 297699 w 609243"/>
              <a:gd name="connsiteY81" fmla="*/ 68664 h 496315"/>
              <a:gd name="connsiteX82" fmla="*/ 198798 w 609243"/>
              <a:gd name="connsiteY82" fmla="*/ 22403 h 496315"/>
              <a:gd name="connsiteX83" fmla="*/ 197678 w 609243"/>
              <a:gd name="connsiteY83" fmla="*/ 346 h 496315"/>
              <a:gd name="connsiteX84" fmla="*/ 306429 w 609243"/>
              <a:gd name="connsiteY84" fmla="*/ 46209 h 496315"/>
              <a:gd name="connsiteX85" fmla="*/ 602505 w 609243"/>
              <a:gd name="connsiteY85" fmla="*/ 64779 h 496315"/>
              <a:gd name="connsiteX86" fmla="*/ 606016 w 609243"/>
              <a:gd name="connsiteY86" fmla="*/ 68948 h 496315"/>
              <a:gd name="connsiteX87" fmla="*/ 608009 w 609243"/>
              <a:gd name="connsiteY87" fmla="*/ 75581 h 496315"/>
              <a:gd name="connsiteX88" fmla="*/ 609243 w 609243"/>
              <a:gd name="connsiteY88" fmla="*/ 396113 h 496315"/>
              <a:gd name="connsiteX89" fmla="*/ 608199 w 609243"/>
              <a:gd name="connsiteY89" fmla="*/ 400945 h 496315"/>
              <a:gd name="connsiteX90" fmla="*/ 595103 w 609243"/>
              <a:gd name="connsiteY90" fmla="*/ 414210 h 496315"/>
              <a:gd name="connsiteX91" fmla="*/ 317437 w 609243"/>
              <a:gd name="connsiteY91" fmla="*/ 428043 h 496315"/>
              <a:gd name="connsiteX92" fmla="*/ 306429 w 609243"/>
              <a:gd name="connsiteY92" fmla="*/ 434675 h 496315"/>
              <a:gd name="connsiteX93" fmla="*/ 295422 w 609243"/>
              <a:gd name="connsiteY93" fmla="*/ 428043 h 496315"/>
              <a:gd name="connsiteX94" fmla="*/ 17756 w 609243"/>
              <a:gd name="connsiteY94" fmla="*/ 414210 h 496315"/>
              <a:gd name="connsiteX95" fmla="*/ 4660 w 609243"/>
              <a:gd name="connsiteY95" fmla="*/ 400945 h 496315"/>
              <a:gd name="connsiteX96" fmla="*/ 3616 w 609243"/>
              <a:gd name="connsiteY96" fmla="*/ 396113 h 496315"/>
              <a:gd name="connsiteX97" fmla="*/ 4850 w 609243"/>
              <a:gd name="connsiteY97" fmla="*/ 75581 h 496315"/>
              <a:gd name="connsiteX98" fmla="*/ 6843 w 609243"/>
              <a:gd name="connsiteY98" fmla="*/ 68948 h 496315"/>
              <a:gd name="connsiteX99" fmla="*/ 10354 w 609243"/>
              <a:gd name="connsiteY99" fmla="*/ 64779 h 496315"/>
              <a:gd name="connsiteX100" fmla="*/ 197678 w 609243"/>
              <a:gd name="connsiteY10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9058 w 609243"/>
              <a:gd name="connsiteY57" fmla="*/ 121643 h 496315"/>
              <a:gd name="connsiteX58" fmla="*/ 530612 w 609243"/>
              <a:gd name="connsiteY58" fmla="*/ 139462 h 496315"/>
              <a:gd name="connsiteX59" fmla="*/ 345546 w 609243"/>
              <a:gd name="connsiteY59" fmla="*/ 136808 h 496315"/>
              <a:gd name="connsiteX60" fmla="*/ 334252 w 609243"/>
              <a:gd name="connsiteY60" fmla="*/ 120601 h 496315"/>
              <a:gd name="connsiteX61" fmla="*/ 436157 w 609243"/>
              <a:gd name="connsiteY61" fmla="*/ 91941 h 496315"/>
              <a:gd name="connsiteX62" fmla="*/ 64943 w 609243"/>
              <a:gd name="connsiteY62" fmla="*/ 98796 h 496315"/>
              <a:gd name="connsiteX63" fmla="*/ 134152 w 609243"/>
              <a:gd name="connsiteY63" fmla="*/ 146734 h 496315"/>
              <a:gd name="connsiteX64" fmla="*/ 133773 w 609243"/>
              <a:gd name="connsiteY64" fmla="*/ 149292 h 496315"/>
              <a:gd name="connsiteX65" fmla="*/ 126842 w 609243"/>
              <a:gd name="connsiteY65" fmla="*/ 159523 h 496315"/>
              <a:gd name="connsiteX66" fmla="*/ 78234 w 609243"/>
              <a:gd name="connsiteY66" fmla="*/ 179892 h 496315"/>
              <a:gd name="connsiteX67" fmla="*/ 64658 w 609243"/>
              <a:gd name="connsiteY67" fmla="*/ 175439 h 496315"/>
              <a:gd name="connsiteX68" fmla="*/ 58392 w 609243"/>
              <a:gd name="connsiteY68" fmla="*/ 166439 h 496315"/>
              <a:gd name="connsiteX69" fmla="*/ 60101 w 609243"/>
              <a:gd name="connsiteY69" fmla="*/ 110638 h 496315"/>
              <a:gd name="connsiteX70" fmla="*/ 60765 w 609243"/>
              <a:gd name="connsiteY70" fmla="*/ 107796 h 496315"/>
              <a:gd name="connsiteX71" fmla="*/ 64943 w 609243"/>
              <a:gd name="connsiteY71" fmla="*/ 98796 h 496315"/>
              <a:gd name="connsiteX72" fmla="*/ 198798 w 609243"/>
              <a:gd name="connsiteY72" fmla="*/ 22403 h 496315"/>
              <a:gd name="connsiteX73" fmla="*/ 27245 w 609243"/>
              <a:gd name="connsiteY73" fmla="*/ 79844 h 496315"/>
              <a:gd name="connsiteX74" fmla="*/ 26012 w 609243"/>
              <a:gd name="connsiteY74" fmla="*/ 387586 h 496315"/>
              <a:gd name="connsiteX75" fmla="*/ 306429 w 609243"/>
              <a:gd name="connsiteY75" fmla="*/ 408620 h 496315"/>
              <a:gd name="connsiteX76" fmla="*/ 586847 w 609243"/>
              <a:gd name="connsiteY76" fmla="*/ 387586 h 496315"/>
              <a:gd name="connsiteX77" fmla="*/ 585614 w 609243"/>
              <a:gd name="connsiteY77" fmla="*/ 79844 h 496315"/>
              <a:gd name="connsiteX78" fmla="*/ 315160 w 609243"/>
              <a:gd name="connsiteY78" fmla="*/ 68664 h 496315"/>
              <a:gd name="connsiteX79" fmla="*/ 306429 w 609243"/>
              <a:gd name="connsiteY79" fmla="*/ 71791 h 496315"/>
              <a:gd name="connsiteX80" fmla="*/ 297699 w 609243"/>
              <a:gd name="connsiteY80" fmla="*/ 68664 h 496315"/>
              <a:gd name="connsiteX81" fmla="*/ 198798 w 609243"/>
              <a:gd name="connsiteY81" fmla="*/ 22403 h 496315"/>
              <a:gd name="connsiteX82" fmla="*/ 197678 w 609243"/>
              <a:gd name="connsiteY82" fmla="*/ 346 h 496315"/>
              <a:gd name="connsiteX83" fmla="*/ 306429 w 609243"/>
              <a:gd name="connsiteY83" fmla="*/ 46209 h 496315"/>
              <a:gd name="connsiteX84" fmla="*/ 602505 w 609243"/>
              <a:gd name="connsiteY84" fmla="*/ 64779 h 496315"/>
              <a:gd name="connsiteX85" fmla="*/ 606016 w 609243"/>
              <a:gd name="connsiteY85" fmla="*/ 68948 h 496315"/>
              <a:gd name="connsiteX86" fmla="*/ 608009 w 609243"/>
              <a:gd name="connsiteY86" fmla="*/ 75581 h 496315"/>
              <a:gd name="connsiteX87" fmla="*/ 609243 w 609243"/>
              <a:gd name="connsiteY87" fmla="*/ 396113 h 496315"/>
              <a:gd name="connsiteX88" fmla="*/ 608199 w 609243"/>
              <a:gd name="connsiteY88" fmla="*/ 400945 h 496315"/>
              <a:gd name="connsiteX89" fmla="*/ 595103 w 609243"/>
              <a:gd name="connsiteY89" fmla="*/ 414210 h 496315"/>
              <a:gd name="connsiteX90" fmla="*/ 317437 w 609243"/>
              <a:gd name="connsiteY90" fmla="*/ 428043 h 496315"/>
              <a:gd name="connsiteX91" fmla="*/ 306429 w 609243"/>
              <a:gd name="connsiteY91" fmla="*/ 434675 h 496315"/>
              <a:gd name="connsiteX92" fmla="*/ 295422 w 609243"/>
              <a:gd name="connsiteY92" fmla="*/ 428043 h 496315"/>
              <a:gd name="connsiteX93" fmla="*/ 17756 w 609243"/>
              <a:gd name="connsiteY93" fmla="*/ 414210 h 496315"/>
              <a:gd name="connsiteX94" fmla="*/ 4660 w 609243"/>
              <a:gd name="connsiteY94" fmla="*/ 400945 h 496315"/>
              <a:gd name="connsiteX95" fmla="*/ 3616 w 609243"/>
              <a:gd name="connsiteY95" fmla="*/ 396113 h 496315"/>
              <a:gd name="connsiteX96" fmla="*/ 4850 w 609243"/>
              <a:gd name="connsiteY96" fmla="*/ 75581 h 496315"/>
              <a:gd name="connsiteX97" fmla="*/ 6843 w 609243"/>
              <a:gd name="connsiteY97" fmla="*/ 68948 h 496315"/>
              <a:gd name="connsiteX98" fmla="*/ 10354 w 609243"/>
              <a:gd name="connsiteY98" fmla="*/ 64779 h 496315"/>
              <a:gd name="connsiteX99" fmla="*/ 197678 w 609243"/>
              <a:gd name="connsiteY9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0612 w 609243"/>
              <a:gd name="connsiteY57" fmla="*/ 139462 h 496315"/>
              <a:gd name="connsiteX58" fmla="*/ 345546 w 609243"/>
              <a:gd name="connsiteY58" fmla="*/ 136808 h 496315"/>
              <a:gd name="connsiteX59" fmla="*/ 334252 w 609243"/>
              <a:gd name="connsiteY59" fmla="*/ 120601 h 496315"/>
              <a:gd name="connsiteX60" fmla="*/ 436157 w 609243"/>
              <a:gd name="connsiteY60" fmla="*/ 91941 h 496315"/>
              <a:gd name="connsiteX61" fmla="*/ 64943 w 609243"/>
              <a:gd name="connsiteY61" fmla="*/ 98796 h 496315"/>
              <a:gd name="connsiteX62" fmla="*/ 134152 w 609243"/>
              <a:gd name="connsiteY62" fmla="*/ 146734 h 496315"/>
              <a:gd name="connsiteX63" fmla="*/ 133773 w 609243"/>
              <a:gd name="connsiteY63" fmla="*/ 149292 h 496315"/>
              <a:gd name="connsiteX64" fmla="*/ 126842 w 609243"/>
              <a:gd name="connsiteY64" fmla="*/ 159523 h 496315"/>
              <a:gd name="connsiteX65" fmla="*/ 78234 w 609243"/>
              <a:gd name="connsiteY65" fmla="*/ 179892 h 496315"/>
              <a:gd name="connsiteX66" fmla="*/ 64658 w 609243"/>
              <a:gd name="connsiteY66" fmla="*/ 175439 h 496315"/>
              <a:gd name="connsiteX67" fmla="*/ 58392 w 609243"/>
              <a:gd name="connsiteY67" fmla="*/ 166439 h 496315"/>
              <a:gd name="connsiteX68" fmla="*/ 60101 w 609243"/>
              <a:gd name="connsiteY68" fmla="*/ 110638 h 496315"/>
              <a:gd name="connsiteX69" fmla="*/ 60765 w 609243"/>
              <a:gd name="connsiteY69" fmla="*/ 107796 h 496315"/>
              <a:gd name="connsiteX70" fmla="*/ 64943 w 609243"/>
              <a:gd name="connsiteY70" fmla="*/ 98796 h 496315"/>
              <a:gd name="connsiteX71" fmla="*/ 198798 w 609243"/>
              <a:gd name="connsiteY71" fmla="*/ 22403 h 496315"/>
              <a:gd name="connsiteX72" fmla="*/ 27245 w 609243"/>
              <a:gd name="connsiteY72" fmla="*/ 79844 h 496315"/>
              <a:gd name="connsiteX73" fmla="*/ 26012 w 609243"/>
              <a:gd name="connsiteY73" fmla="*/ 387586 h 496315"/>
              <a:gd name="connsiteX74" fmla="*/ 306429 w 609243"/>
              <a:gd name="connsiteY74" fmla="*/ 408620 h 496315"/>
              <a:gd name="connsiteX75" fmla="*/ 586847 w 609243"/>
              <a:gd name="connsiteY75" fmla="*/ 387586 h 496315"/>
              <a:gd name="connsiteX76" fmla="*/ 585614 w 609243"/>
              <a:gd name="connsiteY76" fmla="*/ 79844 h 496315"/>
              <a:gd name="connsiteX77" fmla="*/ 315160 w 609243"/>
              <a:gd name="connsiteY77" fmla="*/ 68664 h 496315"/>
              <a:gd name="connsiteX78" fmla="*/ 306429 w 609243"/>
              <a:gd name="connsiteY78" fmla="*/ 71791 h 496315"/>
              <a:gd name="connsiteX79" fmla="*/ 297699 w 609243"/>
              <a:gd name="connsiteY79" fmla="*/ 68664 h 496315"/>
              <a:gd name="connsiteX80" fmla="*/ 198798 w 609243"/>
              <a:gd name="connsiteY80" fmla="*/ 22403 h 496315"/>
              <a:gd name="connsiteX81" fmla="*/ 197678 w 609243"/>
              <a:gd name="connsiteY81" fmla="*/ 346 h 496315"/>
              <a:gd name="connsiteX82" fmla="*/ 306429 w 609243"/>
              <a:gd name="connsiteY82" fmla="*/ 46209 h 496315"/>
              <a:gd name="connsiteX83" fmla="*/ 602505 w 609243"/>
              <a:gd name="connsiteY83" fmla="*/ 64779 h 496315"/>
              <a:gd name="connsiteX84" fmla="*/ 606016 w 609243"/>
              <a:gd name="connsiteY84" fmla="*/ 68948 h 496315"/>
              <a:gd name="connsiteX85" fmla="*/ 608009 w 609243"/>
              <a:gd name="connsiteY85" fmla="*/ 75581 h 496315"/>
              <a:gd name="connsiteX86" fmla="*/ 609243 w 609243"/>
              <a:gd name="connsiteY86" fmla="*/ 396113 h 496315"/>
              <a:gd name="connsiteX87" fmla="*/ 608199 w 609243"/>
              <a:gd name="connsiteY87" fmla="*/ 400945 h 496315"/>
              <a:gd name="connsiteX88" fmla="*/ 595103 w 609243"/>
              <a:gd name="connsiteY88" fmla="*/ 414210 h 496315"/>
              <a:gd name="connsiteX89" fmla="*/ 317437 w 609243"/>
              <a:gd name="connsiteY89" fmla="*/ 428043 h 496315"/>
              <a:gd name="connsiteX90" fmla="*/ 306429 w 609243"/>
              <a:gd name="connsiteY90" fmla="*/ 434675 h 496315"/>
              <a:gd name="connsiteX91" fmla="*/ 295422 w 609243"/>
              <a:gd name="connsiteY91" fmla="*/ 428043 h 496315"/>
              <a:gd name="connsiteX92" fmla="*/ 17756 w 609243"/>
              <a:gd name="connsiteY92" fmla="*/ 414210 h 496315"/>
              <a:gd name="connsiteX93" fmla="*/ 4660 w 609243"/>
              <a:gd name="connsiteY93" fmla="*/ 400945 h 496315"/>
              <a:gd name="connsiteX94" fmla="*/ 3616 w 609243"/>
              <a:gd name="connsiteY94" fmla="*/ 396113 h 496315"/>
              <a:gd name="connsiteX95" fmla="*/ 4850 w 609243"/>
              <a:gd name="connsiteY95" fmla="*/ 75581 h 496315"/>
              <a:gd name="connsiteX96" fmla="*/ 6843 w 609243"/>
              <a:gd name="connsiteY96" fmla="*/ 68948 h 496315"/>
              <a:gd name="connsiteX97" fmla="*/ 10354 w 609243"/>
              <a:gd name="connsiteY97" fmla="*/ 64779 h 496315"/>
              <a:gd name="connsiteX98" fmla="*/ 197678 w 609243"/>
              <a:gd name="connsiteY9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439981 w 609243"/>
              <a:gd name="connsiteY50" fmla="*/ 137783 h 496315"/>
              <a:gd name="connsiteX51" fmla="*/ 114405 w 609243"/>
              <a:gd name="connsiteY51" fmla="*/ 142186 h 496315"/>
              <a:gd name="connsiteX52" fmla="*/ 79658 w 609243"/>
              <a:gd name="connsiteY52" fmla="*/ 112628 h 496315"/>
              <a:gd name="connsiteX53" fmla="*/ 78139 w 609243"/>
              <a:gd name="connsiteY53" fmla="*/ 156871 h 496315"/>
              <a:gd name="connsiteX54" fmla="*/ 114405 w 609243"/>
              <a:gd name="connsiteY54" fmla="*/ 142186 h 496315"/>
              <a:gd name="connsiteX55" fmla="*/ 436157 w 609243"/>
              <a:gd name="connsiteY55" fmla="*/ 91941 h 496315"/>
              <a:gd name="connsiteX56" fmla="*/ 530612 w 609243"/>
              <a:gd name="connsiteY56" fmla="*/ 139462 h 496315"/>
              <a:gd name="connsiteX57" fmla="*/ 345546 w 609243"/>
              <a:gd name="connsiteY57" fmla="*/ 136808 h 496315"/>
              <a:gd name="connsiteX58" fmla="*/ 334252 w 609243"/>
              <a:gd name="connsiteY58" fmla="*/ 120601 h 496315"/>
              <a:gd name="connsiteX59" fmla="*/ 436157 w 609243"/>
              <a:gd name="connsiteY59" fmla="*/ 91941 h 496315"/>
              <a:gd name="connsiteX60" fmla="*/ 64943 w 609243"/>
              <a:gd name="connsiteY60" fmla="*/ 98796 h 496315"/>
              <a:gd name="connsiteX61" fmla="*/ 134152 w 609243"/>
              <a:gd name="connsiteY61" fmla="*/ 146734 h 496315"/>
              <a:gd name="connsiteX62" fmla="*/ 133773 w 609243"/>
              <a:gd name="connsiteY62" fmla="*/ 149292 h 496315"/>
              <a:gd name="connsiteX63" fmla="*/ 126842 w 609243"/>
              <a:gd name="connsiteY63" fmla="*/ 159523 h 496315"/>
              <a:gd name="connsiteX64" fmla="*/ 78234 w 609243"/>
              <a:gd name="connsiteY64" fmla="*/ 179892 h 496315"/>
              <a:gd name="connsiteX65" fmla="*/ 64658 w 609243"/>
              <a:gd name="connsiteY65" fmla="*/ 175439 h 496315"/>
              <a:gd name="connsiteX66" fmla="*/ 58392 w 609243"/>
              <a:gd name="connsiteY66" fmla="*/ 166439 h 496315"/>
              <a:gd name="connsiteX67" fmla="*/ 60101 w 609243"/>
              <a:gd name="connsiteY67" fmla="*/ 110638 h 496315"/>
              <a:gd name="connsiteX68" fmla="*/ 60765 w 609243"/>
              <a:gd name="connsiteY68" fmla="*/ 107796 h 496315"/>
              <a:gd name="connsiteX69" fmla="*/ 64943 w 609243"/>
              <a:gd name="connsiteY69" fmla="*/ 98796 h 496315"/>
              <a:gd name="connsiteX70" fmla="*/ 198798 w 609243"/>
              <a:gd name="connsiteY70" fmla="*/ 22403 h 496315"/>
              <a:gd name="connsiteX71" fmla="*/ 27245 w 609243"/>
              <a:gd name="connsiteY71" fmla="*/ 79844 h 496315"/>
              <a:gd name="connsiteX72" fmla="*/ 26012 w 609243"/>
              <a:gd name="connsiteY72" fmla="*/ 387586 h 496315"/>
              <a:gd name="connsiteX73" fmla="*/ 306429 w 609243"/>
              <a:gd name="connsiteY73" fmla="*/ 408620 h 496315"/>
              <a:gd name="connsiteX74" fmla="*/ 586847 w 609243"/>
              <a:gd name="connsiteY74" fmla="*/ 387586 h 496315"/>
              <a:gd name="connsiteX75" fmla="*/ 585614 w 609243"/>
              <a:gd name="connsiteY75" fmla="*/ 79844 h 496315"/>
              <a:gd name="connsiteX76" fmla="*/ 315160 w 609243"/>
              <a:gd name="connsiteY76" fmla="*/ 68664 h 496315"/>
              <a:gd name="connsiteX77" fmla="*/ 306429 w 609243"/>
              <a:gd name="connsiteY77" fmla="*/ 71791 h 496315"/>
              <a:gd name="connsiteX78" fmla="*/ 297699 w 609243"/>
              <a:gd name="connsiteY78" fmla="*/ 68664 h 496315"/>
              <a:gd name="connsiteX79" fmla="*/ 198798 w 609243"/>
              <a:gd name="connsiteY79" fmla="*/ 22403 h 496315"/>
              <a:gd name="connsiteX80" fmla="*/ 197678 w 609243"/>
              <a:gd name="connsiteY80" fmla="*/ 346 h 496315"/>
              <a:gd name="connsiteX81" fmla="*/ 306429 w 609243"/>
              <a:gd name="connsiteY81" fmla="*/ 46209 h 496315"/>
              <a:gd name="connsiteX82" fmla="*/ 602505 w 609243"/>
              <a:gd name="connsiteY82" fmla="*/ 64779 h 496315"/>
              <a:gd name="connsiteX83" fmla="*/ 606016 w 609243"/>
              <a:gd name="connsiteY83" fmla="*/ 68948 h 496315"/>
              <a:gd name="connsiteX84" fmla="*/ 608009 w 609243"/>
              <a:gd name="connsiteY84" fmla="*/ 75581 h 496315"/>
              <a:gd name="connsiteX85" fmla="*/ 609243 w 609243"/>
              <a:gd name="connsiteY85" fmla="*/ 396113 h 496315"/>
              <a:gd name="connsiteX86" fmla="*/ 608199 w 609243"/>
              <a:gd name="connsiteY86" fmla="*/ 400945 h 496315"/>
              <a:gd name="connsiteX87" fmla="*/ 595103 w 609243"/>
              <a:gd name="connsiteY87" fmla="*/ 414210 h 496315"/>
              <a:gd name="connsiteX88" fmla="*/ 317437 w 609243"/>
              <a:gd name="connsiteY88" fmla="*/ 428043 h 496315"/>
              <a:gd name="connsiteX89" fmla="*/ 306429 w 609243"/>
              <a:gd name="connsiteY89" fmla="*/ 434675 h 496315"/>
              <a:gd name="connsiteX90" fmla="*/ 295422 w 609243"/>
              <a:gd name="connsiteY90" fmla="*/ 428043 h 496315"/>
              <a:gd name="connsiteX91" fmla="*/ 17756 w 609243"/>
              <a:gd name="connsiteY91" fmla="*/ 414210 h 496315"/>
              <a:gd name="connsiteX92" fmla="*/ 4660 w 609243"/>
              <a:gd name="connsiteY92" fmla="*/ 400945 h 496315"/>
              <a:gd name="connsiteX93" fmla="*/ 3616 w 609243"/>
              <a:gd name="connsiteY93" fmla="*/ 396113 h 496315"/>
              <a:gd name="connsiteX94" fmla="*/ 4850 w 609243"/>
              <a:gd name="connsiteY94" fmla="*/ 75581 h 496315"/>
              <a:gd name="connsiteX95" fmla="*/ 6843 w 609243"/>
              <a:gd name="connsiteY95" fmla="*/ 68948 h 496315"/>
              <a:gd name="connsiteX96" fmla="*/ 10354 w 609243"/>
              <a:gd name="connsiteY96" fmla="*/ 64779 h 496315"/>
              <a:gd name="connsiteX97" fmla="*/ 197678 w 609243"/>
              <a:gd name="connsiteY9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436157 w 609243"/>
              <a:gd name="connsiteY54" fmla="*/ 9194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436157 w 609243"/>
              <a:gd name="connsiteY58" fmla="*/ 91941 h 496315"/>
              <a:gd name="connsiteX59" fmla="*/ 64943 w 609243"/>
              <a:gd name="connsiteY59" fmla="*/ 98796 h 496315"/>
              <a:gd name="connsiteX60" fmla="*/ 134152 w 609243"/>
              <a:gd name="connsiteY60" fmla="*/ 146734 h 496315"/>
              <a:gd name="connsiteX61" fmla="*/ 133773 w 609243"/>
              <a:gd name="connsiteY61" fmla="*/ 149292 h 496315"/>
              <a:gd name="connsiteX62" fmla="*/ 126842 w 609243"/>
              <a:gd name="connsiteY62" fmla="*/ 159523 h 496315"/>
              <a:gd name="connsiteX63" fmla="*/ 78234 w 609243"/>
              <a:gd name="connsiteY63" fmla="*/ 179892 h 496315"/>
              <a:gd name="connsiteX64" fmla="*/ 64658 w 609243"/>
              <a:gd name="connsiteY64" fmla="*/ 175439 h 496315"/>
              <a:gd name="connsiteX65" fmla="*/ 58392 w 609243"/>
              <a:gd name="connsiteY65" fmla="*/ 166439 h 496315"/>
              <a:gd name="connsiteX66" fmla="*/ 60101 w 609243"/>
              <a:gd name="connsiteY66" fmla="*/ 110638 h 496315"/>
              <a:gd name="connsiteX67" fmla="*/ 60765 w 609243"/>
              <a:gd name="connsiteY67" fmla="*/ 107796 h 496315"/>
              <a:gd name="connsiteX68" fmla="*/ 64943 w 609243"/>
              <a:gd name="connsiteY68" fmla="*/ 98796 h 496315"/>
              <a:gd name="connsiteX69" fmla="*/ 198798 w 609243"/>
              <a:gd name="connsiteY69" fmla="*/ 22403 h 496315"/>
              <a:gd name="connsiteX70" fmla="*/ 27245 w 609243"/>
              <a:gd name="connsiteY70" fmla="*/ 79844 h 496315"/>
              <a:gd name="connsiteX71" fmla="*/ 26012 w 609243"/>
              <a:gd name="connsiteY71" fmla="*/ 387586 h 496315"/>
              <a:gd name="connsiteX72" fmla="*/ 306429 w 609243"/>
              <a:gd name="connsiteY72" fmla="*/ 408620 h 496315"/>
              <a:gd name="connsiteX73" fmla="*/ 586847 w 609243"/>
              <a:gd name="connsiteY73" fmla="*/ 387586 h 496315"/>
              <a:gd name="connsiteX74" fmla="*/ 585614 w 609243"/>
              <a:gd name="connsiteY74" fmla="*/ 79844 h 496315"/>
              <a:gd name="connsiteX75" fmla="*/ 315160 w 609243"/>
              <a:gd name="connsiteY75" fmla="*/ 68664 h 496315"/>
              <a:gd name="connsiteX76" fmla="*/ 306429 w 609243"/>
              <a:gd name="connsiteY76" fmla="*/ 71791 h 496315"/>
              <a:gd name="connsiteX77" fmla="*/ 297699 w 609243"/>
              <a:gd name="connsiteY77" fmla="*/ 68664 h 496315"/>
              <a:gd name="connsiteX78" fmla="*/ 198798 w 609243"/>
              <a:gd name="connsiteY78" fmla="*/ 22403 h 496315"/>
              <a:gd name="connsiteX79" fmla="*/ 197678 w 609243"/>
              <a:gd name="connsiteY79" fmla="*/ 346 h 496315"/>
              <a:gd name="connsiteX80" fmla="*/ 306429 w 609243"/>
              <a:gd name="connsiteY80" fmla="*/ 46209 h 496315"/>
              <a:gd name="connsiteX81" fmla="*/ 602505 w 609243"/>
              <a:gd name="connsiteY81" fmla="*/ 64779 h 496315"/>
              <a:gd name="connsiteX82" fmla="*/ 606016 w 609243"/>
              <a:gd name="connsiteY82" fmla="*/ 68948 h 496315"/>
              <a:gd name="connsiteX83" fmla="*/ 608009 w 609243"/>
              <a:gd name="connsiteY83" fmla="*/ 75581 h 496315"/>
              <a:gd name="connsiteX84" fmla="*/ 609243 w 609243"/>
              <a:gd name="connsiteY84" fmla="*/ 396113 h 496315"/>
              <a:gd name="connsiteX85" fmla="*/ 608199 w 609243"/>
              <a:gd name="connsiteY85" fmla="*/ 400945 h 496315"/>
              <a:gd name="connsiteX86" fmla="*/ 595103 w 609243"/>
              <a:gd name="connsiteY86" fmla="*/ 414210 h 496315"/>
              <a:gd name="connsiteX87" fmla="*/ 317437 w 609243"/>
              <a:gd name="connsiteY87" fmla="*/ 428043 h 496315"/>
              <a:gd name="connsiteX88" fmla="*/ 306429 w 609243"/>
              <a:gd name="connsiteY88" fmla="*/ 434675 h 496315"/>
              <a:gd name="connsiteX89" fmla="*/ 295422 w 609243"/>
              <a:gd name="connsiteY89" fmla="*/ 428043 h 496315"/>
              <a:gd name="connsiteX90" fmla="*/ 17756 w 609243"/>
              <a:gd name="connsiteY90" fmla="*/ 414210 h 496315"/>
              <a:gd name="connsiteX91" fmla="*/ 4660 w 609243"/>
              <a:gd name="connsiteY91" fmla="*/ 400945 h 496315"/>
              <a:gd name="connsiteX92" fmla="*/ 3616 w 609243"/>
              <a:gd name="connsiteY92" fmla="*/ 396113 h 496315"/>
              <a:gd name="connsiteX93" fmla="*/ 4850 w 609243"/>
              <a:gd name="connsiteY93" fmla="*/ 75581 h 496315"/>
              <a:gd name="connsiteX94" fmla="*/ 6843 w 609243"/>
              <a:gd name="connsiteY94" fmla="*/ 68948 h 496315"/>
              <a:gd name="connsiteX95" fmla="*/ 10354 w 609243"/>
              <a:gd name="connsiteY95" fmla="*/ 64779 h 496315"/>
              <a:gd name="connsiteX96" fmla="*/ 197678 w 609243"/>
              <a:gd name="connsiteY9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34252 w 609243"/>
              <a:gd name="connsiteY54" fmla="*/ 12060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64943 w 609243"/>
              <a:gd name="connsiteY58" fmla="*/ 98796 h 496315"/>
              <a:gd name="connsiteX59" fmla="*/ 134152 w 609243"/>
              <a:gd name="connsiteY59" fmla="*/ 146734 h 496315"/>
              <a:gd name="connsiteX60" fmla="*/ 133773 w 609243"/>
              <a:gd name="connsiteY60" fmla="*/ 149292 h 496315"/>
              <a:gd name="connsiteX61" fmla="*/ 126842 w 609243"/>
              <a:gd name="connsiteY61" fmla="*/ 159523 h 496315"/>
              <a:gd name="connsiteX62" fmla="*/ 78234 w 609243"/>
              <a:gd name="connsiteY62" fmla="*/ 179892 h 496315"/>
              <a:gd name="connsiteX63" fmla="*/ 64658 w 609243"/>
              <a:gd name="connsiteY63" fmla="*/ 175439 h 496315"/>
              <a:gd name="connsiteX64" fmla="*/ 58392 w 609243"/>
              <a:gd name="connsiteY64" fmla="*/ 166439 h 496315"/>
              <a:gd name="connsiteX65" fmla="*/ 60101 w 609243"/>
              <a:gd name="connsiteY65" fmla="*/ 110638 h 496315"/>
              <a:gd name="connsiteX66" fmla="*/ 60765 w 609243"/>
              <a:gd name="connsiteY66" fmla="*/ 107796 h 496315"/>
              <a:gd name="connsiteX67" fmla="*/ 64943 w 609243"/>
              <a:gd name="connsiteY67" fmla="*/ 98796 h 496315"/>
              <a:gd name="connsiteX68" fmla="*/ 198798 w 609243"/>
              <a:gd name="connsiteY68" fmla="*/ 22403 h 496315"/>
              <a:gd name="connsiteX69" fmla="*/ 27245 w 609243"/>
              <a:gd name="connsiteY69" fmla="*/ 79844 h 496315"/>
              <a:gd name="connsiteX70" fmla="*/ 26012 w 609243"/>
              <a:gd name="connsiteY70" fmla="*/ 387586 h 496315"/>
              <a:gd name="connsiteX71" fmla="*/ 306429 w 609243"/>
              <a:gd name="connsiteY71" fmla="*/ 408620 h 496315"/>
              <a:gd name="connsiteX72" fmla="*/ 586847 w 609243"/>
              <a:gd name="connsiteY72" fmla="*/ 387586 h 496315"/>
              <a:gd name="connsiteX73" fmla="*/ 585614 w 609243"/>
              <a:gd name="connsiteY73" fmla="*/ 79844 h 496315"/>
              <a:gd name="connsiteX74" fmla="*/ 315160 w 609243"/>
              <a:gd name="connsiteY74" fmla="*/ 68664 h 496315"/>
              <a:gd name="connsiteX75" fmla="*/ 306429 w 609243"/>
              <a:gd name="connsiteY75" fmla="*/ 71791 h 496315"/>
              <a:gd name="connsiteX76" fmla="*/ 297699 w 609243"/>
              <a:gd name="connsiteY76" fmla="*/ 68664 h 496315"/>
              <a:gd name="connsiteX77" fmla="*/ 198798 w 609243"/>
              <a:gd name="connsiteY77" fmla="*/ 22403 h 496315"/>
              <a:gd name="connsiteX78" fmla="*/ 197678 w 609243"/>
              <a:gd name="connsiteY78" fmla="*/ 346 h 496315"/>
              <a:gd name="connsiteX79" fmla="*/ 306429 w 609243"/>
              <a:gd name="connsiteY79" fmla="*/ 46209 h 496315"/>
              <a:gd name="connsiteX80" fmla="*/ 602505 w 609243"/>
              <a:gd name="connsiteY80" fmla="*/ 64779 h 496315"/>
              <a:gd name="connsiteX81" fmla="*/ 606016 w 609243"/>
              <a:gd name="connsiteY81" fmla="*/ 68948 h 496315"/>
              <a:gd name="connsiteX82" fmla="*/ 608009 w 609243"/>
              <a:gd name="connsiteY82" fmla="*/ 75581 h 496315"/>
              <a:gd name="connsiteX83" fmla="*/ 609243 w 609243"/>
              <a:gd name="connsiteY83" fmla="*/ 396113 h 496315"/>
              <a:gd name="connsiteX84" fmla="*/ 608199 w 609243"/>
              <a:gd name="connsiteY84" fmla="*/ 400945 h 496315"/>
              <a:gd name="connsiteX85" fmla="*/ 595103 w 609243"/>
              <a:gd name="connsiteY85" fmla="*/ 414210 h 496315"/>
              <a:gd name="connsiteX86" fmla="*/ 317437 w 609243"/>
              <a:gd name="connsiteY86" fmla="*/ 428043 h 496315"/>
              <a:gd name="connsiteX87" fmla="*/ 306429 w 609243"/>
              <a:gd name="connsiteY87" fmla="*/ 434675 h 496315"/>
              <a:gd name="connsiteX88" fmla="*/ 295422 w 609243"/>
              <a:gd name="connsiteY88" fmla="*/ 428043 h 496315"/>
              <a:gd name="connsiteX89" fmla="*/ 17756 w 609243"/>
              <a:gd name="connsiteY89" fmla="*/ 414210 h 496315"/>
              <a:gd name="connsiteX90" fmla="*/ 4660 w 609243"/>
              <a:gd name="connsiteY90" fmla="*/ 400945 h 496315"/>
              <a:gd name="connsiteX91" fmla="*/ 3616 w 609243"/>
              <a:gd name="connsiteY91" fmla="*/ 396113 h 496315"/>
              <a:gd name="connsiteX92" fmla="*/ 4850 w 609243"/>
              <a:gd name="connsiteY92" fmla="*/ 75581 h 496315"/>
              <a:gd name="connsiteX93" fmla="*/ 6843 w 609243"/>
              <a:gd name="connsiteY93" fmla="*/ 68948 h 496315"/>
              <a:gd name="connsiteX94" fmla="*/ 10354 w 609243"/>
              <a:gd name="connsiteY94" fmla="*/ 64779 h 496315"/>
              <a:gd name="connsiteX95" fmla="*/ 197678 w 609243"/>
              <a:gd name="connsiteY9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45546 w 609243"/>
              <a:gd name="connsiteY54" fmla="*/ 136808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64943 w 609243"/>
              <a:gd name="connsiteY57" fmla="*/ 98796 h 496315"/>
              <a:gd name="connsiteX58" fmla="*/ 134152 w 609243"/>
              <a:gd name="connsiteY58" fmla="*/ 146734 h 496315"/>
              <a:gd name="connsiteX59" fmla="*/ 133773 w 609243"/>
              <a:gd name="connsiteY59" fmla="*/ 149292 h 496315"/>
              <a:gd name="connsiteX60" fmla="*/ 126842 w 609243"/>
              <a:gd name="connsiteY60" fmla="*/ 159523 h 496315"/>
              <a:gd name="connsiteX61" fmla="*/ 78234 w 609243"/>
              <a:gd name="connsiteY61" fmla="*/ 179892 h 496315"/>
              <a:gd name="connsiteX62" fmla="*/ 64658 w 609243"/>
              <a:gd name="connsiteY62" fmla="*/ 175439 h 496315"/>
              <a:gd name="connsiteX63" fmla="*/ 58392 w 609243"/>
              <a:gd name="connsiteY63" fmla="*/ 166439 h 496315"/>
              <a:gd name="connsiteX64" fmla="*/ 60101 w 609243"/>
              <a:gd name="connsiteY64" fmla="*/ 110638 h 496315"/>
              <a:gd name="connsiteX65" fmla="*/ 60765 w 609243"/>
              <a:gd name="connsiteY65" fmla="*/ 107796 h 496315"/>
              <a:gd name="connsiteX66" fmla="*/ 64943 w 609243"/>
              <a:gd name="connsiteY66" fmla="*/ 98796 h 496315"/>
              <a:gd name="connsiteX67" fmla="*/ 198798 w 609243"/>
              <a:gd name="connsiteY67" fmla="*/ 22403 h 496315"/>
              <a:gd name="connsiteX68" fmla="*/ 27245 w 609243"/>
              <a:gd name="connsiteY68" fmla="*/ 79844 h 496315"/>
              <a:gd name="connsiteX69" fmla="*/ 26012 w 609243"/>
              <a:gd name="connsiteY69" fmla="*/ 387586 h 496315"/>
              <a:gd name="connsiteX70" fmla="*/ 306429 w 609243"/>
              <a:gd name="connsiteY70" fmla="*/ 408620 h 496315"/>
              <a:gd name="connsiteX71" fmla="*/ 586847 w 609243"/>
              <a:gd name="connsiteY71" fmla="*/ 387586 h 496315"/>
              <a:gd name="connsiteX72" fmla="*/ 585614 w 609243"/>
              <a:gd name="connsiteY72" fmla="*/ 79844 h 496315"/>
              <a:gd name="connsiteX73" fmla="*/ 315160 w 609243"/>
              <a:gd name="connsiteY73" fmla="*/ 68664 h 496315"/>
              <a:gd name="connsiteX74" fmla="*/ 306429 w 609243"/>
              <a:gd name="connsiteY74" fmla="*/ 71791 h 496315"/>
              <a:gd name="connsiteX75" fmla="*/ 297699 w 609243"/>
              <a:gd name="connsiteY75" fmla="*/ 68664 h 496315"/>
              <a:gd name="connsiteX76" fmla="*/ 198798 w 609243"/>
              <a:gd name="connsiteY76" fmla="*/ 22403 h 496315"/>
              <a:gd name="connsiteX77" fmla="*/ 197678 w 609243"/>
              <a:gd name="connsiteY77" fmla="*/ 346 h 496315"/>
              <a:gd name="connsiteX78" fmla="*/ 306429 w 609243"/>
              <a:gd name="connsiteY78" fmla="*/ 46209 h 496315"/>
              <a:gd name="connsiteX79" fmla="*/ 602505 w 609243"/>
              <a:gd name="connsiteY79" fmla="*/ 64779 h 496315"/>
              <a:gd name="connsiteX80" fmla="*/ 606016 w 609243"/>
              <a:gd name="connsiteY80" fmla="*/ 68948 h 496315"/>
              <a:gd name="connsiteX81" fmla="*/ 608009 w 609243"/>
              <a:gd name="connsiteY81" fmla="*/ 75581 h 496315"/>
              <a:gd name="connsiteX82" fmla="*/ 609243 w 609243"/>
              <a:gd name="connsiteY82" fmla="*/ 396113 h 496315"/>
              <a:gd name="connsiteX83" fmla="*/ 608199 w 609243"/>
              <a:gd name="connsiteY83" fmla="*/ 400945 h 496315"/>
              <a:gd name="connsiteX84" fmla="*/ 595103 w 609243"/>
              <a:gd name="connsiteY84" fmla="*/ 414210 h 496315"/>
              <a:gd name="connsiteX85" fmla="*/ 317437 w 609243"/>
              <a:gd name="connsiteY85" fmla="*/ 428043 h 496315"/>
              <a:gd name="connsiteX86" fmla="*/ 306429 w 609243"/>
              <a:gd name="connsiteY86" fmla="*/ 434675 h 496315"/>
              <a:gd name="connsiteX87" fmla="*/ 295422 w 609243"/>
              <a:gd name="connsiteY87" fmla="*/ 428043 h 496315"/>
              <a:gd name="connsiteX88" fmla="*/ 17756 w 609243"/>
              <a:gd name="connsiteY88" fmla="*/ 414210 h 496315"/>
              <a:gd name="connsiteX89" fmla="*/ 4660 w 609243"/>
              <a:gd name="connsiteY89" fmla="*/ 400945 h 496315"/>
              <a:gd name="connsiteX90" fmla="*/ 3616 w 609243"/>
              <a:gd name="connsiteY90" fmla="*/ 396113 h 496315"/>
              <a:gd name="connsiteX91" fmla="*/ 4850 w 609243"/>
              <a:gd name="connsiteY91" fmla="*/ 75581 h 496315"/>
              <a:gd name="connsiteX92" fmla="*/ 6843 w 609243"/>
              <a:gd name="connsiteY92" fmla="*/ 68948 h 496315"/>
              <a:gd name="connsiteX93" fmla="*/ 10354 w 609243"/>
              <a:gd name="connsiteY93" fmla="*/ 64779 h 496315"/>
              <a:gd name="connsiteX94" fmla="*/ 197678 w 609243"/>
              <a:gd name="connsiteY9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64943 w 609243"/>
              <a:gd name="connsiteY54" fmla="*/ 98796 h 496315"/>
              <a:gd name="connsiteX55" fmla="*/ 134152 w 609243"/>
              <a:gd name="connsiteY55" fmla="*/ 146734 h 496315"/>
              <a:gd name="connsiteX56" fmla="*/ 133773 w 609243"/>
              <a:gd name="connsiteY56" fmla="*/ 149292 h 496315"/>
              <a:gd name="connsiteX57" fmla="*/ 126842 w 609243"/>
              <a:gd name="connsiteY57" fmla="*/ 159523 h 496315"/>
              <a:gd name="connsiteX58" fmla="*/ 78234 w 609243"/>
              <a:gd name="connsiteY58" fmla="*/ 179892 h 496315"/>
              <a:gd name="connsiteX59" fmla="*/ 64658 w 609243"/>
              <a:gd name="connsiteY59" fmla="*/ 175439 h 496315"/>
              <a:gd name="connsiteX60" fmla="*/ 58392 w 609243"/>
              <a:gd name="connsiteY60" fmla="*/ 166439 h 496315"/>
              <a:gd name="connsiteX61" fmla="*/ 60101 w 609243"/>
              <a:gd name="connsiteY61" fmla="*/ 110638 h 496315"/>
              <a:gd name="connsiteX62" fmla="*/ 60765 w 609243"/>
              <a:gd name="connsiteY62" fmla="*/ 107796 h 496315"/>
              <a:gd name="connsiteX63" fmla="*/ 64943 w 609243"/>
              <a:gd name="connsiteY63" fmla="*/ 98796 h 496315"/>
              <a:gd name="connsiteX64" fmla="*/ 198798 w 609243"/>
              <a:gd name="connsiteY64" fmla="*/ 22403 h 496315"/>
              <a:gd name="connsiteX65" fmla="*/ 27245 w 609243"/>
              <a:gd name="connsiteY65" fmla="*/ 79844 h 496315"/>
              <a:gd name="connsiteX66" fmla="*/ 26012 w 609243"/>
              <a:gd name="connsiteY66" fmla="*/ 387586 h 496315"/>
              <a:gd name="connsiteX67" fmla="*/ 306429 w 609243"/>
              <a:gd name="connsiteY67" fmla="*/ 408620 h 496315"/>
              <a:gd name="connsiteX68" fmla="*/ 586847 w 609243"/>
              <a:gd name="connsiteY68" fmla="*/ 387586 h 496315"/>
              <a:gd name="connsiteX69" fmla="*/ 585614 w 609243"/>
              <a:gd name="connsiteY69" fmla="*/ 79844 h 496315"/>
              <a:gd name="connsiteX70" fmla="*/ 315160 w 609243"/>
              <a:gd name="connsiteY70" fmla="*/ 68664 h 496315"/>
              <a:gd name="connsiteX71" fmla="*/ 306429 w 609243"/>
              <a:gd name="connsiteY71" fmla="*/ 71791 h 496315"/>
              <a:gd name="connsiteX72" fmla="*/ 297699 w 609243"/>
              <a:gd name="connsiteY72" fmla="*/ 68664 h 496315"/>
              <a:gd name="connsiteX73" fmla="*/ 198798 w 609243"/>
              <a:gd name="connsiteY73" fmla="*/ 22403 h 496315"/>
              <a:gd name="connsiteX74" fmla="*/ 197678 w 609243"/>
              <a:gd name="connsiteY74" fmla="*/ 346 h 496315"/>
              <a:gd name="connsiteX75" fmla="*/ 306429 w 609243"/>
              <a:gd name="connsiteY75" fmla="*/ 46209 h 496315"/>
              <a:gd name="connsiteX76" fmla="*/ 602505 w 609243"/>
              <a:gd name="connsiteY76" fmla="*/ 64779 h 496315"/>
              <a:gd name="connsiteX77" fmla="*/ 606016 w 609243"/>
              <a:gd name="connsiteY77" fmla="*/ 68948 h 496315"/>
              <a:gd name="connsiteX78" fmla="*/ 608009 w 609243"/>
              <a:gd name="connsiteY78" fmla="*/ 75581 h 496315"/>
              <a:gd name="connsiteX79" fmla="*/ 609243 w 609243"/>
              <a:gd name="connsiteY79" fmla="*/ 396113 h 496315"/>
              <a:gd name="connsiteX80" fmla="*/ 608199 w 609243"/>
              <a:gd name="connsiteY80" fmla="*/ 400945 h 496315"/>
              <a:gd name="connsiteX81" fmla="*/ 595103 w 609243"/>
              <a:gd name="connsiteY81" fmla="*/ 414210 h 496315"/>
              <a:gd name="connsiteX82" fmla="*/ 317437 w 609243"/>
              <a:gd name="connsiteY82" fmla="*/ 428043 h 496315"/>
              <a:gd name="connsiteX83" fmla="*/ 306429 w 609243"/>
              <a:gd name="connsiteY83" fmla="*/ 434675 h 496315"/>
              <a:gd name="connsiteX84" fmla="*/ 295422 w 609243"/>
              <a:gd name="connsiteY84" fmla="*/ 428043 h 496315"/>
              <a:gd name="connsiteX85" fmla="*/ 17756 w 609243"/>
              <a:gd name="connsiteY85" fmla="*/ 414210 h 496315"/>
              <a:gd name="connsiteX86" fmla="*/ 4660 w 609243"/>
              <a:gd name="connsiteY86" fmla="*/ 400945 h 496315"/>
              <a:gd name="connsiteX87" fmla="*/ 3616 w 609243"/>
              <a:gd name="connsiteY87" fmla="*/ 396113 h 496315"/>
              <a:gd name="connsiteX88" fmla="*/ 4850 w 609243"/>
              <a:gd name="connsiteY88" fmla="*/ 75581 h 496315"/>
              <a:gd name="connsiteX89" fmla="*/ 6843 w 609243"/>
              <a:gd name="connsiteY89" fmla="*/ 68948 h 496315"/>
              <a:gd name="connsiteX90" fmla="*/ 10354 w 609243"/>
              <a:gd name="connsiteY90" fmla="*/ 64779 h 496315"/>
              <a:gd name="connsiteX91" fmla="*/ 197678 w 609243"/>
              <a:gd name="connsiteY9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49445 w 609243"/>
              <a:gd name="connsiteY46" fmla="*/ 182544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114405 w 609243"/>
              <a:gd name="connsiteY49" fmla="*/ 142186 h 496315"/>
              <a:gd name="connsiteX50" fmla="*/ 79658 w 609243"/>
              <a:gd name="connsiteY50" fmla="*/ 112628 h 496315"/>
              <a:gd name="connsiteX51" fmla="*/ 78139 w 609243"/>
              <a:gd name="connsiteY51" fmla="*/ 156871 h 496315"/>
              <a:gd name="connsiteX52" fmla="*/ 114405 w 609243"/>
              <a:gd name="connsiteY52" fmla="*/ 142186 h 496315"/>
              <a:gd name="connsiteX53" fmla="*/ 64943 w 609243"/>
              <a:gd name="connsiteY53" fmla="*/ 98796 h 496315"/>
              <a:gd name="connsiteX54" fmla="*/ 134152 w 609243"/>
              <a:gd name="connsiteY54" fmla="*/ 146734 h 496315"/>
              <a:gd name="connsiteX55" fmla="*/ 133773 w 609243"/>
              <a:gd name="connsiteY55" fmla="*/ 149292 h 496315"/>
              <a:gd name="connsiteX56" fmla="*/ 126842 w 609243"/>
              <a:gd name="connsiteY56" fmla="*/ 159523 h 496315"/>
              <a:gd name="connsiteX57" fmla="*/ 78234 w 609243"/>
              <a:gd name="connsiteY57" fmla="*/ 179892 h 496315"/>
              <a:gd name="connsiteX58" fmla="*/ 64658 w 609243"/>
              <a:gd name="connsiteY58" fmla="*/ 175439 h 496315"/>
              <a:gd name="connsiteX59" fmla="*/ 58392 w 609243"/>
              <a:gd name="connsiteY59" fmla="*/ 166439 h 496315"/>
              <a:gd name="connsiteX60" fmla="*/ 60101 w 609243"/>
              <a:gd name="connsiteY60" fmla="*/ 110638 h 496315"/>
              <a:gd name="connsiteX61" fmla="*/ 60765 w 609243"/>
              <a:gd name="connsiteY61" fmla="*/ 107796 h 496315"/>
              <a:gd name="connsiteX62" fmla="*/ 64943 w 609243"/>
              <a:gd name="connsiteY62" fmla="*/ 98796 h 496315"/>
              <a:gd name="connsiteX63" fmla="*/ 198798 w 609243"/>
              <a:gd name="connsiteY63" fmla="*/ 22403 h 496315"/>
              <a:gd name="connsiteX64" fmla="*/ 27245 w 609243"/>
              <a:gd name="connsiteY64" fmla="*/ 79844 h 496315"/>
              <a:gd name="connsiteX65" fmla="*/ 26012 w 609243"/>
              <a:gd name="connsiteY65" fmla="*/ 387586 h 496315"/>
              <a:gd name="connsiteX66" fmla="*/ 306429 w 609243"/>
              <a:gd name="connsiteY66" fmla="*/ 408620 h 496315"/>
              <a:gd name="connsiteX67" fmla="*/ 586847 w 609243"/>
              <a:gd name="connsiteY67" fmla="*/ 387586 h 496315"/>
              <a:gd name="connsiteX68" fmla="*/ 585614 w 609243"/>
              <a:gd name="connsiteY68" fmla="*/ 79844 h 496315"/>
              <a:gd name="connsiteX69" fmla="*/ 315160 w 609243"/>
              <a:gd name="connsiteY69" fmla="*/ 68664 h 496315"/>
              <a:gd name="connsiteX70" fmla="*/ 306429 w 609243"/>
              <a:gd name="connsiteY70" fmla="*/ 71791 h 496315"/>
              <a:gd name="connsiteX71" fmla="*/ 297699 w 609243"/>
              <a:gd name="connsiteY71" fmla="*/ 68664 h 496315"/>
              <a:gd name="connsiteX72" fmla="*/ 198798 w 609243"/>
              <a:gd name="connsiteY72" fmla="*/ 22403 h 496315"/>
              <a:gd name="connsiteX73" fmla="*/ 197678 w 609243"/>
              <a:gd name="connsiteY73" fmla="*/ 346 h 496315"/>
              <a:gd name="connsiteX74" fmla="*/ 306429 w 609243"/>
              <a:gd name="connsiteY74" fmla="*/ 46209 h 496315"/>
              <a:gd name="connsiteX75" fmla="*/ 602505 w 609243"/>
              <a:gd name="connsiteY75" fmla="*/ 64779 h 496315"/>
              <a:gd name="connsiteX76" fmla="*/ 606016 w 609243"/>
              <a:gd name="connsiteY76" fmla="*/ 68948 h 496315"/>
              <a:gd name="connsiteX77" fmla="*/ 608009 w 609243"/>
              <a:gd name="connsiteY77" fmla="*/ 75581 h 496315"/>
              <a:gd name="connsiteX78" fmla="*/ 609243 w 609243"/>
              <a:gd name="connsiteY78" fmla="*/ 396113 h 496315"/>
              <a:gd name="connsiteX79" fmla="*/ 608199 w 609243"/>
              <a:gd name="connsiteY79" fmla="*/ 400945 h 496315"/>
              <a:gd name="connsiteX80" fmla="*/ 595103 w 609243"/>
              <a:gd name="connsiteY80" fmla="*/ 414210 h 496315"/>
              <a:gd name="connsiteX81" fmla="*/ 317437 w 609243"/>
              <a:gd name="connsiteY81" fmla="*/ 428043 h 496315"/>
              <a:gd name="connsiteX82" fmla="*/ 306429 w 609243"/>
              <a:gd name="connsiteY82" fmla="*/ 434675 h 496315"/>
              <a:gd name="connsiteX83" fmla="*/ 295422 w 609243"/>
              <a:gd name="connsiteY83" fmla="*/ 428043 h 496315"/>
              <a:gd name="connsiteX84" fmla="*/ 17756 w 609243"/>
              <a:gd name="connsiteY84" fmla="*/ 414210 h 496315"/>
              <a:gd name="connsiteX85" fmla="*/ 4660 w 609243"/>
              <a:gd name="connsiteY85" fmla="*/ 400945 h 496315"/>
              <a:gd name="connsiteX86" fmla="*/ 3616 w 609243"/>
              <a:gd name="connsiteY86" fmla="*/ 396113 h 496315"/>
              <a:gd name="connsiteX87" fmla="*/ 4850 w 609243"/>
              <a:gd name="connsiteY87" fmla="*/ 75581 h 496315"/>
              <a:gd name="connsiteX88" fmla="*/ 6843 w 609243"/>
              <a:gd name="connsiteY88" fmla="*/ 68948 h 496315"/>
              <a:gd name="connsiteX89" fmla="*/ 10354 w 609243"/>
              <a:gd name="connsiteY89" fmla="*/ 64779 h 496315"/>
              <a:gd name="connsiteX90" fmla="*/ 197678 w 609243"/>
              <a:gd name="connsiteY9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114405 w 609243"/>
              <a:gd name="connsiteY46" fmla="*/ 142186 h 496315"/>
              <a:gd name="connsiteX47" fmla="*/ 79658 w 609243"/>
              <a:gd name="connsiteY47" fmla="*/ 112628 h 496315"/>
              <a:gd name="connsiteX48" fmla="*/ 78139 w 609243"/>
              <a:gd name="connsiteY48" fmla="*/ 156871 h 496315"/>
              <a:gd name="connsiteX49" fmla="*/ 114405 w 609243"/>
              <a:gd name="connsiteY49" fmla="*/ 142186 h 496315"/>
              <a:gd name="connsiteX50" fmla="*/ 64943 w 609243"/>
              <a:gd name="connsiteY50" fmla="*/ 98796 h 496315"/>
              <a:gd name="connsiteX51" fmla="*/ 134152 w 609243"/>
              <a:gd name="connsiteY51" fmla="*/ 146734 h 496315"/>
              <a:gd name="connsiteX52" fmla="*/ 133773 w 609243"/>
              <a:gd name="connsiteY52" fmla="*/ 149292 h 496315"/>
              <a:gd name="connsiteX53" fmla="*/ 126842 w 609243"/>
              <a:gd name="connsiteY53" fmla="*/ 159523 h 496315"/>
              <a:gd name="connsiteX54" fmla="*/ 78234 w 609243"/>
              <a:gd name="connsiteY54" fmla="*/ 179892 h 496315"/>
              <a:gd name="connsiteX55" fmla="*/ 64658 w 609243"/>
              <a:gd name="connsiteY55" fmla="*/ 175439 h 496315"/>
              <a:gd name="connsiteX56" fmla="*/ 58392 w 609243"/>
              <a:gd name="connsiteY56" fmla="*/ 166439 h 496315"/>
              <a:gd name="connsiteX57" fmla="*/ 60101 w 609243"/>
              <a:gd name="connsiteY57" fmla="*/ 110638 h 496315"/>
              <a:gd name="connsiteX58" fmla="*/ 60765 w 609243"/>
              <a:gd name="connsiteY58" fmla="*/ 107796 h 496315"/>
              <a:gd name="connsiteX59" fmla="*/ 64943 w 609243"/>
              <a:gd name="connsiteY59" fmla="*/ 98796 h 496315"/>
              <a:gd name="connsiteX60" fmla="*/ 198798 w 609243"/>
              <a:gd name="connsiteY60" fmla="*/ 22403 h 496315"/>
              <a:gd name="connsiteX61" fmla="*/ 27245 w 609243"/>
              <a:gd name="connsiteY61" fmla="*/ 79844 h 496315"/>
              <a:gd name="connsiteX62" fmla="*/ 26012 w 609243"/>
              <a:gd name="connsiteY62" fmla="*/ 387586 h 496315"/>
              <a:gd name="connsiteX63" fmla="*/ 306429 w 609243"/>
              <a:gd name="connsiteY63" fmla="*/ 408620 h 496315"/>
              <a:gd name="connsiteX64" fmla="*/ 586847 w 609243"/>
              <a:gd name="connsiteY64" fmla="*/ 387586 h 496315"/>
              <a:gd name="connsiteX65" fmla="*/ 585614 w 609243"/>
              <a:gd name="connsiteY65" fmla="*/ 79844 h 496315"/>
              <a:gd name="connsiteX66" fmla="*/ 315160 w 609243"/>
              <a:gd name="connsiteY66" fmla="*/ 68664 h 496315"/>
              <a:gd name="connsiteX67" fmla="*/ 306429 w 609243"/>
              <a:gd name="connsiteY67" fmla="*/ 71791 h 496315"/>
              <a:gd name="connsiteX68" fmla="*/ 297699 w 609243"/>
              <a:gd name="connsiteY68" fmla="*/ 68664 h 496315"/>
              <a:gd name="connsiteX69" fmla="*/ 198798 w 609243"/>
              <a:gd name="connsiteY69" fmla="*/ 22403 h 496315"/>
              <a:gd name="connsiteX70" fmla="*/ 197678 w 609243"/>
              <a:gd name="connsiteY70" fmla="*/ 346 h 496315"/>
              <a:gd name="connsiteX71" fmla="*/ 306429 w 609243"/>
              <a:gd name="connsiteY71" fmla="*/ 46209 h 496315"/>
              <a:gd name="connsiteX72" fmla="*/ 602505 w 609243"/>
              <a:gd name="connsiteY72" fmla="*/ 64779 h 496315"/>
              <a:gd name="connsiteX73" fmla="*/ 606016 w 609243"/>
              <a:gd name="connsiteY73" fmla="*/ 68948 h 496315"/>
              <a:gd name="connsiteX74" fmla="*/ 608009 w 609243"/>
              <a:gd name="connsiteY74" fmla="*/ 75581 h 496315"/>
              <a:gd name="connsiteX75" fmla="*/ 609243 w 609243"/>
              <a:gd name="connsiteY75" fmla="*/ 396113 h 496315"/>
              <a:gd name="connsiteX76" fmla="*/ 608199 w 609243"/>
              <a:gd name="connsiteY76" fmla="*/ 400945 h 496315"/>
              <a:gd name="connsiteX77" fmla="*/ 595103 w 609243"/>
              <a:gd name="connsiteY77" fmla="*/ 414210 h 496315"/>
              <a:gd name="connsiteX78" fmla="*/ 317437 w 609243"/>
              <a:gd name="connsiteY78" fmla="*/ 428043 h 496315"/>
              <a:gd name="connsiteX79" fmla="*/ 306429 w 609243"/>
              <a:gd name="connsiteY79" fmla="*/ 434675 h 496315"/>
              <a:gd name="connsiteX80" fmla="*/ 295422 w 609243"/>
              <a:gd name="connsiteY80" fmla="*/ 428043 h 496315"/>
              <a:gd name="connsiteX81" fmla="*/ 17756 w 609243"/>
              <a:gd name="connsiteY81" fmla="*/ 414210 h 496315"/>
              <a:gd name="connsiteX82" fmla="*/ 4660 w 609243"/>
              <a:gd name="connsiteY82" fmla="*/ 400945 h 496315"/>
              <a:gd name="connsiteX83" fmla="*/ 3616 w 609243"/>
              <a:gd name="connsiteY83" fmla="*/ 396113 h 496315"/>
              <a:gd name="connsiteX84" fmla="*/ 4850 w 609243"/>
              <a:gd name="connsiteY84" fmla="*/ 75581 h 496315"/>
              <a:gd name="connsiteX85" fmla="*/ 6843 w 609243"/>
              <a:gd name="connsiteY85" fmla="*/ 68948 h 496315"/>
              <a:gd name="connsiteX86" fmla="*/ 10354 w 609243"/>
              <a:gd name="connsiteY86" fmla="*/ 64779 h 496315"/>
              <a:gd name="connsiteX87" fmla="*/ 197678 w 609243"/>
              <a:gd name="connsiteY8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436157 w 609243"/>
              <a:gd name="connsiteY38" fmla="*/ 183933 h 496315"/>
              <a:gd name="connsiteX39" fmla="*/ 155189 w 609243"/>
              <a:gd name="connsiteY39" fmla="*/ 183880 h 496315"/>
              <a:gd name="connsiteX40" fmla="*/ 259126 w 609243"/>
              <a:gd name="connsiteY40" fmla="*/ 203976 h 496315"/>
              <a:gd name="connsiteX41" fmla="*/ 249162 w 609243"/>
              <a:gd name="connsiteY41" fmla="*/ 220933 h 496315"/>
              <a:gd name="connsiteX42" fmla="*/ 65059 w 609243"/>
              <a:gd name="connsiteY42" fmla="*/ 239028 h 496315"/>
              <a:gd name="connsiteX43" fmla="*/ 55095 w 609243"/>
              <a:gd name="connsiteY43" fmla="*/ 221975 h 496315"/>
              <a:gd name="connsiteX44" fmla="*/ 155189 w 609243"/>
              <a:gd name="connsiteY44" fmla="*/ 183880 h 496315"/>
              <a:gd name="connsiteX45" fmla="*/ 114405 w 609243"/>
              <a:gd name="connsiteY45" fmla="*/ 142186 h 496315"/>
              <a:gd name="connsiteX46" fmla="*/ 79658 w 609243"/>
              <a:gd name="connsiteY46" fmla="*/ 112628 h 496315"/>
              <a:gd name="connsiteX47" fmla="*/ 78139 w 609243"/>
              <a:gd name="connsiteY47" fmla="*/ 156871 h 496315"/>
              <a:gd name="connsiteX48" fmla="*/ 114405 w 609243"/>
              <a:gd name="connsiteY48" fmla="*/ 142186 h 496315"/>
              <a:gd name="connsiteX49" fmla="*/ 64943 w 609243"/>
              <a:gd name="connsiteY49" fmla="*/ 98796 h 496315"/>
              <a:gd name="connsiteX50" fmla="*/ 134152 w 609243"/>
              <a:gd name="connsiteY50" fmla="*/ 146734 h 496315"/>
              <a:gd name="connsiteX51" fmla="*/ 133773 w 609243"/>
              <a:gd name="connsiteY51" fmla="*/ 149292 h 496315"/>
              <a:gd name="connsiteX52" fmla="*/ 126842 w 609243"/>
              <a:gd name="connsiteY52" fmla="*/ 159523 h 496315"/>
              <a:gd name="connsiteX53" fmla="*/ 78234 w 609243"/>
              <a:gd name="connsiteY53" fmla="*/ 179892 h 496315"/>
              <a:gd name="connsiteX54" fmla="*/ 64658 w 609243"/>
              <a:gd name="connsiteY54" fmla="*/ 175439 h 496315"/>
              <a:gd name="connsiteX55" fmla="*/ 58392 w 609243"/>
              <a:gd name="connsiteY55" fmla="*/ 166439 h 496315"/>
              <a:gd name="connsiteX56" fmla="*/ 60101 w 609243"/>
              <a:gd name="connsiteY56" fmla="*/ 110638 h 496315"/>
              <a:gd name="connsiteX57" fmla="*/ 60765 w 609243"/>
              <a:gd name="connsiteY57" fmla="*/ 107796 h 496315"/>
              <a:gd name="connsiteX58" fmla="*/ 64943 w 609243"/>
              <a:gd name="connsiteY58" fmla="*/ 98796 h 496315"/>
              <a:gd name="connsiteX59" fmla="*/ 198798 w 609243"/>
              <a:gd name="connsiteY59" fmla="*/ 22403 h 496315"/>
              <a:gd name="connsiteX60" fmla="*/ 27245 w 609243"/>
              <a:gd name="connsiteY60" fmla="*/ 79844 h 496315"/>
              <a:gd name="connsiteX61" fmla="*/ 26012 w 609243"/>
              <a:gd name="connsiteY61" fmla="*/ 387586 h 496315"/>
              <a:gd name="connsiteX62" fmla="*/ 306429 w 609243"/>
              <a:gd name="connsiteY62" fmla="*/ 408620 h 496315"/>
              <a:gd name="connsiteX63" fmla="*/ 586847 w 609243"/>
              <a:gd name="connsiteY63" fmla="*/ 387586 h 496315"/>
              <a:gd name="connsiteX64" fmla="*/ 585614 w 609243"/>
              <a:gd name="connsiteY64" fmla="*/ 79844 h 496315"/>
              <a:gd name="connsiteX65" fmla="*/ 315160 w 609243"/>
              <a:gd name="connsiteY65" fmla="*/ 68664 h 496315"/>
              <a:gd name="connsiteX66" fmla="*/ 306429 w 609243"/>
              <a:gd name="connsiteY66" fmla="*/ 71791 h 496315"/>
              <a:gd name="connsiteX67" fmla="*/ 297699 w 609243"/>
              <a:gd name="connsiteY67" fmla="*/ 68664 h 496315"/>
              <a:gd name="connsiteX68" fmla="*/ 198798 w 609243"/>
              <a:gd name="connsiteY68" fmla="*/ 22403 h 496315"/>
              <a:gd name="connsiteX69" fmla="*/ 197678 w 609243"/>
              <a:gd name="connsiteY69" fmla="*/ 346 h 496315"/>
              <a:gd name="connsiteX70" fmla="*/ 306429 w 609243"/>
              <a:gd name="connsiteY70" fmla="*/ 46209 h 496315"/>
              <a:gd name="connsiteX71" fmla="*/ 602505 w 609243"/>
              <a:gd name="connsiteY71" fmla="*/ 64779 h 496315"/>
              <a:gd name="connsiteX72" fmla="*/ 606016 w 609243"/>
              <a:gd name="connsiteY72" fmla="*/ 68948 h 496315"/>
              <a:gd name="connsiteX73" fmla="*/ 608009 w 609243"/>
              <a:gd name="connsiteY73" fmla="*/ 75581 h 496315"/>
              <a:gd name="connsiteX74" fmla="*/ 609243 w 609243"/>
              <a:gd name="connsiteY74" fmla="*/ 396113 h 496315"/>
              <a:gd name="connsiteX75" fmla="*/ 608199 w 609243"/>
              <a:gd name="connsiteY75" fmla="*/ 400945 h 496315"/>
              <a:gd name="connsiteX76" fmla="*/ 595103 w 609243"/>
              <a:gd name="connsiteY76" fmla="*/ 414210 h 496315"/>
              <a:gd name="connsiteX77" fmla="*/ 317437 w 609243"/>
              <a:gd name="connsiteY77" fmla="*/ 428043 h 496315"/>
              <a:gd name="connsiteX78" fmla="*/ 306429 w 609243"/>
              <a:gd name="connsiteY78" fmla="*/ 434675 h 496315"/>
              <a:gd name="connsiteX79" fmla="*/ 295422 w 609243"/>
              <a:gd name="connsiteY79" fmla="*/ 428043 h 496315"/>
              <a:gd name="connsiteX80" fmla="*/ 17756 w 609243"/>
              <a:gd name="connsiteY80" fmla="*/ 414210 h 496315"/>
              <a:gd name="connsiteX81" fmla="*/ 4660 w 609243"/>
              <a:gd name="connsiteY81" fmla="*/ 400945 h 496315"/>
              <a:gd name="connsiteX82" fmla="*/ 3616 w 609243"/>
              <a:gd name="connsiteY82" fmla="*/ 396113 h 496315"/>
              <a:gd name="connsiteX83" fmla="*/ 4850 w 609243"/>
              <a:gd name="connsiteY83" fmla="*/ 75581 h 496315"/>
              <a:gd name="connsiteX84" fmla="*/ 6843 w 609243"/>
              <a:gd name="connsiteY84" fmla="*/ 68948 h 496315"/>
              <a:gd name="connsiteX85" fmla="*/ 10354 w 609243"/>
              <a:gd name="connsiteY85" fmla="*/ 64779 h 496315"/>
              <a:gd name="connsiteX86" fmla="*/ 197678 w 609243"/>
              <a:gd name="connsiteY8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4943 w 609243"/>
              <a:gd name="connsiteY48" fmla="*/ 98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64943 w 609243"/>
              <a:gd name="connsiteY57" fmla="*/ 98796 h 496315"/>
              <a:gd name="connsiteX58" fmla="*/ 198798 w 609243"/>
              <a:gd name="connsiteY58" fmla="*/ 22403 h 496315"/>
              <a:gd name="connsiteX59" fmla="*/ 27245 w 609243"/>
              <a:gd name="connsiteY59" fmla="*/ 79844 h 496315"/>
              <a:gd name="connsiteX60" fmla="*/ 26012 w 609243"/>
              <a:gd name="connsiteY60" fmla="*/ 387586 h 496315"/>
              <a:gd name="connsiteX61" fmla="*/ 306429 w 609243"/>
              <a:gd name="connsiteY61" fmla="*/ 408620 h 496315"/>
              <a:gd name="connsiteX62" fmla="*/ 586847 w 609243"/>
              <a:gd name="connsiteY62" fmla="*/ 387586 h 496315"/>
              <a:gd name="connsiteX63" fmla="*/ 585614 w 609243"/>
              <a:gd name="connsiteY63" fmla="*/ 79844 h 496315"/>
              <a:gd name="connsiteX64" fmla="*/ 315160 w 609243"/>
              <a:gd name="connsiteY64" fmla="*/ 68664 h 496315"/>
              <a:gd name="connsiteX65" fmla="*/ 306429 w 609243"/>
              <a:gd name="connsiteY65" fmla="*/ 71791 h 496315"/>
              <a:gd name="connsiteX66" fmla="*/ 297699 w 609243"/>
              <a:gd name="connsiteY66" fmla="*/ 68664 h 496315"/>
              <a:gd name="connsiteX67" fmla="*/ 198798 w 609243"/>
              <a:gd name="connsiteY67" fmla="*/ 22403 h 496315"/>
              <a:gd name="connsiteX68" fmla="*/ 197678 w 609243"/>
              <a:gd name="connsiteY68" fmla="*/ 346 h 496315"/>
              <a:gd name="connsiteX69" fmla="*/ 306429 w 609243"/>
              <a:gd name="connsiteY69" fmla="*/ 46209 h 496315"/>
              <a:gd name="connsiteX70" fmla="*/ 602505 w 609243"/>
              <a:gd name="connsiteY70" fmla="*/ 64779 h 496315"/>
              <a:gd name="connsiteX71" fmla="*/ 606016 w 609243"/>
              <a:gd name="connsiteY71" fmla="*/ 68948 h 496315"/>
              <a:gd name="connsiteX72" fmla="*/ 608009 w 609243"/>
              <a:gd name="connsiteY72" fmla="*/ 75581 h 496315"/>
              <a:gd name="connsiteX73" fmla="*/ 609243 w 609243"/>
              <a:gd name="connsiteY73" fmla="*/ 396113 h 496315"/>
              <a:gd name="connsiteX74" fmla="*/ 608199 w 609243"/>
              <a:gd name="connsiteY74" fmla="*/ 400945 h 496315"/>
              <a:gd name="connsiteX75" fmla="*/ 595103 w 609243"/>
              <a:gd name="connsiteY75" fmla="*/ 414210 h 496315"/>
              <a:gd name="connsiteX76" fmla="*/ 317437 w 609243"/>
              <a:gd name="connsiteY76" fmla="*/ 428043 h 496315"/>
              <a:gd name="connsiteX77" fmla="*/ 306429 w 609243"/>
              <a:gd name="connsiteY77" fmla="*/ 434675 h 496315"/>
              <a:gd name="connsiteX78" fmla="*/ 295422 w 609243"/>
              <a:gd name="connsiteY78" fmla="*/ 428043 h 496315"/>
              <a:gd name="connsiteX79" fmla="*/ 17756 w 609243"/>
              <a:gd name="connsiteY79" fmla="*/ 414210 h 496315"/>
              <a:gd name="connsiteX80" fmla="*/ 4660 w 609243"/>
              <a:gd name="connsiteY80" fmla="*/ 400945 h 496315"/>
              <a:gd name="connsiteX81" fmla="*/ 3616 w 609243"/>
              <a:gd name="connsiteY81" fmla="*/ 396113 h 496315"/>
              <a:gd name="connsiteX82" fmla="*/ 4850 w 609243"/>
              <a:gd name="connsiteY82" fmla="*/ 75581 h 496315"/>
              <a:gd name="connsiteX83" fmla="*/ 6843 w 609243"/>
              <a:gd name="connsiteY83" fmla="*/ 68948 h 496315"/>
              <a:gd name="connsiteX84" fmla="*/ 10354 w 609243"/>
              <a:gd name="connsiteY84" fmla="*/ 64779 h 496315"/>
              <a:gd name="connsiteX85" fmla="*/ 197678 w 609243"/>
              <a:gd name="connsiteY8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765 w 609243"/>
              <a:gd name="connsiteY48" fmla="*/ 107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198798 w 609243"/>
              <a:gd name="connsiteY57" fmla="*/ 22403 h 496315"/>
              <a:gd name="connsiteX58" fmla="*/ 27245 w 609243"/>
              <a:gd name="connsiteY58" fmla="*/ 79844 h 496315"/>
              <a:gd name="connsiteX59" fmla="*/ 26012 w 609243"/>
              <a:gd name="connsiteY59" fmla="*/ 387586 h 496315"/>
              <a:gd name="connsiteX60" fmla="*/ 306429 w 609243"/>
              <a:gd name="connsiteY60" fmla="*/ 408620 h 496315"/>
              <a:gd name="connsiteX61" fmla="*/ 586847 w 609243"/>
              <a:gd name="connsiteY61" fmla="*/ 387586 h 496315"/>
              <a:gd name="connsiteX62" fmla="*/ 585614 w 609243"/>
              <a:gd name="connsiteY62" fmla="*/ 79844 h 496315"/>
              <a:gd name="connsiteX63" fmla="*/ 315160 w 609243"/>
              <a:gd name="connsiteY63" fmla="*/ 68664 h 496315"/>
              <a:gd name="connsiteX64" fmla="*/ 306429 w 609243"/>
              <a:gd name="connsiteY64" fmla="*/ 71791 h 496315"/>
              <a:gd name="connsiteX65" fmla="*/ 297699 w 609243"/>
              <a:gd name="connsiteY65" fmla="*/ 68664 h 496315"/>
              <a:gd name="connsiteX66" fmla="*/ 198798 w 609243"/>
              <a:gd name="connsiteY66" fmla="*/ 22403 h 496315"/>
              <a:gd name="connsiteX67" fmla="*/ 197678 w 609243"/>
              <a:gd name="connsiteY67" fmla="*/ 346 h 496315"/>
              <a:gd name="connsiteX68" fmla="*/ 306429 w 609243"/>
              <a:gd name="connsiteY68" fmla="*/ 46209 h 496315"/>
              <a:gd name="connsiteX69" fmla="*/ 602505 w 609243"/>
              <a:gd name="connsiteY69" fmla="*/ 64779 h 496315"/>
              <a:gd name="connsiteX70" fmla="*/ 606016 w 609243"/>
              <a:gd name="connsiteY70" fmla="*/ 68948 h 496315"/>
              <a:gd name="connsiteX71" fmla="*/ 608009 w 609243"/>
              <a:gd name="connsiteY71" fmla="*/ 75581 h 496315"/>
              <a:gd name="connsiteX72" fmla="*/ 609243 w 609243"/>
              <a:gd name="connsiteY72" fmla="*/ 396113 h 496315"/>
              <a:gd name="connsiteX73" fmla="*/ 608199 w 609243"/>
              <a:gd name="connsiteY73" fmla="*/ 400945 h 496315"/>
              <a:gd name="connsiteX74" fmla="*/ 595103 w 609243"/>
              <a:gd name="connsiteY74" fmla="*/ 414210 h 496315"/>
              <a:gd name="connsiteX75" fmla="*/ 317437 w 609243"/>
              <a:gd name="connsiteY75" fmla="*/ 428043 h 496315"/>
              <a:gd name="connsiteX76" fmla="*/ 306429 w 609243"/>
              <a:gd name="connsiteY76" fmla="*/ 434675 h 496315"/>
              <a:gd name="connsiteX77" fmla="*/ 295422 w 609243"/>
              <a:gd name="connsiteY77" fmla="*/ 428043 h 496315"/>
              <a:gd name="connsiteX78" fmla="*/ 17756 w 609243"/>
              <a:gd name="connsiteY78" fmla="*/ 414210 h 496315"/>
              <a:gd name="connsiteX79" fmla="*/ 4660 w 609243"/>
              <a:gd name="connsiteY79" fmla="*/ 400945 h 496315"/>
              <a:gd name="connsiteX80" fmla="*/ 3616 w 609243"/>
              <a:gd name="connsiteY80" fmla="*/ 396113 h 496315"/>
              <a:gd name="connsiteX81" fmla="*/ 4850 w 609243"/>
              <a:gd name="connsiteY81" fmla="*/ 75581 h 496315"/>
              <a:gd name="connsiteX82" fmla="*/ 6843 w 609243"/>
              <a:gd name="connsiteY82" fmla="*/ 68948 h 496315"/>
              <a:gd name="connsiteX83" fmla="*/ 10354 w 609243"/>
              <a:gd name="connsiteY83" fmla="*/ 64779 h 496315"/>
              <a:gd name="connsiteX84" fmla="*/ 197678 w 609243"/>
              <a:gd name="connsiteY8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101 w 609243"/>
              <a:gd name="connsiteY48" fmla="*/ 110638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198798 w 609243"/>
              <a:gd name="connsiteY56" fmla="*/ 22403 h 496315"/>
              <a:gd name="connsiteX57" fmla="*/ 27245 w 609243"/>
              <a:gd name="connsiteY57" fmla="*/ 79844 h 496315"/>
              <a:gd name="connsiteX58" fmla="*/ 26012 w 609243"/>
              <a:gd name="connsiteY58" fmla="*/ 387586 h 496315"/>
              <a:gd name="connsiteX59" fmla="*/ 306429 w 609243"/>
              <a:gd name="connsiteY59" fmla="*/ 408620 h 496315"/>
              <a:gd name="connsiteX60" fmla="*/ 586847 w 609243"/>
              <a:gd name="connsiteY60" fmla="*/ 387586 h 496315"/>
              <a:gd name="connsiteX61" fmla="*/ 585614 w 609243"/>
              <a:gd name="connsiteY61" fmla="*/ 79844 h 496315"/>
              <a:gd name="connsiteX62" fmla="*/ 315160 w 609243"/>
              <a:gd name="connsiteY62" fmla="*/ 68664 h 496315"/>
              <a:gd name="connsiteX63" fmla="*/ 306429 w 609243"/>
              <a:gd name="connsiteY63" fmla="*/ 71791 h 496315"/>
              <a:gd name="connsiteX64" fmla="*/ 297699 w 609243"/>
              <a:gd name="connsiteY64" fmla="*/ 68664 h 496315"/>
              <a:gd name="connsiteX65" fmla="*/ 198798 w 609243"/>
              <a:gd name="connsiteY65" fmla="*/ 22403 h 496315"/>
              <a:gd name="connsiteX66" fmla="*/ 197678 w 609243"/>
              <a:gd name="connsiteY66" fmla="*/ 346 h 496315"/>
              <a:gd name="connsiteX67" fmla="*/ 306429 w 609243"/>
              <a:gd name="connsiteY67" fmla="*/ 46209 h 496315"/>
              <a:gd name="connsiteX68" fmla="*/ 602505 w 609243"/>
              <a:gd name="connsiteY68" fmla="*/ 64779 h 496315"/>
              <a:gd name="connsiteX69" fmla="*/ 606016 w 609243"/>
              <a:gd name="connsiteY69" fmla="*/ 68948 h 496315"/>
              <a:gd name="connsiteX70" fmla="*/ 608009 w 609243"/>
              <a:gd name="connsiteY70" fmla="*/ 75581 h 496315"/>
              <a:gd name="connsiteX71" fmla="*/ 609243 w 609243"/>
              <a:gd name="connsiteY71" fmla="*/ 396113 h 496315"/>
              <a:gd name="connsiteX72" fmla="*/ 608199 w 609243"/>
              <a:gd name="connsiteY72" fmla="*/ 400945 h 496315"/>
              <a:gd name="connsiteX73" fmla="*/ 595103 w 609243"/>
              <a:gd name="connsiteY73" fmla="*/ 414210 h 496315"/>
              <a:gd name="connsiteX74" fmla="*/ 317437 w 609243"/>
              <a:gd name="connsiteY74" fmla="*/ 428043 h 496315"/>
              <a:gd name="connsiteX75" fmla="*/ 306429 w 609243"/>
              <a:gd name="connsiteY75" fmla="*/ 434675 h 496315"/>
              <a:gd name="connsiteX76" fmla="*/ 295422 w 609243"/>
              <a:gd name="connsiteY76" fmla="*/ 428043 h 496315"/>
              <a:gd name="connsiteX77" fmla="*/ 17756 w 609243"/>
              <a:gd name="connsiteY77" fmla="*/ 414210 h 496315"/>
              <a:gd name="connsiteX78" fmla="*/ 4660 w 609243"/>
              <a:gd name="connsiteY78" fmla="*/ 400945 h 496315"/>
              <a:gd name="connsiteX79" fmla="*/ 3616 w 609243"/>
              <a:gd name="connsiteY79" fmla="*/ 396113 h 496315"/>
              <a:gd name="connsiteX80" fmla="*/ 4850 w 609243"/>
              <a:gd name="connsiteY80" fmla="*/ 75581 h 496315"/>
              <a:gd name="connsiteX81" fmla="*/ 6843 w 609243"/>
              <a:gd name="connsiteY81" fmla="*/ 68948 h 496315"/>
              <a:gd name="connsiteX82" fmla="*/ 10354 w 609243"/>
              <a:gd name="connsiteY82" fmla="*/ 64779 h 496315"/>
              <a:gd name="connsiteX83" fmla="*/ 197678 w 609243"/>
              <a:gd name="connsiteY8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0101 w 609243"/>
              <a:gd name="connsiteY47" fmla="*/ 110638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60101 w 609243"/>
              <a:gd name="connsiteY54" fmla="*/ 110638 h 496315"/>
              <a:gd name="connsiteX55" fmla="*/ 198798 w 609243"/>
              <a:gd name="connsiteY55" fmla="*/ 22403 h 496315"/>
              <a:gd name="connsiteX56" fmla="*/ 27245 w 609243"/>
              <a:gd name="connsiteY56" fmla="*/ 79844 h 496315"/>
              <a:gd name="connsiteX57" fmla="*/ 26012 w 609243"/>
              <a:gd name="connsiteY57" fmla="*/ 387586 h 496315"/>
              <a:gd name="connsiteX58" fmla="*/ 306429 w 609243"/>
              <a:gd name="connsiteY58" fmla="*/ 408620 h 496315"/>
              <a:gd name="connsiteX59" fmla="*/ 586847 w 609243"/>
              <a:gd name="connsiteY59" fmla="*/ 387586 h 496315"/>
              <a:gd name="connsiteX60" fmla="*/ 585614 w 609243"/>
              <a:gd name="connsiteY60" fmla="*/ 79844 h 496315"/>
              <a:gd name="connsiteX61" fmla="*/ 315160 w 609243"/>
              <a:gd name="connsiteY61" fmla="*/ 68664 h 496315"/>
              <a:gd name="connsiteX62" fmla="*/ 306429 w 609243"/>
              <a:gd name="connsiteY62" fmla="*/ 71791 h 496315"/>
              <a:gd name="connsiteX63" fmla="*/ 297699 w 609243"/>
              <a:gd name="connsiteY63" fmla="*/ 68664 h 496315"/>
              <a:gd name="connsiteX64" fmla="*/ 198798 w 609243"/>
              <a:gd name="connsiteY64" fmla="*/ 22403 h 496315"/>
              <a:gd name="connsiteX65" fmla="*/ 197678 w 609243"/>
              <a:gd name="connsiteY65" fmla="*/ 346 h 496315"/>
              <a:gd name="connsiteX66" fmla="*/ 306429 w 609243"/>
              <a:gd name="connsiteY66" fmla="*/ 46209 h 496315"/>
              <a:gd name="connsiteX67" fmla="*/ 602505 w 609243"/>
              <a:gd name="connsiteY67" fmla="*/ 64779 h 496315"/>
              <a:gd name="connsiteX68" fmla="*/ 606016 w 609243"/>
              <a:gd name="connsiteY68" fmla="*/ 68948 h 496315"/>
              <a:gd name="connsiteX69" fmla="*/ 608009 w 609243"/>
              <a:gd name="connsiteY69" fmla="*/ 75581 h 496315"/>
              <a:gd name="connsiteX70" fmla="*/ 609243 w 609243"/>
              <a:gd name="connsiteY70" fmla="*/ 396113 h 496315"/>
              <a:gd name="connsiteX71" fmla="*/ 608199 w 609243"/>
              <a:gd name="connsiteY71" fmla="*/ 400945 h 496315"/>
              <a:gd name="connsiteX72" fmla="*/ 595103 w 609243"/>
              <a:gd name="connsiteY72" fmla="*/ 414210 h 496315"/>
              <a:gd name="connsiteX73" fmla="*/ 317437 w 609243"/>
              <a:gd name="connsiteY73" fmla="*/ 428043 h 496315"/>
              <a:gd name="connsiteX74" fmla="*/ 306429 w 609243"/>
              <a:gd name="connsiteY74" fmla="*/ 434675 h 496315"/>
              <a:gd name="connsiteX75" fmla="*/ 295422 w 609243"/>
              <a:gd name="connsiteY75" fmla="*/ 428043 h 496315"/>
              <a:gd name="connsiteX76" fmla="*/ 17756 w 609243"/>
              <a:gd name="connsiteY76" fmla="*/ 414210 h 496315"/>
              <a:gd name="connsiteX77" fmla="*/ 4660 w 609243"/>
              <a:gd name="connsiteY77" fmla="*/ 400945 h 496315"/>
              <a:gd name="connsiteX78" fmla="*/ 3616 w 609243"/>
              <a:gd name="connsiteY78" fmla="*/ 396113 h 496315"/>
              <a:gd name="connsiteX79" fmla="*/ 4850 w 609243"/>
              <a:gd name="connsiteY79" fmla="*/ 75581 h 496315"/>
              <a:gd name="connsiteX80" fmla="*/ 6843 w 609243"/>
              <a:gd name="connsiteY80" fmla="*/ 68948 h 496315"/>
              <a:gd name="connsiteX81" fmla="*/ 10354 w 609243"/>
              <a:gd name="connsiteY81" fmla="*/ 64779 h 496315"/>
              <a:gd name="connsiteX82" fmla="*/ 197678 w 609243"/>
              <a:gd name="connsiteY8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58392 w 609243"/>
              <a:gd name="connsiteY47" fmla="*/ 166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198798 w 609243"/>
              <a:gd name="connsiteY54" fmla="*/ 22403 h 496315"/>
              <a:gd name="connsiteX55" fmla="*/ 27245 w 609243"/>
              <a:gd name="connsiteY55" fmla="*/ 79844 h 496315"/>
              <a:gd name="connsiteX56" fmla="*/ 26012 w 609243"/>
              <a:gd name="connsiteY56" fmla="*/ 387586 h 496315"/>
              <a:gd name="connsiteX57" fmla="*/ 306429 w 609243"/>
              <a:gd name="connsiteY57" fmla="*/ 408620 h 496315"/>
              <a:gd name="connsiteX58" fmla="*/ 586847 w 609243"/>
              <a:gd name="connsiteY58" fmla="*/ 387586 h 496315"/>
              <a:gd name="connsiteX59" fmla="*/ 585614 w 609243"/>
              <a:gd name="connsiteY59" fmla="*/ 79844 h 496315"/>
              <a:gd name="connsiteX60" fmla="*/ 315160 w 609243"/>
              <a:gd name="connsiteY60" fmla="*/ 68664 h 496315"/>
              <a:gd name="connsiteX61" fmla="*/ 306429 w 609243"/>
              <a:gd name="connsiteY61" fmla="*/ 71791 h 496315"/>
              <a:gd name="connsiteX62" fmla="*/ 297699 w 609243"/>
              <a:gd name="connsiteY62" fmla="*/ 68664 h 496315"/>
              <a:gd name="connsiteX63" fmla="*/ 198798 w 609243"/>
              <a:gd name="connsiteY63" fmla="*/ 22403 h 496315"/>
              <a:gd name="connsiteX64" fmla="*/ 197678 w 609243"/>
              <a:gd name="connsiteY64" fmla="*/ 346 h 496315"/>
              <a:gd name="connsiteX65" fmla="*/ 306429 w 609243"/>
              <a:gd name="connsiteY65" fmla="*/ 46209 h 496315"/>
              <a:gd name="connsiteX66" fmla="*/ 602505 w 609243"/>
              <a:gd name="connsiteY66" fmla="*/ 64779 h 496315"/>
              <a:gd name="connsiteX67" fmla="*/ 606016 w 609243"/>
              <a:gd name="connsiteY67" fmla="*/ 68948 h 496315"/>
              <a:gd name="connsiteX68" fmla="*/ 608009 w 609243"/>
              <a:gd name="connsiteY68" fmla="*/ 75581 h 496315"/>
              <a:gd name="connsiteX69" fmla="*/ 609243 w 609243"/>
              <a:gd name="connsiteY69" fmla="*/ 396113 h 496315"/>
              <a:gd name="connsiteX70" fmla="*/ 608199 w 609243"/>
              <a:gd name="connsiteY70" fmla="*/ 400945 h 496315"/>
              <a:gd name="connsiteX71" fmla="*/ 595103 w 609243"/>
              <a:gd name="connsiteY71" fmla="*/ 414210 h 496315"/>
              <a:gd name="connsiteX72" fmla="*/ 317437 w 609243"/>
              <a:gd name="connsiteY72" fmla="*/ 428043 h 496315"/>
              <a:gd name="connsiteX73" fmla="*/ 306429 w 609243"/>
              <a:gd name="connsiteY73" fmla="*/ 434675 h 496315"/>
              <a:gd name="connsiteX74" fmla="*/ 295422 w 609243"/>
              <a:gd name="connsiteY74" fmla="*/ 428043 h 496315"/>
              <a:gd name="connsiteX75" fmla="*/ 17756 w 609243"/>
              <a:gd name="connsiteY75" fmla="*/ 414210 h 496315"/>
              <a:gd name="connsiteX76" fmla="*/ 4660 w 609243"/>
              <a:gd name="connsiteY76" fmla="*/ 400945 h 496315"/>
              <a:gd name="connsiteX77" fmla="*/ 3616 w 609243"/>
              <a:gd name="connsiteY77" fmla="*/ 396113 h 496315"/>
              <a:gd name="connsiteX78" fmla="*/ 4850 w 609243"/>
              <a:gd name="connsiteY78" fmla="*/ 75581 h 496315"/>
              <a:gd name="connsiteX79" fmla="*/ 6843 w 609243"/>
              <a:gd name="connsiteY79" fmla="*/ 68948 h 496315"/>
              <a:gd name="connsiteX80" fmla="*/ 10354 w 609243"/>
              <a:gd name="connsiteY80" fmla="*/ 64779 h 496315"/>
              <a:gd name="connsiteX81" fmla="*/ 197678 w 609243"/>
              <a:gd name="connsiteY8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4658 w 609243"/>
              <a:gd name="connsiteY47" fmla="*/ 175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198798 w 609243"/>
              <a:gd name="connsiteY53" fmla="*/ 22403 h 496315"/>
              <a:gd name="connsiteX54" fmla="*/ 27245 w 609243"/>
              <a:gd name="connsiteY54" fmla="*/ 79844 h 496315"/>
              <a:gd name="connsiteX55" fmla="*/ 26012 w 609243"/>
              <a:gd name="connsiteY55" fmla="*/ 387586 h 496315"/>
              <a:gd name="connsiteX56" fmla="*/ 306429 w 609243"/>
              <a:gd name="connsiteY56" fmla="*/ 408620 h 496315"/>
              <a:gd name="connsiteX57" fmla="*/ 586847 w 609243"/>
              <a:gd name="connsiteY57" fmla="*/ 387586 h 496315"/>
              <a:gd name="connsiteX58" fmla="*/ 585614 w 609243"/>
              <a:gd name="connsiteY58" fmla="*/ 79844 h 496315"/>
              <a:gd name="connsiteX59" fmla="*/ 315160 w 609243"/>
              <a:gd name="connsiteY59" fmla="*/ 68664 h 496315"/>
              <a:gd name="connsiteX60" fmla="*/ 306429 w 609243"/>
              <a:gd name="connsiteY60" fmla="*/ 71791 h 496315"/>
              <a:gd name="connsiteX61" fmla="*/ 297699 w 609243"/>
              <a:gd name="connsiteY61" fmla="*/ 68664 h 496315"/>
              <a:gd name="connsiteX62" fmla="*/ 198798 w 609243"/>
              <a:gd name="connsiteY62" fmla="*/ 22403 h 496315"/>
              <a:gd name="connsiteX63" fmla="*/ 197678 w 609243"/>
              <a:gd name="connsiteY63" fmla="*/ 346 h 496315"/>
              <a:gd name="connsiteX64" fmla="*/ 306429 w 609243"/>
              <a:gd name="connsiteY64" fmla="*/ 46209 h 496315"/>
              <a:gd name="connsiteX65" fmla="*/ 602505 w 609243"/>
              <a:gd name="connsiteY65" fmla="*/ 64779 h 496315"/>
              <a:gd name="connsiteX66" fmla="*/ 606016 w 609243"/>
              <a:gd name="connsiteY66" fmla="*/ 68948 h 496315"/>
              <a:gd name="connsiteX67" fmla="*/ 608009 w 609243"/>
              <a:gd name="connsiteY67" fmla="*/ 75581 h 496315"/>
              <a:gd name="connsiteX68" fmla="*/ 609243 w 609243"/>
              <a:gd name="connsiteY68" fmla="*/ 396113 h 496315"/>
              <a:gd name="connsiteX69" fmla="*/ 608199 w 609243"/>
              <a:gd name="connsiteY69" fmla="*/ 400945 h 496315"/>
              <a:gd name="connsiteX70" fmla="*/ 595103 w 609243"/>
              <a:gd name="connsiteY70" fmla="*/ 414210 h 496315"/>
              <a:gd name="connsiteX71" fmla="*/ 317437 w 609243"/>
              <a:gd name="connsiteY71" fmla="*/ 428043 h 496315"/>
              <a:gd name="connsiteX72" fmla="*/ 306429 w 609243"/>
              <a:gd name="connsiteY72" fmla="*/ 434675 h 496315"/>
              <a:gd name="connsiteX73" fmla="*/ 295422 w 609243"/>
              <a:gd name="connsiteY73" fmla="*/ 428043 h 496315"/>
              <a:gd name="connsiteX74" fmla="*/ 17756 w 609243"/>
              <a:gd name="connsiteY74" fmla="*/ 414210 h 496315"/>
              <a:gd name="connsiteX75" fmla="*/ 4660 w 609243"/>
              <a:gd name="connsiteY75" fmla="*/ 400945 h 496315"/>
              <a:gd name="connsiteX76" fmla="*/ 3616 w 609243"/>
              <a:gd name="connsiteY76" fmla="*/ 396113 h 496315"/>
              <a:gd name="connsiteX77" fmla="*/ 4850 w 609243"/>
              <a:gd name="connsiteY77" fmla="*/ 75581 h 496315"/>
              <a:gd name="connsiteX78" fmla="*/ 6843 w 609243"/>
              <a:gd name="connsiteY78" fmla="*/ 68948 h 496315"/>
              <a:gd name="connsiteX79" fmla="*/ 10354 w 609243"/>
              <a:gd name="connsiteY79" fmla="*/ 64779 h 496315"/>
              <a:gd name="connsiteX80" fmla="*/ 197678 w 609243"/>
              <a:gd name="connsiteY8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78234 w 609243"/>
              <a:gd name="connsiteY47" fmla="*/ 179892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198798 w 609243"/>
              <a:gd name="connsiteY52" fmla="*/ 22403 h 496315"/>
              <a:gd name="connsiteX53" fmla="*/ 27245 w 609243"/>
              <a:gd name="connsiteY53" fmla="*/ 79844 h 496315"/>
              <a:gd name="connsiteX54" fmla="*/ 26012 w 609243"/>
              <a:gd name="connsiteY54" fmla="*/ 387586 h 496315"/>
              <a:gd name="connsiteX55" fmla="*/ 306429 w 609243"/>
              <a:gd name="connsiteY55" fmla="*/ 408620 h 496315"/>
              <a:gd name="connsiteX56" fmla="*/ 586847 w 609243"/>
              <a:gd name="connsiteY56" fmla="*/ 387586 h 496315"/>
              <a:gd name="connsiteX57" fmla="*/ 585614 w 609243"/>
              <a:gd name="connsiteY57" fmla="*/ 79844 h 496315"/>
              <a:gd name="connsiteX58" fmla="*/ 315160 w 609243"/>
              <a:gd name="connsiteY58" fmla="*/ 68664 h 496315"/>
              <a:gd name="connsiteX59" fmla="*/ 306429 w 609243"/>
              <a:gd name="connsiteY59" fmla="*/ 71791 h 496315"/>
              <a:gd name="connsiteX60" fmla="*/ 297699 w 609243"/>
              <a:gd name="connsiteY60" fmla="*/ 68664 h 496315"/>
              <a:gd name="connsiteX61" fmla="*/ 198798 w 609243"/>
              <a:gd name="connsiteY61" fmla="*/ 22403 h 496315"/>
              <a:gd name="connsiteX62" fmla="*/ 197678 w 609243"/>
              <a:gd name="connsiteY62" fmla="*/ 346 h 496315"/>
              <a:gd name="connsiteX63" fmla="*/ 306429 w 609243"/>
              <a:gd name="connsiteY63" fmla="*/ 46209 h 496315"/>
              <a:gd name="connsiteX64" fmla="*/ 602505 w 609243"/>
              <a:gd name="connsiteY64" fmla="*/ 64779 h 496315"/>
              <a:gd name="connsiteX65" fmla="*/ 606016 w 609243"/>
              <a:gd name="connsiteY65" fmla="*/ 68948 h 496315"/>
              <a:gd name="connsiteX66" fmla="*/ 608009 w 609243"/>
              <a:gd name="connsiteY66" fmla="*/ 75581 h 496315"/>
              <a:gd name="connsiteX67" fmla="*/ 609243 w 609243"/>
              <a:gd name="connsiteY67" fmla="*/ 396113 h 496315"/>
              <a:gd name="connsiteX68" fmla="*/ 608199 w 609243"/>
              <a:gd name="connsiteY68" fmla="*/ 400945 h 496315"/>
              <a:gd name="connsiteX69" fmla="*/ 595103 w 609243"/>
              <a:gd name="connsiteY69" fmla="*/ 414210 h 496315"/>
              <a:gd name="connsiteX70" fmla="*/ 317437 w 609243"/>
              <a:gd name="connsiteY70" fmla="*/ 428043 h 496315"/>
              <a:gd name="connsiteX71" fmla="*/ 306429 w 609243"/>
              <a:gd name="connsiteY71" fmla="*/ 434675 h 496315"/>
              <a:gd name="connsiteX72" fmla="*/ 295422 w 609243"/>
              <a:gd name="connsiteY72" fmla="*/ 428043 h 496315"/>
              <a:gd name="connsiteX73" fmla="*/ 17756 w 609243"/>
              <a:gd name="connsiteY73" fmla="*/ 414210 h 496315"/>
              <a:gd name="connsiteX74" fmla="*/ 4660 w 609243"/>
              <a:gd name="connsiteY74" fmla="*/ 400945 h 496315"/>
              <a:gd name="connsiteX75" fmla="*/ 3616 w 609243"/>
              <a:gd name="connsiteY75" fmla="*/ 396113 h 496315"/>
              <a:gd name="connsiteX76" fmla="*/ 4850 w 609243"/>
              <a:gd name="connsiteY76" fmla="*/ 75581 h 496315"/>
              <a:gd name="connsiteX77" fmla="*/ 6843 w 609243"/>
              <a:gd name="connsiteY77" fmla="*/ 68948 h 496315"/>
              <a:gd name="connsiteX78" fmla="*/ 10354 w 609243"/>
              <a:gd name="connsiteY78" fmla="*/ 64779 h 496315"/>
              <a:gd name="connsiteX79" fmla="*/ 197678 w 609243"/>
              <a:gd name="connsiteY7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33773 w 609243"/>
              <a:gd name="connsiteY46" fmla="*/ 149292 h 496315"/>
              <a:gd name="connsiteX47" fmla="*/ 126842 w 609243"/>
              <a:gd name="connsiteY47" fmla="*/ 159523 h 496315"/>
              <a:gd name="connsiteX48" fmla="*/ 78234 w 609243"/>
              <a:gd name="connsiteY48" fmla="*/ 179892 h 496315"/>
              <a:gd name="connsiteX49" fmla="*/ 198798 w 609243"/>
              <a:gd name="connsiteY49" fmla="*/ 22403 h 496315"/>
              <a:gd name="connsiteX50" fmla="*/ 27245 w 609243"/>
              <a:gd name="connsiteY50" fmla="*/ 79844 h 496315"/>
              <a:gd name="connsiteX51" fmla="*/ 26012 w 609243"/>
              <a:gd name="connsiteY51" fmla="*/ 387586 h 496315"/>
              <a:gd name="connsiteX52" fmla="*/ 306429 w 609243"/>
              <a:gd name="connsiteY52" fmla="*/ 408620 h 496315"/>
              <a:gd name="connsiteX53" fmla="*/ 586847 w 609243"/>
              <a:gd name="connsiteY53" fmla="*/ 387586 h 496315"/>
              <a:gd name="connsiteX54" fmla="*/ 585614 w 609243"/>
              <a:gd name="connsiteY54" fmla="*/ 79844 h 496315"/>
              <a:gd name="connsiteX55" fmla="*/ 315160 w 609243"/>
              <a:gd name="connsiteY55" fmla="*/ 68664 h 496315"/>
              <a:gd name="connsiteX56" fmla="*/ 306429 w 609243"/>
              <a:gd name="connsiteY56" fmla="*/ 71791 h 496315"/>
              <a:gd name="connsiteX57" fmla="*/ 297699 w 609243"/>
              <a:gd name="connsiteY57" fmla="*/ 68664 h 496315"/>
              <a:gd name="connsiteX58" fmla="*/ 198798 w 609243"/>
              <a:gd name="connsiteY58" fmla="*/ 22403 h 496315"/>
              <a:gd name="connsiteX59" fmla="*/ 197678 w 609243"/>
              <a:gd name="connsiteY59" fmla="*/ 346 h 496315"/>
              <a:gd name="connsiteX60" fmla="*/ 306429 w 609243"/>
              <a:gd name="connsiteY60" fmla="*/ 46209 h 496315"/>
              <a:gd name="connsiteX61" fmla="*/ 602505 w 609243"/>
              <a:gd name="connsiteY61" fmla="*/ 64779 h 496315"/>
              <a:gd name="connsiteX62" fmla="*/ 606016 w 609243"/>
              <a:gd name="connsiteY62" fmla="*/ 68948 h 496315"/>
              <a:gd name="connsiteX63" fmla="*/ 608009 w 609243"/>
              <a:gd name="connsiteY63" fmla="*/ 75581 h 496315"/>
              <a:gd name="connsiteX64" fmla="*/ 609243 w 609243"/>
              <a:gd name="connsiteY64" fmla="*/ 396113 h 496315"/>
              <a:gd name="connsiteX65" fmla="*/ 608199 w 609243"/>
              <a:gd name="connsiteY65" fmla="*/ 400945 h 496315"/>
              <a:gd name="connsiteX66" fmla="*/ 595103 w 609243"/>
              <a:gd name="connsiteY66" fmla="*/ 414210 h 496315"/>
              <a:gd name="connsiteX67" fmla="*/ 317437 w 609243"/>
              <a:gd name="connsiteY67" fmla="*/ 428043 h 496315"/>
              <a:gd name="connsiteX68" fmla="*/ 306429 w 609243"/>
              <a:gd name="connsiteY68" fmla="*/ 434675 h 496315"/>
              <a:gd name="connsiteX69" fmla="*/ 295422 w 609243"/>
              <a:gd name="connsiteY69" fmla="*/ 428043 h 496315"/>
              <a:gd name="connsiteX70" fmla="*/ 17756 w 609243"/>
              <a:gd name="connsiteY70" fmla="*/ 414210 h 496315"/>
              <a:gd name="connsiteX71" fmla="*/ 4660 w 609243"/>
              <a:gd name="connsiteY71" fmla="*/ 400945 h 496315"/>
              <a:gd name="connsiteX72" fmla="*/ 3616 w 609243"/>
              <a:gd name="connsiteY72" fmla="*/ 396113 h 496315"/>
              <a:gd name="connsiteX73" fmla="*/ 4850 w 609243"/>
              <a:gd name="connsiteY73" fmla="*/ 75581 h 496315"/>
              <a:gd name="connsiteX74" fmla="*/ 6843 w 609243"/>
              <a:gd name="connsiteY74" fmla="*/ 68948 h 496315"/>
              <a:gd name="connsiteX75" fmla="*/ 10354 w 609243"/>
              <a:gd name="connsiteY75" fmla="*/ 64779 h 496315"/>
              <a:gd name="connsiteX76" fmla="*/ 197678 w 609243"/>
              <a:gd name="connsiteY7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26842 w 609243"/>
              <a:gd name="connsiteY46" fmla="*/ 159523 h 496315"/>
              <a:gd name="connsiteX47" fmla="*/ 78234 w 609243"/>
              <a:gd name="connsiteY47" fmla="*/ 179892 h 496315"/>
              <a:gd name="connsiteX48" fmla="*/ 198798 w 609243"/>
              <a:gd name="connsiteY48" fmla="*/ 22403 h 496315"/>
              <a:gd name="connsiteX49" fmla="*/ 27245 w 609243"/>
              <a:gd name="connsiteY49" fmla="*/ 79844 h 496315"/>
              <a:gd name="connsiteX50" fmla="*/ 26012 w 609243"/>
              <a:gd name="connsiteY50" fmla="*/ 387586 h 496315"/>
              <a:gd name="connsiteX51" fmla="*/ 306429 w 609243"/>
              <a:gd name="connsiteY51" fmla="*/ 408620 h 496315"/>
              <a:gd name="connsiteX52" fmla="*/ 586847 w 609243"/>
              <a:gd name="connsiteY52" fmla="*/ 387586 h 496315"/>
              <a:gd name="connsiteX53" fmla="*/ 585614 w 609243"/>
              <a:gd name="connsiteY53" fmla="*/ 79844 h 496315"/>
              <a:gd name="connsiteX54" fmla="*/ 315160 w 609243"/>
              <a:gd name="connsiteY54" fmla="*/ 68664 h 496315"/>
              <a:gd name="connsiteX55" fmla="*/ 306429 w 609243"/>
              <a:gd name="connsiteY55" fmla="*/ 71791 h 496315"/>
              <a:gd name="connsiteX56" fmla="*/ 297699 w 609243"/>
              <a:gd name="connsiteY56" fmla="*/ 68664 h 496315"/>
              <a:gd name="connsiteX57" fmla="*/ 198798 w 609243"/>
              <a:gd name="connsiteY57" fmla="*/ 22403 h 496315"/>
              <a:gd name="connsiteX58" fmla="*/ 197678 w 609243"/>
              <a:gd name="connsiteY58" fmla="*/ 346 h 496315"/>
              <a:gd name="connsiteX59" fmla="*/ 306429 w 609243"/>
              <a:gd name="connsiteY59" fmla="*/ 46209 h 496315"/>
              <a:gd name="connsiteX60" fmla="*/ 602505 w 609243"/>
              <a:gd name="connsiteY60" fmla="*/ 64779 h 496315"/>
              <a:gd name="connsiteX61" fmla="*/ 606016 w 609243"/>
              <a:gd name="connsiteY61" fmla="*/ 68948 h 496315"/>
              <a:gd name="connsiteX62" fmla="*/ 608009 w 609243"/>
              <a:gd name="connsiteY62" fmla="*/ 75581 h 496315"/>
              <a:gd name="connsiteX63" fmla="*/ 609243 w 609243"/>
              <a:gd name="connsiteY63" fmla="*/ 396113 h 496315"/>
              <a:gd name="connsiteX64" fmla="*/ 608199 w 609243"/>
              <a:gd name="connsiteY64" fmla="*/ 400945 h 496315"/>
              <a:gd name="connsiteX65" fmla="*/ 595103 w 609243"/>
              <a:gd name="connsiteY65" fmla="*/ 414210 h 496315"/>
              <a:gd name="connsiteX66" fmla="*/ 317437 w 609243"/>
              <a:gd name="connsiteY66" fmla="*/ 428043 h 496315"/>
              <a:gd name="connsiteX67" fmla="*/ 306429 w 609243"/>
              <a:gd name="connsiteY67" fmla="*/ 434675 h 496315"/>
              <a:gd name="connsiteX68" fmla="*/ 295422 w 609243"/>
              <a:gd name="connsiteY68" fmla="*/ 428043 h 496315"/>
              <a:gd name="connsiteX69" fmla="*/ 17756 w 609243"/>
              <a:gd name="connsiteY69" fmla="*/ 414210 h 496315"/>
              <a:gd name="connsiteX70" fmla="*/ 4660 w 609243"/>
              <a:gd name="connsiteY70" fmla="*/ 400945 h 496315"/>
              <a:gd name="connsiteX71" fmla="*/ 3616 w 609243"/>
              <a:gd name="connsiteY71" fmla="*/ 396113 h 496315"/>
              <a:gd name="connsiteX72" fmla="*/ 4850 w 609243"/>
              <a:gd name="connsiteY72" fmla="*/ 75581 h 496315"/>
              <a:gd name="connsiteX73" fmla="*/ 6843 w 609243"/>
              <a:gd name="connsiteY73" fmla="*/ 68948 h 496315"/>
              <a:gd name="connsiteX74" fmla="*/ 10354 w 609243"/>
              <a:gd name="connsiteY74" fmla="*/ 64779 h 496315"/>
              <a:gd name="connsiteX75" fmla="*/ 197678 w 609243"/>
              <a:gd name="connsiteY7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26842 w 609243"/>
              <a:gd name="connsiteY45" fmla="*/ 159523 h 496315"/>
              <a:gd name="connsiteX46" fmla="*/ 78234 w 609243"/>
              <a:gd name="connsiteY46" fmla="*/ 179892 h 496315"/>
              <a:gd name="connsiteX47" fmla="*/ 198798 w 609243"/>
              <a:gd name="connsiteY47" fmla="*/ 22403 h 496315"/>
              <a:gd name="connsiteX48" fmla="*/ 27245 w 609243"/>
              <a:gd name="connsiteY48" fmla="*/ 79844 h 496315"/>
              <a:gd name="connsiteX49" fmla="*/ 26012 w 609243"/>
              <a:gd name="connsiteY49" fmla="*/ 387586 h 496315"/>
              <a:gd name="connsiteX50" fmla="*/ 306429 w 609243"/>
              <a:gd name="connsiteY50" fmla="*/ 408620 h 496315"/>
              <a:gd name="connsiteX51" fmla="*/ 586847 w 609243"/>
              <a:gd name="connsiteY51" fmla="*/ 387586 h 496315"/>
              <a:gd name="connsiteX52" fmla="*/ 585614 w 609243"/>
              <a:gd name="connsiteY52" fmla="*/ 79844 h 496315"/>
              <a:gd name="connsiteX53" fmla="*/ 315160 w 609243"/>
              <a:gd name="connsiteY53" fmla="*/ 68664 h 496315"/>
              <a:gd name="connsiteX54" fmla="*/ 306429 w 609243"/>
              <a:gd name="connsiteY54" fmla="*/ 71791 h 496315"/>
              <a:gd name="connsiteX55" fmla="*/ 297699 w 609243"/>
              <a:gd name="connsiteY55" fmla="*/ 68664 h 496315"/>
              <a:gd name="connsiteX56" fmla="*/ 198798 w 609243"/>
              <a:gd name="connsiteY56" fmla="*/ 22403 h 496315"/>
              <a:gd name="connsiteX57" fmla="*/ 197678 w 609243"/>
              <a:gd name="connsiteY57" fmla="*/ 346 h 496315"/>
              <a:gd name="connsiteX58" fmla="*/ 306429 w 609243"/>
              <a:gd name="connsiteY58" fmla="*/ 46209 h 496315"/>
              <a:gd name="connsiteX59" fmla="*/ 602505 w 609243"/>
              <a:gd name="connsiteY59" fmla="*/ 64779 h 496315"/>
              <a:gd name="connsiteX60" fmla="*/ 606016 w 609243"/>
              <a:gd name="connsiteY60" fmla="*/ 68948 h 496315"/>
              <a:gd name="connsiteX61" fmla="*/ 608009 w 609243"/>
              <a:gd name="connsiteY61" fmla="*/ 75581 h 496315"/>
              <a:gd name="connsiteX62" fmla="*/ 609243 w 609243"/>
              <a:gd name="connsiteY62" fmla="*/ 396113 h 496315"/>
              <a:gd name="connsiteX63" fmla="*/ 608199 w 609243"/>
              <a:gd name="connsiteY63" fmla="*/ 400945 h 496315"/>
              <a:gd name="connsiteX64" fmla="*/ 595103 w 609243"/>
              <a:gd name="connsiteY64" fmla="*/ 414210 h 496315"/>
              <a:gd name="connsiteX65" fmla="*/ 317437 w 609243"/>
              <a:gd name="connsiteY65" fmla="*/ 428043 h 496315"/>
              <a:gd name="connsiteX66" fmla="*/ 306429 w 609243"/>
              <a:gd name="connsiteY66" fmla="*/ 434675 h 496315"/>
              <a:gd name="connsiteX67" fmla="*/ 295422 w 609243"/>
              <a:gd name="connsiteY67" fmla="*/ 428043 h 496315"/>
              <a:gd name="connsiteX68" fmla="*/ 17756 w 609243"/>
              <a:gd name="connsiteY68" fmla="*/ 414210 h 496315"/>
              <a:gd name="connsiteX69" fmla="*/ 4660 w 609243"/>
              <a:gd name="connsiteY69" fmla="*/ 400945 h 496315"/>
              <a:gd name="connsiteX70" fmla="*/ 3616 w 609243"/>
              <a:gd name="connsiteY70" fmla="*/ 396113 h 496315"/>
              <a:gd name="connsiteX71" fmla="*/ 4850 w 609243"/>
              <a:gd name="connsiteY71" fmla="*/ 75581 h 496315"/>
              <a:gd name="connsiteX72" fmla="*/ 6843 w 609243"/>
              <a:gd name="connsiteY72" fmla="*/ 68948 h 496315"/>
              <a:gd name="connsiteX73" fmla="*/ 10354 w 609243"/>
              <a:gd name="connsiteY73" fmla="*/ 64779 h 496315"/>
              <a:gd name="connsiteX74" fmla="*/ 197678 w 609243"/>
              <a:gd name="connsiteY7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98798 w 609243"/>
              <a:gd name="connsiteY44" fmla="*/ 22403 h 496315"/>
              <a:gd name="connsiteX45" fmla="*/ 27245 w 609243"/>
              <a:gd name="connsiteY45" fmla="*/ 79844 h 496315"/>
              <a:gd name="connsiteX46" fmla="*/ 26012 w 609243"/>
              <a:gd name="connsiteY46" fmla="*/ 387586 h 496315"/>
              <a:gd name="connsiteX47" fmla="*/ 306429 w 609243"/>
              <a:gd name="connsiteY47" fmla="*/ 408620 h 496315"/>
              <a:gd name="connsiteX48" fmla="*/ 586847 w 609243"/>
              <a:gd name="connsiteY48" fmla="*/ 387586 h 496315"/>
              <a:gd name="connsiteX49" fmla="*/ 585614 w 609243"/>
              <a:gd name="connsiteY49" fmla="*/ 79844 h 496315"/>
              <a:gd name="connsiteX50" fmla="*/ 315160 w 609243"/>
              <a:gd name="connsiteY50" fmla="*/ 68664 h 496315"/>
              <a:gd name="connsiteX51" fmla="*/ 306429 w 609243"/>
              <a:gd name="connsiteY51" fmla="*/ 71791 h 496315"/>
              <a:gd name="connsiteX52" fmla="*/ 297699 w 609243"/>
              <a:gd name="connsiteY52" fmla="*/ 68664 h 496315"/>
              <a:gd name="connsiteX53" fmla="*/ 198798 w 609243"/>
              <a:gd name="connsiteY53" fmla="*/ 22403 h 496315"/>
              <a:gd name="connsiteX54" fmla="*/ 197678 w 609243"/>
              <a:gd name="connsiteY54" fmla="*/ 346 h 496315"/>
              <a:gd name="connsiteX55" fmla="*/ 306429 w 609243"/>
              <a:gd name="connsiteY55" fmla="*/ 46209 h 496315"/>
              <a:gd name="connsiteX56" fmla="*/ 602505 w 609243"/>
              <a:gd name="connsiteY56" fmla="*/ 64779 h 496315"/>
              <a:gd name="connsiteX57" fmla="*/ 606016 w 609243"/>
              <a:gd name="connsiteY57" fmla="*/ 68948 h 496315"/>
              <a:gd name="connsiteX58" fmla="*/ 608009 w 609243"/>
              <a:gd name="connsiteY58" fmla="*/ 75581 h 496315"/>
              <a:gd name="connsiteX59" fmla="*/ 609243 w 609243"/>
              <a:gd name="connsiteY59" fmla="*/ 396113 h 496315"/>
              <a:gd name="connsiteX60" fmla="*/ 608199 w 609243"/>
              <a:gd name="connsiteY60" fmla="*/ 400945 h 496315"/>
              <a:gd name="connsiteX61" fmla="*/ 595103 w 609243"/>
              <a:gd name="connsiteY61" fmla="*/ 414210 h 496315"/>
              <a:gd name="connsiteX62" fmla="*/ 317437 w 609243"/>
              <a:gd name="connsiteY62" fmla="*/ 428043 h 496315"/>
              <a:gd name="connsiteX63" fmla="*/ 306429 w 609243"/>
              <a:gd name="connsiteY63" fmla="*/ 434675 h 496315"/>
              <a:gd name="connsiteX64" fmla="*/ 295422 w 609243"/>
              <a:gd name="connsiteY64" fmla="*/ 428043 h 496315"/>
              <a:gd name="connsiteX65" fmla="*/ 17756 w 609243"/>
              <a:gd name="connsiteY65" fmla="*/ 414210 h 496315"/>
              <a:gd name="connsiteX66" fmla="*/ 4660 w 609243"/>
              <a:gd name="connsiteY66" fmla="*/ 400945 h 496315"/>
              <a:gd name="connsiteX67" fmla="*/ 3616 w 609243"/>
              <a:gd name="connsiteY67" fmla="*/ 396113 h 496315"/>
              <a:gd name="connsiteX68" fmla="*/ 4850 w 609243"/>
              <a:gd name="connsiteY68" fmla="*/ 75581 h 496315"/>
              <a:gd name="connsiteX69" fmla="*/ 6843 w 609243"/>
              <a:gd name="connsiteY69" fmla="*/ 68948 h 496315"/>
              <a:gd name="connsiteX70" fmla="*/ 10354 w 609243"/>
              <a:gd name="connsiteY70" fmla="*/ 64779 h 496315"/>
              <a:gd name="connsiteX71" fmla="*/ 197678 w 609243"/>
              <a:gd name="connsiteY7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155189 w 609243"/>
              <a:gd name="connsiteY42" fmla="*/ 183880 h 496315"/>
              <a:gd name="connsiteX43" fmla="*/ 198798 w 609243"/>
              <a:gd name="connsiteY43" fmla="*/ 22403 h 496315"/>
              <a:gd name="connsiteX44" fmla="*/ 27245 w 609243"/>
              <a:gd name="connsiteY44" fmla="*/ 79844 h 496315"/>
              <a:gd name="connsiteX45" fmla="*/ 26012 w 609243"/>
              <a:gd name="connsiteY45" fmla="*/ 387586 h 496315"/>
              <a:gd name="connsiteX46" fmla="*/ 306429 w 609243"/>
              <a:gd name="connsiteY46" fmla="*/ 408620 h 496315"/>
              <a:gd name="connsiteX47" fmla="*/ 586847 w 609243"/>
              <a:gd name="connsiteY47" fmla="*/ 387586 h 496315"/>
              <a:gd name="connsiteX48" fmla="*/ 585614 w 609243"/>
              <a:gd name="connsiteY48" fmla="*/ 79844 h 496315"/>
              <a:gd name="connsiteX49" fmla="*/ 315160 w 609243"/>
              <a:gd name="connsiteY49" fmla="*/ 68664 h 496315"/>
              <a:gd name="connsiteX50" fmla="*/ 306429 w 609243"/>
              <a:gd name="connsiteY50" fmla="*/ 71791 h 496315"/>
              <a:gd name="connsiteX51" fmla="*/ 297699 w 609243"/>
              <a:gd name="connsiteY51" fmla="*/ 68664 h 496315"/>
              <a:gd name="connsiteX52" fmla="*/ 198798 w 609243"/>
              <a:gd name="connsiteY52" fmla="*/ 22403 h 496315"/>
              <a:gd name="connsiteX53" fmla="*/ 197678 w 609243"/>
              <a:gd name="connsiteY53" fmla="*/ 346 h 496315"/>
              <a:gd name="connsiteX54" fmla="*/ 306429 w 609243"/>
              <a:gd name="connsiteY54" fmla="*/ 46209 h 496315"/>
              <a:gd name="connsiteX55" fmla="*/ 602505 w 609243"/>
              <a:gd name="connsiteY55" fmla="*/ 64779 h 496315"/>
              <a:gd name="connsiteX56" fmla="*/ 606016 w 609243"/>
              <a:gd name="connsiteY56" fmla="*/ 68948 h 496315"/>
              <a:gd name="connsiteX57" fmla="*/ 608009 w 609243"/>
              <a:gd name="connsiteY57" fmla="*/ 75581 h 496315"/>
              <a:gd name="connsiteX58" fmla="*/ 609243 w 609243"/>
              <a:gd name="connsiteY58" fmla="*/ 396113 h 496315"/>
              <a:gd name="connsiteX59" fmla="*/ 608199 w 609243"/>
              <a:gd name="connsiteY59" fmla="*/ 400945 h 496315"/>
              <a:gd name="connsiteX60" fmla="*/ 595103 w 609243"/>
              <a:gd name="connsiteY60" fmla="*/ 414210 h 496315"/>
              <a:gd name="connsiteX61" fmla="*/ 317437 w 609243"/>
              <a:gd name="connsiteY61" fmla="*/ 428043 h 496315"/>
              <a:gd name="connsiteX62" fmla="*/ 306429 w 609243"/>
              <a:gd name="connsiteY62" fmla="*/ 434675 h 496315"/>
              <a:gd name="connsiteX63" fmla="*/ 295422 w 609243"/>
              <a:gd name="connsiteY63" fmla="*/ 428043 h 496315"/>
              <a:gd name="connsiteX64" fmla="*/ 17756 w 609243"/>
              <a:gd name="connsiteY64" fmla="*/ 414210 h 496315"/>
              <a:gd name="connsiteX65" fmla="*/ 4660 w 609243"/>
              <a:gd name="connsiteY65" fmla="*/ 400945 h 496315"/>
              <a:gd name="connsiteX66" fmla="*/ 3616 w 609243"/>
              <a:gd name="connsiteY66" fmla="*/ 396113 h 496315"/>
              <a:gd name="connsiteX67" fmla="*/ 4850 w 609243"/>
              <a:gd name="connsiteY67" fmla="*/ 75581 h 496315"/>
              <a:gd name="connsiteX68" fmla="*/ 6843 w 609243"/>
              <a:gd name="connsiteY68" fmla="*/ 68948 h 496315"/>
              <a:gd name="connsiteX69" fmla="*/ 10354 w 609243"/>
              <a:gd name="connsiteY69" fmla="*/ 64779 h 496315"/>
              <a:gd name="connsiteX70" fmla="*/ 197678 w 609243"/>
              <a:gd name="connsiteY7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155189 w 609243"/>
              <a:gd name="connsiteY41" fmla="*/ 183880 h 496315"/>
              <a:gd name="connsiteX42" fmla="*/ 198798 w 609243"/>
              <a:gd name="connsiteY42" fmla="*/ 22403 h 496315"/>
              <a:gd name="connsiteX43" fmla="*/ 27245 w 609243"/>
              <a:gd name="connsiteY43" fmla="*/ 79844 h 496315"/>
              <a:gd name="connsiteX44" fmla="*/ 26012 w 609243"/>
              <a:gd name="connsiteY44" fmla="*/ 387586 h 496315"/>
              <a:gd name="connsiteX45" fmla="*/ 306429 w 609243"/>
              <a:gd name="connsiteY45" fmla="*/ 408620 h 496315"/>
              <a:gd name="connsiteX46" fmla="*/ 586847 w 609243"/>
              <a:gd name="connsiteY46" fmla="*/ 387586 h 496315"/>
              <a:gd name="connsiteX47" fmla="*/ 585614 w 609243"/>
              <a:gd name="connsiteY47" fmla="*/ 79844 h 496315"/>
              <a:gd name="connsiteX48" fmla="*/ 315160 w 609243"/>
              <a:gd name="connsiteY48" fmla="*/ 68664 h 496315"/>
              <a:gd name="connsiteX49" fmla="*/ 306429 w 609243"/>
              <a:gd name="connsiteY49" fmla="*/ 71791 h 496315"/>
              <a:gd name="connsiteX50" fmla="*/ 297699 w 609243"/>
              <a:gd name="connsiteY50" fmla="*/ 68664 h 496315"/>
              <a:gd name="connsiteX51" fmla="*/ 198798 w 609243"/>
              <a:gd name="connsiteY51" fmla="*/ 22403 h 496315"/>
              <a:gd name="connsiteX52" fmla="*/ 197678 w 609243"/>
              <a:gd name="connsiteY52" fmla="*/ 346 h 496315"/>
              <a:gd name="connsiteX53" fmla="*/ 306429 w 609243"/>
              <a:gd name="connsiteY53" fmla="*/ 46209 h 496315"/>
              <a:gd name="connsiteX54" fmla="*/ 602505 w 609243"/>
              <a:gd name="connsiteY54" fmla="*/ 64779 h 496315"/>
              <a:gd name="connsiteX55" fmla="*/ 606016 w 609243"/>
              <a:gd name="connsiteY55" fmla="*/ 68948 h 496315"/>
              <a:gd name="connsiteX56" fmla="*/ 608009 w 609243"/>
              <a:gd name="connsiteY56" fmla="*/ 75581 h 496315"/>
              <a:gd name="connsiteX57" fmla="*/ 609243 w 609243"/>
              <a:gd name="connsiteY57" fmla="*/ 396113 h 496315"/>
              <a:gd name="connsiteX58" fmla="*/ 608199 w 609243"/>
              <a:gd name="connsiteY58" fmla="*/ 400945 h 496315"/>
              <a:gd name="connsiteX59" fmla="*/ 595103 w 609243"/>
              <a:gd name="connsiteY59" fmla="*/ 414210 h 496315"/>
              <a:gd name="connsiteX60" fmla="*/ 317437 w 609243"/>
              <a:gd name="connsiteY60" fmla="*/ 428043 h 496315"/>
              <a:gd name="connsiteX61" fmla="*/ 306429 w 609243"/>
              <a:gd name="connsiteY61" fmla="*/ 434675 h 496315"/>
              <a:gd name="connsiteX62" fmla="*/ 295422 w 609243"/>
              <a:gd name="connsiteY62" fmla="*/ 428043 h 496315"/>
              <a:gd name="connsiteX63" fmla="*/ 17756 w 609243"/>
              <a:gd name="connsiteY63" fmla="*/ 414210 h 496315"/>
              <a:gd name="connsiteX64" fmla="*/ 4660 w 609243"/>
              <a:gd name="connsiteY64" fmla="*/ 400945 h 496315"/>
              <a:gd name="connsiteX65" fmla="*/ 3616 w 609243"/>
              <a:gd name="connsiteY65" fmla="*/ 396113 h 496315"/>
              <a:gd name="connsiteX66" fmla="*/ 4850 w 609243"/>
              <a:gd name="connsiteY66" fmla="*/ 75581 h 496315"/>
              <a:gd name="connsiteX67" fmla="*/ 6843 w 609243"/>
              <a:gd name="connsiteY67" fmla="*/ 68948 h 496315"/>
              <a:gd name="connsiteX68" fmla="*/ 10354 w 609243"/>
              <a:gd name="connsiteY68" fmla="*/ 64779 h 496315"/>
              <a:gd name="connsiteX69" fmla="*/ 197678 w 609243"/>
              <a:gd name="connsiteY6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155189 w 609243"/>
              <a:gd name="connsiteY26" fmla="*/ 229830 h 496315"/>
              <a:gd name="connsiteX27" fmla="*/ 439981 w 609243"/>
              <a:gd name="connsiteY27" fmla="*/ 229743 h 496315"/>
              <a:gd name="connsiteX28" fmla="*/ 542897 w 609243"/>
              <a:gd name="connsiteY28" fmla="*/ 259481 h 496315"/>
              <a:gd name="connsiteX29" fmla="*/ 534359 w 609243"/>
              <a:gd name="connsiteY29" fmla="*/ 277206 h 496315"/>
              <a:gd name="connsiteX30" fmla="*/ 349445 w 609243"/>
              <a:gd name="connsiteY30" fmla="*/ 274552 h 496315"/>
              <a:gd name="connsiteX31" fmla="*/ 338060 w 609243"/>
              <a:gd name="connsiteY31" fmla="*/ 258438 h 496315"/>
              <a:gd name="connsiteX32" fmla="*/ 439981 w 609243"/>
              <a:gd name="connsiteY32" fmla="*/ 229743 h 496315"/>
              <a:gd name="connsiteX33" fmla="*/ 436157 w 609243"/>
              <a:gd name="connsiteY33" fmla="*/ 183933 h 496315"/>
              <a:gd name="connsiteX34" fmla="*/ 539058 w 609243"/>
              <a:gd name="connsiteY34" fmla="*/ 213639 h 496315"/>
              <a:gd name="connsiteX35" fmla="*/ 530612 w 609243"/>
              <a:gd name="connsiteY35" fmla="*/ 231439 h 496315"/>
              <a:gd name="connsiteX36" fmla="*/ 436157 w 609243"/>
              <a:gd name="connsiteY36" fmla="*/ 183933 h 496315"/>
              <a:gd name="connsiteX37" fmla="*/ 155189 w 609243"/>
              <a:gd name="connsiteY37" fmla="*/ 183880 h 496315"/>
              <a:gd name="connsiteX38" fmla="*/ 259126 w 609243"/>
              <a:gd name="connsiteY38" fmla="*/ 203976 h 496315"/>
              <a:gd name="connsiteX39" fmla="*/ 249162 w 609243"/>
              <a:gd name="connsiteY39" fmla="*/ 220933 h 496315"/>
              <a:gd name="connsiteX40" fmla="*/ 155189 w 609243"/>
              <a:gd name="connsiteY40" fmla="*/ 183880 h 496315"/>
              <a:gd name="connsiteX41" fmla="*/ 198798 w 609243"/>
              <a:gd name="connsiteY41" fmla="*/ 22403 h 496315"/>
              <a:gd name="connsiteX42" fmla="*/ 27245 w 609243"/>
              <a:gd name="connsiteY42" fmla="*/ 79844 h 496315"/>
              <a:gd name="connsiteX43" fmla="*/ 26012 w 609243"/>
              <a:gd name="connsiteY43" fmla="*/ 387586 h 496315"/>
              <a:gd name="connsiteX44" fmla="*/ 306429 w 609243"/>
              <a:gd name="connsiteY44" fmla="*/ 408620 h 496315"/>
              <a:gd name="connsiteX45" fmla="*/ 586847 w 609243"/>
              <a:gd name="connsiteY45" fmla="*/ 387586 h 496315"/>
              <a:gd name="connsiteX46" fmla="*/ 585614 w 609243"/>
              <a:gd name="connsiteY46" fmla="*/ 79844 h 496315"/>
              <a:gd name="connsiteX47" fmla="*/ 315160 w 609243"/>
              <a:gd name="connsiteY47" fmla="*/ 68664 h 496315"/>
              <a:gd name="connsiteX48" fmla="*/ 306429 w 609243"/>
              <a:gd name="connsiteY48" fmla="*/ 71791 h 496315"/>
              <a:gd name="connsiteX49" fmla="*/ 297699 w 609243"/>
              <a:gd name="connsiteY49" fmla="*/ 68664 h 496315"/>
              <a:gd name="connsiteX50" fmla="*/ 198798 w 609243"/>
              <a:gd name="connsiteY50" fmla="*/ 22403 h 496315"/>
              <a:gd name="connsiteX51" fmla="*/ 197678 w 609243"/>
              <a:gd name="connsiteY51" fmla="*/ 346 h 496315"/>
              <a:gd name="connsiteX52" fmla="*/ 306429 w 609243"/>
              <a:gd name="connsiteY52" fmla="*/ 46209 h 496315"/>
              <a:gd name="connsiteX53" fmla="*/ 602505 w 609243"/>
              <a:gd name="connsiteY53" fmla="*/ 64779 h 496315"/>
              <a:gd name="connsiteX54" fmla="*/ 606016 w 609243"/>
              <a:gd name="connsiteY54" fmla="*/ 68948 h 496315"/>
              <a:gd name="connsiteX55" fmla="*/ 608009 w 609243"/>
              <a:gd name="connsiteY55" fmla="*/ 75581 h 496315"/>
              <a:gd name="connsiteX56" fmla="*/ 609243 w 609243"/>
              <a:gd name="connsiteY56" fmla="*/ 396113 h 496315"/>
              <a:gd name="connsiteX57" fmla="*/ 608199 w 609243"/>
              <a:gd name="connsiteY57" fmla="*/ 400945 h 496315"/>
              <a:gd name="connsiteX58" fmla="*/ 595103 w 609243"/>
              <a:gd name="connsiteY58" fmla="*/ 414210 h 496315"/>
              <a:gd name="connsiteX59" fmla="*/ 317437 w 609243"/>
              <a:gd name="connsiteY59" fmla="*/ 428043 h 496315"/>
              <a:gd name="connsiteX60" fmla="*/ 306429 w 609243"/>
              <a:gd name="connsiteY60" fmla="*/ 434675 h 496315"/>
              <a:gd name="connsiteX61" fmla="*/ 295422 w 609243"/>
              <a:gd name="connsiteY61" fmla="*/ 428043 h 496315"/>
              <a:gd name="connsiteX62" fmla="*/ 17756 w 609243"/>
              <a:gd name="connsiteY62" fmla="*/ 414210 h 496315"/>
              <a:gd name="connsiteX63" fmla="*/ 4660 w 609243"/>
              <a:gd name="connsiteY63" fmla="*/ 400945 h 496315"/>
              <a:gd name="connsiteX64" fmla="*/ 3616 w 609243"/>
              <a:gd name="connsiteY64" fmla="*/ 396113 h 496315"/>
              <a:gd name="connsiteX65" fmla="*/ 4850 w 609243"/>
              <a:gd name="connsiteY65" fmla="*/ 75581 h 496315"/>
              <a:gd name="connsiteX66" fmla="*/ 6843 w 609243"/>
              <a:gd name="connsiteY66" fmla="*/ 68948 h 496315"/>
              <a:gd name="connsiteX67" fmla="*/ 10354 w 609243"/>
              <a:gd name="connsiteY67" fmla="*/ 64779 h 496315"/>
              <a:gd name="connsiteX68" fmla="*/ 197678 w 609243"/>
              <a:gd name="connsiteY6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59126 w 609243"/>
              <a:gd name="connsiteY37" fmla="*/ 203976 h 496315"/>
              <a:gd name="connsiteX38" fmla="*/ 249162 w 609243"/>
              <a:gd name="connsiteY38" fmla="*/ 220933 h 496315"/>
              <a:gd name="connsiteX39" fmla="*/ 155189 w 609243"/>
              <a:gd name="connsiteY39" fmla="*/ 183880 h 496315"/>
              <a:gd name="connsiteX40" fmla="*/ 198798 w 609243"/>
              <a:gd name="connsiteY40" fmla="*/ 22403 h 496315"/>
              <a:gd name="connsiteX41" fmla="*/ 27245 w 609243"/>
              <a:gd name="connsiteY41" fmla="*/ 79844 h 496315"/>
              <a:gd name="connsiteX42" fmla="*/ 26012 w 609243"/>
              <a:gd name="connsiteY42" fmla="*/ 387586 h 496315"/>
              <a:gd name="connsiteX43" fmla="*/ 306429 w 609243"/>
              <a:gd name="connsiteY43" fmla="*/ 408620 h 496315"/>
              <a:gd name="connsiteX44" fmla="*/ 586847 w 609243"/>
              <a:gd name="connsiteY44" fmla="*/ 387586 h 496315"/>
              <a:gd name="connsiteX45" fmla="*/ 585614 w 609243"/>
              <a:gd name="connsiteY45" fmla="*/ 79844 h 496315"/>
              <a:gd name="connsiteX46" fmla="*/ 315160 w 609243"/>
              <a:gd name="connsiteY46" fmla="*/ 68664 h 496315"/>
              <a:gd name="connsiteX47" fmla="*/ 306429 w 609243"/>
              <a:gd name="connsiteY47" fmla="*/ 71791 h 496315"/>
              <a:gd name="connsiteX48" fmla="*/ 297699 w 609243"/>
              <a:gd name="connsiteY48" fmla="*/ 68664 h 496315"/>
              <a:gd name="connsiteX49" fmla="*/ 198798 w 609243"/>
              <a:gd name="connsiteY49" fmla="*/ 22403 h 496315"/>
              <a:gd name="connsiteX50" fmla="*/ 197678 w 609243"/>
              <a:gd name="connsiteY50" fmla="*/ 346 h 496315"/>
              <a:gd name="connsiteX51" fmla="*/ 306429 w 609243"/>
              <a:gd name="connsiteY51" fmla="*/ 46209 h 496315"/>
              <a:gd name="connsiteX52" fmla="*/ 602505 w 609243"/>
              <a:gd name="connsiteY52" fmla="*/ 64779 h 496315"/>
              <a:gd name="connsiteX53" fmla="*/ 606016 w 609243"/>
              <a:gd name="connsiteY53" fmla="*/ 68948 h 496315"/>
              <a:gd name="connsiteX54" fmla="*/ 608009 w 609243"/>
              <a:gd name="connsiteY54" fmla="*/ 75581 h 496315"/>
              <a:gd name="connsiteX55" fmla="*/ 609243 w 609243"/>
              <a:gd name="connsiteY55" fmla="*/ 396113 h 496315"/>
              <a:gd name="connsiteX56" fmla="*/ 608199 w 609243"/>
              <a:gd name="connsiteY56" fmla="*/ 400945 h 496315"/>
              <a:gd name="connsiteX57" fmla="*/ 595103 w 609243"/>
              <a:gd name="connsiteY57" fmla="*/ 414210 h 496315"/>
              <a:gd name="connsiteX58" fmla="*/ 317437 w 609243"/>
              <a:gd name="connsiteY58" fmla="*/ 428043 h 496315"/>
              <a:gd name="connsiteX59" fmla="*/ 306429 w 609243"/>
              <a:gd name="connsiteY59" fmla="*/ 434675 h 496315"/>
              <a:gd name="connsiteX60" fmla="*/ 295422 w 609243"/>
              <a:gd name="connsiteY60" fmla="*/ 428043 h 496315"/>
              <a:gd name="connsiteX61" fmla="*/ 17756 w 609243"/>
              <a:gd name="connsiteY61" fmla="*/ 414210 h 496315"/>
              <a:gd name="connsiteX62" fmla="*/ 4660 w 609243"/>
              <a:gd name="connsiteY62" fmla="*/ 400945 h 496315"/>
              <a:gd name="connsiteX63" fmla="*/ 3616 w 609243"/>
              <a:gd name="connsiteY63" fmla="*/ 396113 h 496315"/>
              <a:gd name="connsiteX64" fmla="*/ 4850 w 609243"/>
              <a:gd name="connsiteY64" fmla="*/ 75581 h 496315"/>
              <a:gd name="connsiteX65" fmla="*/ 6843 w 609243"/>
              <a:gd name="connsiteY65" fmla="*/ 68948 h 496315"/>
              <a:gd name="connsiteX66" fmla="*/ 10354 w 609243"/>
              <a:gd name="connsiteY66" fmla="*/ 64779 h 496315"/>
              <a:gd name="connsiteX67" fmla="*/ 197678 w 609243"/>
              <a:gd name="connsiteY6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49162 w 609243"/>
              <a:gd name="connsiteY37" fmla="*/ 220933 h 496315"/>
              <a:gd name="connsiteX38" fmla="*/ 155189 w 609243"/>
              <a:gd name="connsiteY38" fmla="*/ 183880 h 496315"/>
              <a:gd name="connsiteX39" fmla="*/ 198798 w 609243"/>
              <a:gd name="connsiteY39" fmla="*/ 22403 h 496315"/>
              <a:gd name="connsiteX40" fmla="*/ 27245 w 609243"/>
              <a:gd name="connsiteY40" fmla="*/ 79844 h 496315"/>
              <a:gd name="connsiteX41" fmla="*/ 26012 w 609243"/>
              <a:gd name="connsiteY41" fmla="*/ 387586 h 496315"/>
              <a:gd name="connsiteX42" fmla="*/ 306429 w 609243"/>
              <a:gd name="connsiteY42" fmla="*/ 408620 h 496315"/>
              <a:gd name="connsiteX43" fmla="*/ 586847 w 609243"/>
              <a:gd name="connsiteY43" fmla="*/ 387586 h 496315"/>
              <a:gd name="connsiteX44" fmla="*/ 585614 w 609243"/>
              <a:gd name="connsiteY44" fmla="*/ 79844 h 496315"/>
              <a:gd name="connsiteX45" fmla="*/ 315160 w 609243"/>
              <a:gd name="connsiteY45" fmla="*/ 68664 h 496315"/>
              <a:gd name="connsiteX46" fmla="*/ 306429 w 609243"/>
              <a:gd name="connsiteY46" fmla="*/ 71791 h 496315"/>
              <a:gd name="connsiteX47" fmla="*/ 297699 w 609243"/>
              <a:gd name="connsiteY47" fmla="*/ 68664 h 496315"/>
              <a:gd name="connsiteX48" fmla="*/ 198798 w 609243"/>
              <a:gd name="connsiteY48" fmla="*/ 22403 h 496315"/>
              <a:gd name="connsiteX49" fmla="*/ 197678 w 609243"/>
              <a:gd name="connsiteY49" fmla="*/ 346 h 496315"/>
              <a:gd name="connsiteX50" fmla="*/ 306429 w 609243"/>
              <a:gd name="connsiteY50" fmla="*/ 46209 h 496315"/>
              <a:gd name="connsiteX51" fmla="*/ 602505 w 609243"/>
              <a:gd name="connsiteY51" fmla="*/ 64779 h 496315"/>
              <a:gd name="connsiteX52" fmla="*/ 606016 w 609243"/>
              <a:gd name="connsiteY52" fmla="*/ 68948 h 496315"/>
              <a:gd name="connsiteX53" fmla="*/ 608009 w 609243"/>
              <a:gd name="connsiteY53" fmla="*/ 75581 h 496315"/>
              <a:gd name="connsiteX54" fmla="*/ 609243 w 609243"/>
              <a:gd name="connsiteY54" fmla="*/ 396113 h 496315"/>
              <a:gd name="connsiteX55" fmla="*/ 608199 w 609243"/>
              <a:gd name="connsiteY55" fmla="*/ 400945 h 496315"/>
              <a:gd name="connsiteX56" fmla="*/ 595103 w 609243"/>
              <a:gd name="connsiteY56" fmla="*/ 414210 h 496315"/>
              <a:gd name="connsiteX57" fmla="*/ 317437 w 609243"/>
              <a:gd name="connsiteY57" fmla="*/ 428043 h 496315"/>
              <a:gd name="connsiteX58" fmla="*/ 306429 w 609243"/>
              <a:gd name="connsiteY58" fmla="*/ 434675 h 496315"/>
              <a:gd name="connsiteX59" fmla="*/ 295422 w 609243"/>
              <a:gd name="connsiteY59" fmla="*/ 428043 h 496315"/>
              <a:gd name="connsiteX60" fmla="*/ 17756 w 609243"/>
              <a:gd name="connsiteY60" fmla="*/ 414210 h 496315"/>
              <a:gd name="connsiteX61" fmla="*/ 4660 w 609243"/>
              <a:gd name="connsiteY61" fmla="*/ 400945 h 496315"/>
              <a:gd name="connsiteX62" fmla="*/ 3616 w 609243"/>
              <a:gd name="connsiteY62" fmla="*/ 396113 h 496315"/>
              <a:gd name="connsiteX63" fmla="*/ 4850 w 609243"/>
              <a:gd name="connsiteY63" fmla="*/ 75581 h 496315"/>
              <a:gd name="connsiteX64" fmla="*/ 6843 w 609243"/>
              <a:gd name="connsiteY64" fmla="*/ 68948 h 496315"/>
              <a:gd name="connsiteX65" fmla="*/ 10354 w 609243"/>
              <a:gd name="connsiteY65" fmla="*/ 64779 h 496315"/>
              <a:gd name="connsiteX66" fmla="*/ 197678 w 609243"/>
              <a:gd name="connsiteY6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98798 w 609243"/>
              <a:gd name="connsiteY36" fmla="*/ 22403 h 496315"/>
              <a:gd name="connsiteX37" fmla="*/ 27245 w 609243"/>
              <a:gd name="connsiteY37" fmla="*/ 79844 h 496315"/>
              <a:gd name="connsiteX38" fmla="*/ 26012 w 609243"/>
              <a:gd name="connsiteY38" fmla="*/ 387586 h 496315"/>
              <a:gd name="connsiteX39" fmla="*/ 306429 w 609243"/>
              <a:gd name="connsiteY39" fmla="*/ 408620 h 496315"/>
              <a:gd name="connsiteX40" fmla="*/ 586847 w 609243"/>
              <a:gd name="connsiteY40" fmla="*/ 387586 h 496315"/>
              <a:gd name="connsiteX41" fmla="*/ 585614 w 609243"/>
              <a:gd name="connsiteY41" fmla="*/ 79844 h 496315"/>
              <a:gd name="connsiteX42" fmla="*/ 315160 w 609243"/>
              <a:gd name="connsiteY42" fmla="*/ 68664 h 496315"/>
              <a:gd name="connsiteX43" fmla="*/ 306429 w 609243"/>
              <a:gd name="connsiteY43" fmla="*/ 71791 h 496315"/>
              <a:gd name="connsiteX44" fmla="*/ 297699 w 609243"/>
              <a:gd name="connsiteY44" fmla="*/ 68664 h 496315"/>
              <a:gd name="connsiteX45" fmla="*/ 198798 w 609243"/>
              <a:gd name="connsiteY45" fmla="*/ 22403 h 496315"/>
              <a:gd name="connsiteX46" fmla="*/ 197678 w 609243"/>
              <a:gd name="connsiteY46" fmla="*/ 346 h 496315"/>
              <a:gd name="connsiteX47" fmla="*/ 306429 w 609243"/>
              <a:gd name="connsiteY47" fmla="*/ 46209 h 496315"/>
              <a:gd name="connsiteX48" fmla="*/ 602505 w 609243"/>
              <a:gd name="connsiteY48" fmla="*/ 64779 h 496315"/>
              <a:gd name="connsiteX49" fmla="*/ 606016 w 609243"/>
              <a:gd name="connsiteY49" fmla="*/ 68948 h 496315"/>
              <a:gd name="connsiteX50" fmla="*/ 608009 w 609243"/>
              <a:gd name="connsiteY50" fmla="*/ 75581 h 496315"/>
              <a:gd name="connsiteX51" fmla="*/ 609243 w 609243"/>
              <a:gd name="connsiteY51" fmla="*/ 396113 h 496315"/>
              <a:gd name="connsiteX52" fmla="*/ 608199 w 609243"/>
              <a:gd name="connsiteY52" fmla="*/ 400945 h 496315"/>
              <a:gd name="connsiteX53" fmla="*/ 595103 w 609243"/>
              <a:gd name="connsiteY53" fmla="*/ 414210 h 496315"/>
              <a:gd name="connsiteX54" fmla="*/ 317437 w 609243"/>
              <a:gd name="connsiteY54" fmla="*/ 428043 h 496315"/>
              <a:gd name="connsiteX55" fmla="*/ 306429 w 609243"/>
              <a:gd name="connsiteY55" fmla="*/ 434675 h 496315"/>
              <a:gd name="connsiteX56" fmla="*/ 295422 w 609243"/>
              <a:gd name="connsiteY56" fmla="*/ 428043 h 496315"/>
              <a:gd name="connsiteX57" fmla="*/ 17756 w 609243"/>
              <a:gd name="connsiteY57" fmla="*/ 414210 h 496315"/>
              <a:gd name="connsiteX58" fmla="*/ 4660 w 609243"/>
              <a:gd name="connsiteY58" fmla="*/ 400945 h 496315"/>
              <a:gd name="connsiteX59" fmla="*/ 3616 w 609243"/>
              <a:gd name="connsiteY59" fmla="*/ 396113 h 496315"/>
              <a:gd name="connsiteX60" fmla="*/ 4850 w 609243"/>
              <a:gd name="connsiteY60" fmla="*/ 75581 h 496315"/>
              <a:gd name="connsiteX61" fmla="*/ 6843 w 609243"/>
              <a:gd name="connsiteY61" fmla="*/ 68948 h 496315"/>
              <a:gd name="connsiteX62" fmla="*/ 10354 w 609243"/>
              <a:gd name="connsiteY62" fmla="*/ 64779 h 496315"/>
              <a:gd name="connsiteX63" fmla="*/ 197678 w 609243"/>
              <a:gd name="connsiteY6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49162 w 609243"/>
              <a:gd name="connsiteY23" fmla="*/ 266966 h 496315"/>
              <a:gd name="connsiteX24" fmla="*/ 65059 w 609243"/>
              <a:gd name="connsiteY24" fmla="*/ 284966 h 496315"/>
              <a:gd name="connsiteX25" fmla="*/ 439981 w 609243"/>
              <a:gd name="connsiteY25" fmla="*/ 229743 h 496315"/>
              <a:gd name="connsiteX26" fmla="*/ 542897 w 609243"/>
              <a:gd name="connsiteY26" fmla="*/ 259481 h 496315"/>
              <a:gd name="connsiteX27" fmla="*/ 534359 w 609243"/>
              <a:gd name="connsiteY27" fmla="*/ 277206 h 496315"/>
              <a:gd name="connsiteX28" fmla="*/ 349445 w 609243"/>
              <a:gd name="connsiteY28" fmla="*/ 274552 h 496315"/>
              <a:gd name="connsiteX29" fmla="*/ 338060 w 609243"/>
              <a:gd name="connsiteY29" fmla="*/ 258438 h 496315"/>
              <a:gd name="connsiteX30" fmla="*/ 439981 w 609243"/>
              <a:gd name="connsiteY30" fmla="*/ 229743 h 496315"/>
              <a:gd name="connsiteX31" fmla="*/ 436157 w 609243"/>
              <a:gd name="connsiteY31" fmla="*/ 183933 h 496315"/>
              <a:gd name="connsiteX32" fmla="*/ 539058 w 609243"/>
              <a:gd name="connsiteY32" fmla="*/ 213639 h 496315"/>
              <a:gd name="connsiteX33" fmla="*/ 530612 w 609243"/>
              <a:gd name="connsiteY33" fmla="*/ 231439 h 496315"/>
              <a:gd name="connsiteX34" fmla="*/ 436157 w 609243"/>
              <a:gd name="connsiteY34" fmla="*/ 183933 h 496315"/>
              <a:gd name="connsiteX35" fmla="*/ 198798 w 609243"/>
              <a:gd name="connsiteY35" fmla="*/ 22403 h 496315"/>
              <a:gd name="connsiteX36" fmla="*/ 27245 w 609243"/>
              <a:gd name="connsiteY36" fmla="*/ 79844 h 496315"/>
              <a:gd name="connsiteX37" fmla="*/ 26012 w 609243"/>
              <a:gd name="connsiteY37" fmla="*/ 387586 h 496315"/>
              <a:gd name="connsiteX38" fmla="*/ 306429 w 609243"/>
              <a:gd name="connsiteY38" fmla="*/ 408620 h 496315"/>
              <a:gd name="connsiteX39" fmla="*/ 586847 w 609243"/>
              <a:gd name="connsiteY39" fmla="*/ 387586 h 496315"/>
              <a:gd name="connsiteX40" fmla="*/ 585614 w 609243"/>
              <a:gd name="connsiteY40" fmla="*/ 79844 h 496315"/>
              <a:gd name="connsiteX41" fmla="*/ 315160 w 609243"/>
              <a:gd name="connsiteY41" fmla="*/ 68664 h 496315"/>
              <a:gd name="connsiteX42" fmla="*/ 306429 w 609243"/>
              <a:gd name="connsiteY42" fmla="*/ 71791 h 496315"/>
              <a:gd name="connsiteX43" fmla="*/ 297699 w 609243"/>
              <a:gd name="connsiteY43" fmla="*/ 68664 h 496315"/>
              <a:gd name="connsiteX44" fmla="*/ 198798 w 609243"/>
              <a:gd name="connsiteY44" fmla="*/ 22403 h 496315"/>
              <a:gd name="connsiteX45" fmla="*/ 197678 w 609243"/>
              <a:gd name="connsiteY45" fmla="*/ 346 h 496315"/>
              <a:gd name="connsiteX46" fmla="*/ 306429 w 609243"/>
              <a:gd name="connsiteY46" fmla="*/ 46209 h 496315"/>
              <a:gd name="connsiteX47" fmla="*/ 602505 w 609243"/>
              <a:gd name="connsiteY47" fmla="*/ 64779 h 496315"/>
              <a:gd name="connsiteX48" fmla="*/ 606016 w 609243"/>
              <a:gd name="connsiteY48" fmla="*/ 68948 h 496315"/>
              <a:gd name="connsiteX49" fmla="*/ 608009 w 609243"/>
              <a:gd name="connsiteY49" fmla="*/ 75581 h 496315"/>
              <a:gd name="connsiteX50" fmla="*/ 609243 w 609243"/>
              <a:gd name="connsiteY50" fmla="*/ 396113 h 496315"/>
              <a:gd name="connsiteX51" fmla="*/ 608199 w 609243"/>
              <a:gd name="connsiteY51" fmla="*/ 400945 h 496315"/>
              <a:gd name="connsiteX52" fmla="*/ 595103 w 609243"/>
              <a:gd name="connsiteY52" fmla="*/ 414210 h 496315"/>
              <a:gd name="connsiteX53" fmla="*/ 317437 w 609243"/>
              <a:gd name="connsiteY53" fmla="*/ 428043 h 496315"/>
              <a:gd name="connsiteX54" fmla="*/ 306429 w 609243"/>
              <a:gd name="connsiteY54" fmla="*/ 434675 h 496315"/>
              <a:gd name="connsiteX55" fmla="*/ 295422 w 609243"/>
              <a:gd name="connsiteY55" fmla="*/ 428043 h 496315"/>
              <a:gd name="connsiteX56" fmla="*/ 17756 w 609243"/>
              <a:gd name="connsiteY56" fmla="*/ 414210 h 496315"/>
              <a:gd name="connsiteX57" fmla="*/ 4660 w 609243"/>
              <a:gd name="connsiteY57" fmla="*/ 400945 h 496315"/>
              <a:gd name="connsiteX58" fmla="*/ 3616 w 609243"/>
              <a:gd name="connsiteY58" fmla="*/ 396113 h 496315"/>
              <a:gd name="connsiteX59" fmla="*/ 4850 w 609243"/>
              <a:gd name="connsiteY59" fmla="*/ 75581 h 496315"/>
              <a:gd name="connsiteX60" fmla="*/ 6843 w 609243"/>
              <a:gd name="connsiteY60" fmla="*/ 68948 h 496315"/>
              <a:gd name="connsiteX61" fmla="*/ 10354 w 609243"/>
              <a:gd name="connsiteY61" fmla="*/ 64779 h 496315"/>
              <a:gd name="connsiteX62" fmla="*/ 197678 w 609243"/>
              <a:gd name="connsiteY6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439981 w 609243"/>
              <a:gd name="connsiteY22" fmla="*/ 229743 h 496315"/>
              <a:gd name="connsiteX23" fmla="*/ 542897 w 609243"/>
              <a:gd name="connsiteY23" fmla="*/ 259481 h 496315"/>
              <a:gd name="connsiteX24" fmla="*/ 534359 w 609243"/>
              <a:gd name="connsiteY24" fmla="*/ 277206 h 496315"/>
              <a:gd name="connsiteX25" fmla="*/ 349445 w 609243"/>
              <a:gd name="connsiteY25" fmla="*/ 274552 h 496315"/>
              <a:gd name="connsiteX26" fmla="*/ 338060 w 609243"/>
              <a:gd name="connsiteY26" fmla="*/ 258438 h 496315"/>
              <a:gd name="connsiteX27" fmla="*/ 439981 w 609243"/>
              <a:gd name="connsiteY27" fmla="*/ 229743 h 496315"/>
              <a:gd name="connsiteX28" fmla="*/ 436157 w 609243"/>
              <a:gd name="connsiteY28" fmla="*/ 183933 h 496315"/>
              <a:gd name="connsiteX29" fmla="*/ 539058 w 609243"/>
              <a:gd name="connsiteY29" fmla="*/ 213639 h 496315"/>
              <a:gd name="connsiteX30" fmla="*/ 530612 w 609243"/>
              <a:gd name="connsiteY30" fmla="*/ 231439 h 496315"/>
              <a:gd name="connsiteX31" fmla="*/ 436157 w 609243"/>
              <a:gd name="connsiteY31" fmla="*/ 183933 h 496315"/>
              <a:gd name="connsiteX32" fmla="*/ 198798 w 609243"/>
              <a:gd name="connsiteY32" fmla="*/ 22403 h 496315"/>
              <a:gd name="connsiteX33" fmla="*/ 27245 w 609243"/>
              <a:gd name="connsiteY33" fmla="*/ 79844 h 496315"/>
              <a:gd name="connsiteX34" fmla="*/ 26012 w 609243"/>
              <a:gd name="connsiteY34" fmla="*/ 387586 h 496315"/>
              <a:gd name="connsiteX35" fmla="*/ 306429 w 609243"/>
              <a:gd name="connsiteY35" fmla="*/ 408620 h 496315"/>
              <a:gd name="connsiteX36" fmla="*/ 586847 w 609243"/>
              <a:gd name="connsiteY36" fmla="*/ 387586 h 496315"/>
              <a:gd name="connsiteX37" fmla="*/ 585614 w 609243"/>
              <a:gd name="connsiteY37" fmla="*/ 79844 h 496315"/>
              <a:gd name="connsiteX38" fmla="*/ 315160 w 609243"/>
              <a:gd name="connsiteY38" fmla="*/ 68664 h 496315"/>
              <a:gd name="connsiteX39" fmla="*/ 306429 w 609243"/>
              <a:gd name="connsiteY39" fmla="*/ 71791 h 496315"/>
              <a:gd name="connsiteX40" fmla="*/ 297699 w 609243"/>
              <a:gd name="connsiteY40" fmla="*/ 68664 h 496315"/>
              <a:gd name="connsiteX41" fmla="*/ 198798 w 609243"/>
              <a:gd name="connsiteY41" fmla="*/ 22403 h 496315"/>
              <a:gd name="connsiteX42" fmla="*/ 197678 w 609243"/>
              <a:gd name="connsiteY42" fmla="*/ 346 h 496315"/>
              <a:gd name="connsiteX43" fmla="*/ 306429 w 609243"/>
              <a:gd name="connsiteY43" fmla="*/ 46209 h 496315"/>
              <a:gd name="connsiteX44" fmla="*/ 602505 w 609243"/>
              <a:gd name="connsiteY44" fmla="*/ 64779 h 496315"/>
              <a:gd name="connsiteX45" fmla="*/ 606016 w 609243"/>
              <a:gd name="connsiteY45" fmla="*/ 68948 h 496315"/>
              <a:gd name="connsiteX46" fmla="*/ 608009 w 609243"/>
              <a:gd name="connsiteY46" fmla="*/ 75581 h 496315"/>
              <a:gd name="connsiteX47" fmla="*/ 609243 w 609243"/>
              <a:gd name="connsiteY47" fmla="*/ 396113 h 496315"/>
              <a:gd name="connsiteX48" fmla="*/ 608199 w 609243"/>
              <a:gd name="connsiteY48" fmla="*/ 400945 h 496315"/>
              <a:gd name="connsiteX49" fmla="*/ 595103 w 609243"/>
              <a:gd name="connsiteY49" fmla="*/ 414210 h 496315"/>
              <a:gd name="connsiteX50" fmla="*/ 317437 w 609243"/>
              <a:gd name="connsiteY50" fmla="*/ 428043 h 496315"/>
              <a:gd name="connsiteX51" fmla="*/ 306429 w 609243"/>
              <a:gd name="connsiteY51" fmla="*/ 434675 h 496315"/>
              <a:gd name="connsiteX52" fmla="*/ 295422 w 609243"/>
              <a:gd name="connsiteY52" fmla="*/ 428043 h 496315"/>
              <a:gd name="connsiteX53" fmla="*/ 17756 w 609243"/>
              <a:gd name="connsiteY53" fmla="*/ 414210 h 496315"/>
              <a:gd name="connsiteX54" fmla="*/ 4660 w 609243"/>
              <a:gd name="connsiteY54" fmla="*/ 400945 h 496315"/>
              <a:gd name="connsiteX55" fmla="*/ 3616 w 609243"/>
              <a:gd name="connsiteY55" fmla="*/ 396113 h 496315"/>
              <a:gd name="connsiteX56" fmla="*/ 4850 w 609243"/>
              <a:gd name="connsiteY56" fmla="*/ 75581 h 496315"/>
              <a:gd name="connsiteX57" fmla="*/ 6843 w 609243"/>
              <a:gd name="connsiteY57" fmla="*/ 68948 h 496315"/>
              <a:gd name="connsiteX58" fmla="*/ 10354 w 609243"/>
              <a:gd name="connsiteY58" fmla="*/ 64779 h 496315"/>
              <a:gd name="connsiteX59" fmla="*/ 197678 w 609243"/>
              <a:gd name="connsiteY5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155189 w 609243"/>
              <a:gd name="connsiteY14" fmla="*/ 275778 h 496315"/>
              <a:gd name="connsiteX15" fmla="*/ 443849 w 609243"/>
              <a:gd name="connsiteY15" fmla="*/ 275552 h 496315"/>
              <a:gd name="connsiteX16" fmla="*/ 546751 w 609243"/>
              <a:gd name="connsiteY16" fmla="*/ 305255 h 496315"/>
              <a:gd name="connsiteX17" fmla="*/ 538211 w 609243"/>
              <a:gd name="connsiteY17" fmla="*/ 323074 h 496315"/>
              <a:gd name="connsiteX18" fmla="*/ 353260 w 609243"/>
              <a:gd name="connsiteY18" fmla="*/ 320420 h 496315"/>
              <a:gd name="connsiteX19" fmla="*/ 341872 w 609243"/>
              <a:gd name="connsiteY19" fmla="*/ 304212 h 496315"/>
              <a:gd name="connsiteX20" fmla="*/ 443849 w 609243"/>
              <a:gd name="connsiteY20" fmla="*/ 275552 h 496315"/>
              <a:gd name="connsiteX21" fmla="*/ 439981 w 609243"/>
              <a:gd name="connsiteY21" fmla="*/ 229743 h 496315"/>
              <a:gd name="connsiteX22" fmla="*/ 542897 w 609243"/>
              <a:gd name="connsiteY22" fmla="*/ 259481 h 496315"/>
              <a:gd name="connsiteX23" fmla="*/ 534359 w 609243"/>
              <a:gd name="connsiteY23" fmla="*/ 277206 h 496315"/>
              <a:gd name="connsiteX24" fmla="*/ 349445 w 609243"/>
              <a:gd name="connsiteY24" fmla="*/ 274552 h 496315"/>
              <a:gd name="connsiteX25" fmla="*/ 338060 w 609243"/>
              <a:gd name="connsiteY25" fmla="*/ 258438 h 496315"/>
              <a:gd name="connsiteX26" fmla="*/ 439981 w 609243"/>
              <a:gd name="connsiteY26" fmla="*/ 229743 h 496315"/>
              <a:gd name="connsiteX27" fmla="*/ 436157 w 609243"/>
              <a:gd name="connsiteY27" fmla="*/ 183933 h 496315"/>
              <a:gd name="connsiteX28" fmla="*/ 539058 w 609243"/>
              <a:gd name="connsiteY28" fmla="*/ 213639 h 496315"/>
              <a:gd name="connsiteX29" fmla="*/ 530612 w 609243"/>
              <a:gd name="connsiteY29" fmla="*/ 231439 h 496315"/>
              <a:gd name="connsiteX30" fmla="*/ 436157 w 609243"/>
              <a:gd name="connsiteY30" fmla="*/ 183933 h 496315"/>
              <a:gd name="connsiteX31" fmla="*/ 198798 w 609243"/>
              <a:gd name="connsiteY31" fmla="*/ 22403 h 496315"/>
              <a:gd name="connsiteX32" fmla="*/ 27245 w 609243"/>
              <a:gd name="connsiteY32" fmla="*/ 79844 h 496315"/>
              <a:gd name="connsiteX33" fmla="*/ 26012 w 609243"/>
              <a:gd name="connsiteY33" fmla="*/ 387586 h 496315"/>
              <a:gd name="connsiteX34" fmla="*/ 306429 w 609243"/>
              <a:gd name="connsiteY34" fmla="*/ 408620 h 496315"/>
              <a:gd name="connsiteX35" fmla="*/ 586847 w 609243"/>
              <a:gd name="connsiteY35" fmla="*/ 387586 h 496315"/>
              <a:gd name="connsiteX36" fmla="*/ 585614 w 609243"/>
              <a:gd name="connsiteY36" fmla="*/ 79844 h 496315"/>
              <a:gd name="connsiteX37" fmla="*/ 315160 w 609243"/>
              <a:gd name="connsiteY37" fmla="*/ 68664 h 496315"/>
              <a:gd name="connsiteX38" fmla="*/ 306429 w 609243"/>
              <a:gd name="connsiteY38" fmla="*/ 71791 h 496315"/>
              <a:gd name="connsiteX39" fmla="*/ 297699 w 609243"/>
              <a:gd name="connsiteY39" fmla="*/ 68664 h 496315"/>
              <a:gd name="connsiteX40" fmla="*/ 198798 w 609243"/>
              <a:gd name="connsiteY40" fmla="*/ 22403 h 496315"/>
              <a:gd name="connsiteX41" fmla="*/ 197678 w 609243"/>
              <a:gd name="connsiteY41" fmla="*/ 346 h 496315"/>
              <a:gd name="connsiteX42" fmla="*/ 306429 w 609243"/>
              <a:gd name="connsiteY42" fmla="*/ 46209 h 496315"/>
              <a:gd name="connsiteX43" fmla="*/ 602505 w 609243"/>
              <a:gd name="connsiteY43" fmla="*/ 64779 h 496315"/>
              <a:gd name="connsiteX44" fmla="*/ 606016 w 609243"/>
              <a:gd name="connsiteY44" fmla="*/ 68948 h 496315"/>
              <a:gd name="connsiteX45" fmla="*/ 608009 w 609243"/>
              <a:gd name="connsiteY45" fmla="*/ 75581 h 496315"/>
              <a:gd name="connsiteX46" fmla="*/ 609243 w 609243"/>
              <a:gd name="connsiteY46" fmla="*/ 396113 h 496315"/>
              <a:gd name="connsiteX47" fmla="*/ 608199 w 609243"/>
              <a:gd name="connsiteY47" fmla="*/ 400945 h 496315"/>
              <a:gd name="connsiteX48" fmla="*/ 595103 w 609243"/>
              <a:gd name="connsiteY48" fmla="*/ 414210 h 496315"/>
              <a:gd name="connsiteX49" fmla="*/ 317437 w 609243"/>
              <a:gd name="connsiteY49" fmla="*/ 428043 h 496315"/>
              <a:gd name="connsiteX50" fmla="*/ 306429 w 609243"/>
              <a:gd name="connsiteY50" fmla="*/ 434675 h 496315"/>
              <a:gd name="connsiteX51" fmla="*/ 295422 w 609243"/>
              <a:gd name="connsiteY51" fmla="*/ 428043 h 496315"/>
              <a:gd name="connsiteX52" fmla="*/ 17756 w 609243"/>
              <a:gd name="connsiteY52" fmla="*/ 414210 h 496315"/>
              <a:gd name="connsiteX53" fmla="*/ 4660 w 609243"/>
              <a:gd name="connsiteY53" fmla="*/ 400945 h 496315"/>
              <a:gd name="connsiteX54" fmla="*/ 3616 w 609243"/>
              <a:gd name="connsiteY54" fmla="*/ 396113 h 496315"/>
              <a:gd name="connsiteX55" fmla="*/ 4850 w 609243"/>
              <a:gd name="connsiteY55" fmla="*/ 75581 h 496315"/>
              <a:gd name="connsiteX56" fmla="*/ 6843 w 609243"/>
              <a:gd name="connsiteY56" fmla="*/ 68948 h 496315"/>
              <a:gd name="connsiteX57" fmla="*/ 10354 w 609243"/>
              <a:gd name="connsiteY57" fmla="*/ 64779 h 496315"/>
              <a:gd name="connsiteX58" fmla="*/ 197678 w 609243"/>
              <a:gd name="connsiteY5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5095 w 609243"/>
              <a:gd name="connsiteY10" fmla="*/ 313979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443849 w 609243"/>
              <a:gd name="connsiteY14" fmla="*/ 275552 h 496315"/>
              <a:gd name="connsiteX15" fmla="*/ 546751 w 609243"/>
              <a:gd name="connsiteY15" fmla="*/ 305255 h 496315"/>
              <a:gd name="connsiteX16" fmla="*/ 538211 w 609243"/>
              <a:gd name="connsiteY16" fmla="*/ 323074 h 496315"/>
              <a:gd name="connsiteX17" fmla="*/ 353260 w 609243"/>
              <a:gd name="connsiteY17" fmla="*/ 320420 h 496315"/>
              <a:gd name="connsiteX18" fmla="*/ 341872 w 609243"/>
              <a:gd name="connsiteY18" fmla="*/ 304212 h 496315"/>
              <a:gd name="connsiteX19" fmla="*/ 443849 w 609243"/>
              <a:gd name="connsiteY19" fmla="*/ 275552 h 496315"/>
              <a:gd name="connsiteX20" fmla="*/ 439981 w 609243"/>
              <a:gd name="connsiteY20" fmla="*/ 229743 h 496315"/>
              <a:gd name="connsiteX21" fmla="*/ 542897 w 609243"/>
              <a:gd name="connsiteY21" fmla="*/ 259481 h 496315"/>
              <a:gd name="connsiteX22" fmla="*/ 534359 w 609243"/>
              <a:gd name="connsiteY22" fmla="*/ 277206 h 496315"/>
              <a:gd name="connsiteX23" fmla="*/ 349445 w 609243"/>
              <a:gd name="connsiteY23" fmla="*/ 274552 h 496315"/>
              <a:gd name="connsiteX24" fmla="*/ 338060 w 609243"/>
              <a:gd name="connsiteY24" fmla="*/ 258438 h 496315"/>
              <a:gd name="connsiteX25" fmla="*/ 439981 w 609243"/>
              <a:gd name="connsiteY25" fmla="*/ 229743 h 496315"/>
              <a:gd name="connsiteX26" fmla="*/ 436157 w 609243"/>
              <a:gd name="connsiteY26" fmla="*/ 183933 h 496315"/>
              <a:gd name="connsiteX27" fmla="*/ 539058 w 609243"/>
              <a:gd name="connsiteY27" fmla="*/ 213639 h 496315"/>
              <a:gd name="connsiteX28" fmla="*/ 530612 w 609243"/>
              <a:gd name="connsiteY28" fmla="*/ 231439 h 496315"/>
              <a:gd name="connsiteX29" fmla="*/ 436157 w 609243"/>
              <a:gd name="connsiteY29" fmla="*/ 183933 h 496315"/>
              <a:gd name="connsiteX30" fmla="*/ 198798 w 609243"/>
              <a:gd name="connsiteY30" fmla="*/ 22403 h 496315"/>
              <a:gd name="connsiteX31" fmla="*/ 27245 w 609243"/>
              <a:gd name="connsiteY31" fmla="*/ 79844 h 496315"/>
              <a:gd name="connsiteX32" fmla="*/ 26012 w 609243"/>
              <a:gd name="connsiteY32" fmla="*/ 387586 h 496315"/>
              <a:gd name="connsiteX33" fmla="*/ 306429 w 609243"/>
              <a:gd name="connsiteY33" fmla="*/ 408620 h 496315"/>
              <a:gd name="connsiteX34" fmla="*/ 586847 w 609243"/>
              <a:gd name="connsiteY34" fmla="*/ 387586 h 496315"/>
              <a:gd name="connsiteX35" fmla="*/ 585614 w 609243"/>
              <a:gd name="connsiteY35" fmla="*/ 79844 h 496315"/>
              <a:gd name="connsiteX36" fmla="*/ 315160 w 609243"/>
              <a:gd name="connsiteY36" fmla="*/ 68664 h 496315"/>
              <a:gd name="connsiteX37" fmla="*/ 306429 w 609243"/>
              <a:gd name="connsiteY37" fmla="*/ 71791 h 496315"/>
              <a:gd name="connsiteX38" fmla="*/ 297699 w 609243"/>
              <a:gd name="connsiteY38" fmla="*/ 68664 h 496315"/>
              <a:gd name="connsiteX39" fmla="*/ 198798 w 609243"/>
              <a:gd name="connsiteY39" fmla="*/ 22403 h 496315"/>
              <a:gd name="connsiteX40" fmla="*/ 197678 w 609243"/>
              <a:gd name="connsiteY40" fmla="*/ 346 h 496315"/>
              <a:gd name="connsiteX41" fmla="*/ 306429 w 609243"/>
              <a:gd name="connsiteY41" fmla="*/ 46209 h 496315"/>
              <a:gd name="connsiteX42" fmla="*/ 602505 w 609243"/>
              <a:gd name="connsiteY42" fmla="*/ 64779 h 496315"/>
              <a:gd name="connsiteX43" fmla="*/ 606016 w 609243"/>
              <a:gd name="connsiteY43" fmla="*/ 68948 h 496315"/>
              <a:gd name="connsiteX44" fmla="*/ 608009 w 609243"/>
              <a:gd name="connsiteY44" fmla="*/ 75581 h 496315"/>
              <a:gd name="connsiteX45" fmla="*/ 609243 w 609243"/>
              <a:gd name="connsiteY45" fmla="*/ 396113 h 496315"/>
              <a:gd name="connsiteX46" fmla="*/ 608199 w 609243"/>
              <a:gd name="connsiteY46" fmla="*/ 400945 h 496315"/>
              <a:gd name="connsiteX47" fmla="*/ 595103 w 609243"/>
              <a:gd name="connsiteY47" fmla="*/ 414210 h 496315"/>
              <a:gd name="connsiteX48" fmla="*/ 317437 w 609243"/>
              <a:gd name="connsiteY48" fmla="*/ 428043 h 496315"/>
              <a:gd name="connsiteX49" fmla="*/ 306429 w 609243"/>
              <a:gd name="connsiteY49" fmla="*/ 434675 h 496315"/>
              <a:gd name="connsiteX50" fmla="*/ 295422 w 609243"/>
              <a:gd name="connsiteY50" fmla="*/ 428043 h 496315"/>
              <a:gd name="connsiteX51" fmla="*/ 17756 w 609243"/>
              <a:gd name="connsiteY51" fmla="*/ 414210 h 496315"/>
              <a:gd name="connsiteX52" fmla="*/ 4660 w 609243"/>
              <a:gd name="connsiteY52" fmla="*/ 400945 h 496315"/>
              <a:gd name="connsiteX53" fmla="*/ 3616 w 609243"/>
              <a:gd name="connsiteY53" fmla="*/ 396113 h 496315"/>
              <a:gd name="connsiteX54" fmla="*/ 4850 w 609243"/>
              <a:gd name="connsiteY54" fmla="*/ 75581 h 496315"/>
              <a:gd name="connsiteX55" fmla="*/ 6843 w 609243"/>
              <a:gd name="connsiteY55" fmla="*/ 68948 h 496315"/>
              <a:gd name="connsiteX56" fmla="*/ 10354 w 609243"/>
              <a:gd name="connsiteY56" fmla="*/ 64779 h 496315"/>
              <a:gd name="connsiteX57" fmla="*/ 197678 w 609243"/>
              <a:gd name="connsiteY5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65059 w 609243"/>
              <a:gd name="connsiteY10" fmla="*/ 331041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443849 w 609243"/>
              <a:gd name="connsiteY13" fmla="*/ 275552 h 496315"/>
              <a:gd name="connsiteX14" fmla="*/ 546751 w 609243"/>
              <a:gd name="connsiteY14" fmla="*/ 305255 h 496315"/>
              <a:gd name="connsiteX15" fmla="*/ 538211 w 609243"/>
              <a:gd name="connsiteY15" fmla="*/ 323074 h 496315"/>
              <a:gd name="connsiteX16" fmla="*/ 353260 w 609243"/>
              <a:gd name="connsiteY16" fmla="*/ 320420 h 496315"/>
              <a:gd name="connsiteX17" fmla="*/ 341872 w 609243"/>
              <a:gd name="connsiteY17" fmla="*/ 304212 h 496315"/>
              <a:gd name="connsiteX18" fmla="*/ 443849 w 609243"/>
              <a:gd name="connsiteY18" fmla="*/ 275552 h 496315"/>
              <a:gd name="connsiteX19" fmla="*/ 439981 w 609243"/>
              <a:gd name="connsiteY19" fmla="*/ 229743 h 496315"/>
              <a:gd name="connsiteX20" fmla="*/ 542897 w 609243"/>
              <a:gd name="connsiteY20" fmla="*/ 259481 h 496315"/>
              <a:gd name="connsiteX21" fmla="*/ 534359 w 609243"/>
              <a:gd name="connsiteY21" fmla="*/ 277206 h 496315"/>
              <a:gd name="connsiteX22" fmla="*/ 349445 w 609243"/>
              <a:gd name="connsiteY22" fmla="*/ 274552 h 496315"/>
              <a:gd name="connsiteX23" fmla="*/ 338060 w 609243"/>
              <a:gd name="connsiteY23" fmla="*/ 258438 h 496315"/>
              <a:gd name="connsiteX24" fmla="*/ 439981 w 609243"/>
              <a:gd name="connsiteY24" fmla="*/ 229743 h 496315"/>
              <a:gd name="connsiteX25" fmla="*/ 436157 w 609243"/>
              <a:gd name="connsiteY25" fmla="*/ 183933 h 496315"/>
              <a:gd name="connsiteX26" fmla="*/ 539058 w 609243"/>
              <a:gd name="connsiteY26" fmla="*/ 213639 h 496315"/>
              <a:gd name="connsiteX27" fmla="*/ 530612 w 609243"/>
              <a:gd name="connsiteY27" fmla="*/ 231439 h 496315"/>
              <a:gd name="connsiteX28" fmla="*/ 436157 w 609243"/>
              <a:gd name="connsiteY28" fmla="*/ 183933 h 496315"/>
              <a:gd name="connsiteX29" fmla="*/ 198798 w 609243"/>
              <a:gd name="connsiteY29" fmla="*/ 22403 h 496315"/>
              <a:gd name="connsiteX30" fmla="*/ 27245 w 609243"/>
              <a:gd name="connsiteY30" fmla="*/ 79844 h 496315"/>
              <a:gd name="connsiteX31" fmla="*/ 26012 w 609243"/>
              <a:gd name="connsiteY31" fmla="*/ 387586 h 496315"/>
              <a:gd name="connsiteX32" fmla="*/ 306429 w 609243"/>
              <a:gd name="connsiteY32" fmla="*/ 408620 h 496315"/>
              <a:gd name="connsiteX33" fmla="*/ 586847 w 609243"/>
              <a:gd name="connsiteY33" fmla="*/ 387586 h 496315"/>
              <a:gd name="connsiteX34" fmla="*/ 585614 w 609243"/>
              <a:gd name="connsiteY34" fmla="*/ 79844 h 496315"/>
              <a:gd name="connsiteX35" fmla="*/ 315160 w 609243"/>
              <a:gd name="connsiteY35" fmla="*/ 68664 h 496315"/>
              <a:gd name="connsiteX36" fmla="*/ 306429 w 609243"/>
              <a:gd name="connsiteY36" fmla="*/ 71791 h 496315"/>
              <a:gd name="connsiteX37" fmla="*/ 297699 w 609243"/>
              <a:gd name="connsiteY37" fmla="*/ 68664 h 496315"/>
              <a:gd name="connsiteX38" fmla="*/ 198798 w 609243"/>
              <a:gd name="connsiteY38" fmla="*/ 22403 h 496315"/>
              <a:gd name="connsiteX39" fmla="*/ 197678 w 609243"/>
              <a:gd name="connsiteY39" fmla="*/ 346 h 496315"/>
              <a:gd name="connsiteX40" fmla="*/ 306429 w 609243"/>
              <a:gd name="connsiteY40" fmla="*/ 46209 h 496315"/>
              <a:gd name="connsiteX41" fmla="*/ 602505 w 609243"/>
              <a:gd name="connsiteY41" fmla="*/ 64779 h 496315"/>
              <a:gd name="connsiteX42" fmla="*/ 606016 w 609243"/>
              <a:gd name="connsiteY42" fmla="*/ 68948 h 496315"/>
              <a:gd name="connsiteX43" fmla="*/ 608009 w 609243"/>
              <a:gd name="connsiteY43" fmla="*/ 75581 h 496315"/>
              <a:gd name="connsiteX44" fmla="*/ 609243 w 609243"/>
              <a:gd name="connsiteY44" fmla="*/ 396113 h 496315"/>
              <a:gd name="connsiteX45" fmla="*/ 608199 w 609243"/>
              <a:gd name="connsiteY45" fmla="*/ 400945 h 496315"/>
              <a:gd name="connsiteX46" fmla="*/ 595103 w 609243"/>
              <a:gd name="connsiteY46" fmla="*/ 414210 h 496315"/>
              <a:gd name="connsiteX47" fmla="*/ 317437 w 609243"/>
              <a:gd name="connsiteY47" fmla="*/ 428043 h 496315"/>
              <a:gd name="connsiteX48" fmla="*/ 306429 w 609243"/>
              <a:gd name="connsiteY48" fmla="*/ 434675 h 496315"/>
              <a:gd name="connsiteX49" fmla="*/ 295422 w 609243"/>
              <a:gd name="connsiteY49" fmla="*/ 428043 h 496315"/>
              <a:gd name="connsiteX50" fmla="*/ 17756 w 609243"/>
              <a:gd name="connsiteY50" fmla="*/ 414210 h 496315"/>
              <a:gd name="connsiteX51" fmla="*/ 4660 w 609243"/>
              <a:gd name="connsiteY51" fmla="*/ 400945 h 496315"/>
              <a:gd name="connsiteX52" fmla="*/ 3616 w 609243"/>
              <a:gd name="connsiteY52" fmla="*/ 396113 h 496315"/>
              <a:gd name="connsiteX53" fmla="*/ 4850 w 609243"/>
              <a:gd name="connsiteY53" fmla="*/ 75581 h 496315"/>
              <a:gd name="connsiteX54" fmla="*/ 6843 w 609243"/>
              <a:gd name="connsiteY54" fmla="*/ 68948 h 496315"/>
              <a:gd name="connsiteX55" fmla="*/ 10354 w 609243"/>
              <a:gd name="connsiteY55" fmla="*/ 64779 h 496315"/>
              <a:gd name="connsiteX56" fmla="*/ 197678 w 609243"/>
              <a:gd name="connsiteY5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341872 w 609243"/>
              <a:gd name="connsiteY14" fmla="*/ 304212 h 496315"/>
              <a:gd name="connsiteX15" fmla="*/ 443849 w 609243"/>
              <a:gd name="connsiteY15" fmla="*/ 275552 h 496315"/>
              <a:gd name="connsiteX16" fmla="*/ 439981 w 609243"/>
              <a:gd name="connsiteY16" fmla="*/ 229743 h 496315"/>
              <a:gd name="connsiteX17" fmla="*/ 542897 w 609243"/>
              <a:gd name="connsiteY17" fmla="*/ 259481 h 496315"/>
              <a:gd name="connsiteX18" fmla="*/ 534359 w 609243"/>
              <a:gd name="connsiteY18" fmla="*/ 277206 h 496315"/>
              <a:gd name="connsiteX19" fmla="*/ 349445 w 609243"/>
              <a:gd name="connsiteY19" fmla="*/ 274552 h 496315"/>
              <a:gd name="connsiteX20" fmla="*/ 338060 w 609243"/>
              <a:gd name="connsiteY20" fmla="*/ 258438 h 496315"/>
              <a:gd name="connsiteX21" fmla="*/ 439981 w 609243"/>
              <a:gd name="connsiteY21" fmla="*/ 229743 h 496315"/>
              <a:gd name="connsiteX22" fmla="*/ 436157 w 609243"/>
              <a:gd name="connsiteY22" fmla="*/ 183933 h 496315"/>
              <a:gd name="connsiteX23" fmla="*/ 539058 w 609243"/>
              <a:gd name="connsiteY23" fmla="*/ 213639 h 496315"/>
              <a:gd name="connsiteX24" fmla="*/ 530612 w 609243"/>
              <a:gd name="connsiteY24" fmla="*/ 231439 h 496315"/>
              <a:gd name="connsiteX25" fmla="*/ 436157 w 609243"/>
              <a:gd name="connsiteY25" fmla="*/ 183933 h 496315"/>
              <a:gd name="connsiteX26" fmla="*/ 198798 w 609243"/>
              <a:gd name="connsiteY26" fmla="*/ 22403 h 496315"/>
              <a:gd name="connsiteX27" fmla="*/ 27245 w 609243"/>
              <a:gd name="connsiteY27" fmla="*/ 79844 h 496315"/>
              <a:gd name="connsiteX28" fmla="*/ 26012 w 609243"/>
              <a:gd name="connsiteY28" fmla="*/ 387586 h 496315"/>
              <a:gd name="connsiteX29" fmla="*/ 306429 w 609243"/>
              <a:gd name="connsiteY29" fmla="*/ 408620 h 496315"/>
              <a:gd name="connsiteX30" fmla="*/ 586847 w 609243"/>
              <a:gd name="connsiteY30" fmla="*/ 387586 h 496315"/>
              <a:gd name="connsiteX31" fmla="*/ 585614 w 609243"/>
              <a:gd name="connsiteY31" fmla="*/ 79844 h 496315"/>
              <a:gd name="connsiteX32" fmla="*/ 315160 w 609243"/>
              <a:gd name="connsiteY32" fmla="*/ 68664 h 496315"/>
              <a:gd name="connsiteX33" fmla="*/ 306429 w 609243"/>
              <a:gd name="connsiteY33" fmla="*/ 71791 h 496315"/>
              <a:gd name="connsiteX34" fmla="*/ 297699 w 609243"/>
              <a:gd name="connsiteY34" fmla="*/ 68664 h 496315"/>
              <a:gd name="connsiteX35" fmla="*/ 198798 w 609243"/>
              <a:gd name="connsiteY35" fmla="*/ 22403 h 496315"/>
              <a:gd name="connsiteX36" fmla="*/ 197678 w 609243"/>
              <a:gd name="connsiteY36" fmla="*/ 346 h 496315"/>
              <a:gd name="connsiteX37" fmla="*/ 306429 w 609243"/>
              <a:gd name="connsiteY37" fmla="*/ 46209 h 496315"/>
              <a:gd name="connsiteX38" fmla="*/ 602505 w 609243"/>
              <a:gd name="connsiteY38" fmla="*/ 64779 h 496315"/>
              <a:gd name="connsiteX39" fmla="*/ 606016 w 609243"/>
              <a:gd name="connsiteY39" fmla="*/ 68948 h 496315"/>
              <a:gd name="connsiteX40" fmla="*/ 608009 w 609243"/>
              <a:gd name="connsiteY40" fmla="*/ 75581 h 496315"/>
              <a:gd name="connsiteX41" fmla="*/ 609243 w 609243"/>
              <a:gd name="connsiteY41" fmla="*/ 396113 h 496315"/>
              <a:gd name="connsiteX42" fmla="*/ 608199 w 609243"/>
              <a:gd name="connsiteY42" fmla="*/ 400945 h 496315"/>
              <a:gd name="connsiteX43" fmla="*/ 595103 w 609243"/>
              <a:gd name="connsiteY43" fmla="*/ 414210 h 496315"/>
              <a:gd name="connsiteX44" fmla="*/ 317437 w 609243"/>
              <a:gd name="connsiteY44" fmla="*/ 428043 h 496315"/>
              <a:gd name="connsiteX45" fmla="*/ 306429 w 609243"/>
              <a:gd name="connsiteY45" fmla="*/ 434675 h 496315"/>
              <a:gd name="connsiteX46" fmla="*/ 295422 w 609243"/>
              <a:gd name="connsiteY46" fmla="*/ 428043 h 496315"/>
              <a:gd name="connsiteX47" fmla="*/ 17756 w 609243"/>
              <a:gd name="connsiteY47" fmla="*/ 414210 h 496315"/>
              <a:gd name="connsiteX48" fmla="*/ 4660 w 609243"/>
              <a:gd name="connsiteY48" fmla="*/ 400945 h 496315"/>
              <a:gd name="connsiteX49" fmla="*/ 3616 w 609243"/>
              <a:gd name="connsiteY49" fmla="*/ 396113 h 496315"/>
              <a:gd name="connsiteX50" fmla="*/ 4850 w 609243"/>
              <a:gd name="connsiteY50" fmla="*/ 75581 h 496315"/>
              <a:gd name="connsiteX51" fmla="*/ 6843 w 609243"/>
              <a:gd name="connsiteY51" fmla="*/ 68948 h 496315"/>
              <a:gd name="connsiteX52" fmla="*/ 10354 w 609243"/>
              <a:gd name="connsiteY52" fmla="*/ 64779 h 496315"/>
              <a:gd name="connsiteX53" fmla="*/ 197678 w 609243"/>
              <a:gd name="connsiteY5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49445 w 609243"/>
              <a:gd name="connsiteY18" fmla="*/ 274552 h 496315"/>
              <a:gd name="connsiteX19" fmla="*/ 338060 w 609243"/>
              <a:gd name="connsiteY19" fmla="*/ 258438 h 496315"/>
              <a:gd name="connsiteX20" fmla="*/ 439981 w 609243"/>
              <a:gd name="connsiteY20" fmla="*/ 229743 h 496315"/>
              <a:gd name="connsiteX21" fmla="*/ 436157 w 609243"/>
              <a:gd name="connsiteY21" fmla="*/ 183933 h 496315"/>
              <a:gd name="connsiteX22" fmla="*/ 539058 w 609243"/>
              <a:gd name="connsiteY22" fmla="*/ 213639 h 496315"/>
              <a:gd name="connsiteX23" fmla="*/ 530612 w 609243"/>
              <a:gd name="connsiteY23" fmla="*/ 231439 h 496315"/>
              <a:gd name="connsiteX24" fmla="*/ 436157 w 609243"/>
              <a:gd name="connsiteY24" fmla="*/ 183933 h 496315"/>
              <a:gd name="connsiteX25" fmla="*/ 198798 w 609243"/>
              <a:gd name="connsiteY25" fmla="*/ 22403 h 496315"/>
              <a:gd name="connsiteX26" fmla="*/ 27245 w 609243"/>
              <a:gd name="connsiteY26" fmla="*/ 79844 h 496315"/>
              <a:gd name="connsiteX27" fmla="*/ 26012 w 609243"/>
              <a:gd name="connsiteY27" fmla="*/ 387586 h 496315"/>
              <a:gd name="connsiteX28" fmla="*/ 306429 w 609243"/>
              <a:gd name="connsiteY28" fmla="*/ 408620 h 496315"/>
              <a:gd name="connsiteX29" fmla="*/ 586847 w 609243"/>
              <a:gd name="connsiteY29" fmla="*/ 387586 h 496315"/>
              <a:gd name="connsiteX30" fmla="*/ 585614 w 609243"/>
              <a:gd name="connsiteY30" fmla="*/ 79844 h 496315"/>
              <a:gd name="connsiteX31" fmla="*/ 315160 w 609243"/>
              <a:gd name="connsiteY31" fmla="*/ 68664 h 496315"/>
              <a:gd name="connsiteX32" fmla="*/ 306429 w 609243"/>
              <a:gd name="connsiteY32" fmla="*/ 71791 h 496315"/>
              <a:gd name="connsiteX33" fmla="*/ 297699 w 609243"/>
              <a:gd name="connsiteY33" fmla="*/ 68664 h 496315"/>
              <a:gd name="connsiteX34" fmla="*/ 198798 w 609243"/>
              <a:gd name="connsiteY34" fmla="*/ 22403 h 496315"/>
              <a:gd name="connsiteX35" fmla="*/ 197678 w 609243"/>
              <a:gd name="connsiteY35" fmla="*/ 346 h 496315"/>
              <a:gd name="connsiteX36" fmla="*/ 306429 w 609243"/>
              <a:gd name="connsiteY36" fmla="*/ 46209 h 496315"/>
              <a:gd name="connsiteX37" fmla="*/ 602505 w 609243"/>
              <a:gd name="connsiteY37" fmla="*/ 64779 h 496315"/>
              <a:gd name="connsiteX38" fmla="*/ 606016 w 609243"/>
              <a:gd name="connsiteY38" fmla="*/ 68948 h 496315"/>
              <a:gd name="connsiteX39" fmla="*/ 608009 w 609243"/>
              <a:gd name="connsiteY39" fmla="*/ 75581 h 496315"/>
              <a:gd name="connsiteX40" fmla="*/ 609243 w 609243"/>
              <a:gd name="connsiteY40" fmla="*/ 396113 h 496315"/>
              <a:gd name="connsiteX41" fmla="*/ 608199 w 609243"/>
              <a:gd name="connsiteY41" fmla="*/ 400945 h 496315"/>
              <a:gd name="connsiteX42" fmla="*/ 595103 w 609243"/>
              <a:gd name="connsiteY42" fmla="*/ 414210 h 496315"/>
              <a:gd name="connsiteX43" fmla="*/ 317437 w 609243"/>
              <a:gd name="connsiteY43" fmla="*/ 428043 h 496315"/>
              <a:gd name="connsiteX44" fmla="*/ 306429 w 609243"/>
              <a:gd name="connsiteY44" fmla="*/ 434675 h 496315"/>
              <a:gd name="connsiteX45" fmla="*/ 295422 w 609243"/>
              <a:gd name="connsiteY45" fmla="*/ 428043 h 496315"/>
              <a:gd name="connsiteX46" fmla="*/ 17756 w 609243"/>
              <a:gd name="connsiteY46" fmla="*/ 414210 h 496315"/>
              <a:gd name="connsiteX47" fmla="*/ 4660 w 609243"/>
              <a:gd name="connsiteY47" fmla="*/ 400945 h 496315"/>
              <a:gd name="connsiteX48" fmla="*/ 3616 w 609243"/>
              <a:gd name="connsiteY48" fmla="*/ 396113 h 496315"/>
              <a:gd name="connsiteX49" fmla="*/ 4850 w 609243"/>
              <a:gd name="connsiteY49" fmla="*/ 75581 h 496315"/>
              <a:gd name="connsiteX50" fmla="*/ 6843 w 609243"/>
              <a:gd name="connsiteY50" fmla="*/ 68948 h 496315"/>
              <a:gd name="connsiteX51" fmla="*/ 10354 w 609243"/>
              <a:gd name="connsiteY51" fmla="*/ 64779 h 496315"/>
              <a:gd name="connsiteX52" fmla="*/ 197678 w 609243"/>
              <a:gd name="connsiteY5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38060 w 609243"/>
              <a:gd name="connsiteY18" fmla="*/ 258438 h 496315"/>
              <a:gd name="connsiteX19" fmla="*/ 439981 w 609243"/>
              <a:gd name="connsiteY19" fmla="*/ 229743 h 496315"/>
              <a:gd name="connsiteX20" fmla="*/ 436157 w 609243"/>
              <a:gd name="connsiteY20" fmla="*/ 183933 h 496315"/>
              <a:gd name="connsiteX21" fmla="*/ 539058 w 609243"/>
              <a:gd name="connsiteY21" fmla="*/ 213639 h 496315"/>
              <a:gd name="connsiteX22" fmla="*/ 530612 w 609243"/>
              <a:gd name="connsiteY22" fmla="*/ 231439 h 496315"/>
              <a:gd name="connsiteX23" fmla="*/ 436157 w 609243"/>
              <a:gd name="connsiteY23" fmla="*/ 183933 h 496315"/>
              <a:gd name="connsiteX24" fmla="*/ 198798 w 609243"/>
              <a:gd name="connsiteY24" fmla="*/ 22403 h 496315"/>
              <a:gd name="connsiteX25" fmla="*/ 27245 w 609243"/>
              <a:gd name="connsiteY25" fmla="*/ 79844 h 496315"/>
              <a:gd name="connsiteX26" fmla="*/ 26012 w 609243"/>
              <a:gd name="connsiteY26" fmla="*/ 387586 h 496315"/>
              <a:gd name="connsiteX27" fmla="*/ 306429 w 609243"/>
              <a:gd name="connsiteY27" fmla="*/ 408620 h 496315"/>
              <a:gd name="connsiteX28" fmla="*/ 586847 w 609243"/>
              <a:gd name="connsiteY28" fmla="*/ 387586 h 496315"/>
              <a:gd name="connsiteX29" fmla="*/ 585614 w 609243"/>
              <a:gd name="connsiteY29" fmla="*/ 79844 h 496315"/>
              <a:gd name="connsiteX30" fmla="*/ 315160 w 609243"/>
              <a:gd name="connsiteY30" fmla="*/ 68664 h 496315"/>
              <a:gd name="connsiteX31" fmla="*/ 306429 w 609243"/>
              <a:gd name="connsiteY31" fmla="*/ 71791 h 496315"/>
              <a:gd name="connsiteX32" fmla="*/ 297699 w 609243"/>
              <a:gd name="connsiteY32" fmla="*/ 68664 h 496315"/>
              <a:gd name="connsiteX33" fmla="*/ 198798 w 609243"/>
              <a:gd name="connsiteY33" fmla="*/ 22403 h 496315"/>
              <a:gd name="connsiteX34" fmla="*/ 197678 w 609243"/>
              <a:gd name="connsiteY34" fmla="*/ 346 h 496315"/>
              <a:gd name="connsiteX35" fmla="*/ 306429 w 609243"/>
              <a:gd name="connsiteY35" fmla="*/ 46209 h 496315"/>
              <a:gd name="connsiteX36" fmla="*/ 602505 w 609243"/>
              <a:gd name="connsiteY36" fmla="*/ 64779 h 496315"/>
              <a:gd name="connsiteX37" fmla="*/ 606016 w 609243"/>
              <a:gd name="connsiteY37" fmla="*/ 68948 h 496315"/>
              <a:gd name="connsiteX38" fmla="*/ 608009 w 609243"/>
              <a:gd name="connsiteY38" fmla="*/ 75581 h 496315"/>
              <a:gd name="connsiteX39" fmla="*/ 609243 w 609243"/>
              <a:gd name="connsiteY39" fmla="*/ 396113 h 496315"/>
              <a:gd name="connsiteX40" fmla="*/ 608199 w 609243"/>
              <a:gd name="connsiteY40" fmla="*/ 400945 h 496315"/>
              <a:gd name="connsiteX41" fmla="*/ 595103 w 609243"/>
              <a:gd name="connsiteY41" fmla="*/ 414210 h 496315"/>
              <a:gd name="connsiteX42" fmla="*/ 317437 w 609243"/>
              <a:gd name="connsiteY42" fmla="*/ 428043 h 496315"/>
              <a:gd name="connsiteX43" fmla="*/ 306429 w 609243"/>
              <a:gd name="connsiteY43" fmla="*/ 434675 h 496315"/>
              <a:gd name="connsiteX44" fmla="*/ 295422 w 609243"/>
              <a:gd name="connsiteY44" fmla="*/ 428043 h 496315"/>
              <a:gd name="connsiteX45" fmla="*/ 17756 w 609243"/>
              <a:gd name="connsiteY45" fmla="*/ 414210 h 496315"/>
              <a:gd name="connsiteX46" fmla="*/ 4660 w 609243"/>
              <a:gd name="connsiteY46" fmla="*/ 400945 h 496315"/>
              <a:gd name="connsiteX47" fmla="*/ 3616 w 609243"/>
              <a:gd name="connsiteY47" fmla="*/ 396113 h 496315"/>
              <a:gd name="connsiteX48" fmla="*/ 4850 w 609243"/>
              <a:gd name="connsiteY48" fmla="*/ 75581 h 496315"/>
              <a:gd name="connsiteX49" fmla="*/ 6843 w 609243"/>
              <a:gd name="connsiteY49" fmla="*/ 68948 h 496315"/>
              <a:gd name="connsiteX50" fmla="*/ 10354 w 609243"/>
              <a:gd name="connsiteY50" fmla="*/ 64779 h 496315"/>
              <a:gd name="connsiteX51" fmla="*/ 197678 w 609243"/>
              <a:gd name="connsiteY5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439981 w 609243"/>
              <a:gd name="connsiteY18" fmla="*/ 229743 h 496315"/>
              <a:gd name="connsiteX19" fmla="*/ 436157 w 609243"/>
              <a:gd name="connsiteY19" fmla="*/ 183933 h 496315"/>
              <a:gd name="connsiteX20" fmla="*/ 539058 w 609243"/>
              <a:gd name="connsiteY20" fmla="*/ 213639 h 496315"/>
              <a:gd name="connsiteX21" fmla="*/ 530612 w 609243"/>
              <a:gd name="connsiteY21" fmla="*/ 231439 h 496315"/>
              <a:gd name="connsiteX22" fmla="*/ 436157 w 609243"/>
              <a:gd name="connsiteY22" fmla="*/ 183933 h 496315"/>
              <a:gd name="connsiteX23" fmla="*/ 198798 w 609243"/>
              <a:gd name="connsiteY23" fmla="*/ 22403 h 496315"/>
              <a:gd name="connsiteX24" fmla="*/ 27245 w 609243"/>
              <a:gd name="connsiteY24" fmla="*/ 79844 h 496315"/>
              <a:gd name="connsiteX25" fmla="*/ 26012 w 609243"/>
              <a:gd name="connsiteY25" fmla="*/ 387586 h 496315"/>
              <a:gd name="connsiteX26" fmla="*/ 306429 w 609243"/>
              <a:gd name="connsiteY26" fmla="*/ 408620 h 496315"/>
              <a:gd name="connsiteX27" fmla="*/ 586847 w 609243"/>
              <a:gd name="connsiteY27" fmla="*/ 387586 h 496315"/>
              <a:gd name="connsiteX28" fmla="*/ 585614 w 609243"/>
              <a:gd name="connsiteY28" fmla="*/ 79844 h 496315"/>
              <a:gd name="connsiteX29" fmla="*/ 315160 w 609243"/>
              <a:gd name="connsiteY29" fmla="*/ 68664 h 496315"/>
              <a:gd name="connsiteX30" fmla="*/ 306429 w 609243"/>
              <a:gd name="connsiteY30" fmla="*/ 71791 h 496315"/>
              <a:gd name="connsiteX31" fmla="*/ 297699 w 609243"/>
              <a:gd name="connsiteY31" fmla="*/ 68664 h 496315"/>
              <a:gd name="connsiteX32" fmla="*/ 198798 w 609243"/>
              <a:gd name="connsiteY32" fmla="*/ 22403 h 496315"/>
              <a:gd name="connsiteX33" fmla="*/ 197678 w 609243"/>
              <a:gd name="connsiteY33" fmla="*/ 346 h 496315"/>
              <a:gd name="connsiteX34" fmla="*/ 306429 w 609243"/>
              <a:gd name="connsiteY34" fmla="*/ 46209 h 496315"/>
              <a:gd name="connsiteX35" fmla="*/ 602505 w 609243"/>
              <a:gd name="connsiteY35" fmla="*/ 64779 h 496315"/>
              <a:gd name="connsiteX36" fmla="*/ 606016 w 609243"/>
              <a:gd name="connsiteY36" fmla="*/ 68948 h 496315"/>
              <a:gd name="connsiteX37" fmla="*/ 608009 w 609243"/>
              <a:gd name="connsiteY37" fmla="*/ 75581 h 496315"/>
              <a:gd name="connsiteX38" fmla="*/ 609243 w 609243"/>
              <a:gd name="connsiteY38" fmla="*/ 396113 h 496315"/>
              <a:gd name="connsiteX39" fmla="*/ 608199 w 609243"/>
              <a:gd name="connsiteY39" fmla="*/ 400945 h 496315"/>
              <a:gd name="connsiteX40" fmla="*/ 595103 w 609243"/>
              <a:gd name="connsiteY40" fmla="*/ 414210 h 496315"/>
              <a:gd name="connsiteX41" fmla="*/ 317437 w 609243"/>
              <a:gd name="connsiteY41" fmla="*/ 428043 h 496315"/>
              <a:gd name="connsiteX42" fmla="*/ 306429 w 609243"/>
              <a:gd name="connsiteY42" fmla="*/ 434675 h 496315"/>
              <a:gd name="connsiteX43" fmla="*/ 295422 w 609243"/>
              <a:gd name="connsiteY43" fmla="*/ 428043 h 496315"/>
              <a:gd name="connsiteX44" fmla="*/ 17756 w 609243"/>
              <a:gd name="connsiteY44" fmla="*/ 414210 h 496315"/>
              <a:gd name="connsiteX45" fmla="*/ 4660 w 609243"/>
              <a:gd name="connsiteY45" fmla="*/ 400945 h 496315"/>
              <a:gd name="connsiteX46" fmla="*/ 3616 w 609243"/>
              <a:gd name="connsiteY46" fmla="*/ 396113 h 496315"/>
              <a:gd name="connsiteX47" fmla="*/ 4850 w 609243"/>
              <a:gd name="connsiteY47" fmla="*/ 75581 h 496315"/>
              <a:gd name="connsiteX48" fmla="*/ 6843 w 609243"/>
              <a:gd name="connsiteY48" fmla="*/ 68948 h 496315"/>
              <a:gd name="connsiteX49" fmla="*/ 10354 w 609243"/>
              <a:gd name="connsiteY49" fmla="*/ 64779 h 496315"/>
              <a:gd name="connsiteX50" fmla="*/ 197678 w 609243"/>
              <a:gd name="connsiteY5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43849 w 609243"/>
              <a:gd name="connsiteY13" fmla="*/ 275552 h 496315"/>
              <a:gd name="connsiteX14" fmla="*/ 439981 w 609243"/>
              <a:gd name="connsiteY14" fmla="*/ 229743 h 496315"/>
              <a:gd name="connsiteX15" fmla="*/ 542897 w 609243"/>
              <a:gd name="connsiteY15" fmla="*/ 259481 h 496315"/>
              <a:gd name="connsiteX16" fmla="*/ 534359 w 609243"/>
              <a:gd name="connsiteY16" fmla="*/ 277206 h 496315"/>
              <a:gd name="connsiteX17" fmla="*/ 439981 w 609243"/>
              <a:gd name="connsiteY17" fmla="*/ 229743 h 496315"/>
              <a:gd name="connsiteX18" fmla="*/ 436157 w 609243"/>
              <a:gd name="connsiteY18" fmla="*/ 183933 h 496315"/>
              <a:gd name="connsiteX19" fmla="*/ 539058 w 609243"/>
              <a:gd name="connsiteY19" fmla="*/ 213639 h 496315"/>
              <a:gd name="connsiteX20" fmla="*/ 530612 w 609243"/>
              <a:gd name="connsiteY20" fmla="*/ 231439 h 496315"/>
              <a:gd name="connsiteX21" fmla="*/ 436157 w 609243"/>
              <a:gd name="connsiteY21" fmla="*/ 183933 h 496315"/>
              <a:gd name="connsiteX22" fmla="*/ 198798 w 609243"/>
              <a:gd name="connsiteY22" fmla="*/ 22403 h 496315"/>
              <a:gd name="connsiteX23" fmla="*/ 27245 w 609243"/>
              <a:gd name="connsiteY23" fmla="*/ 79844 h 496315"/>
              <a:gd name="connsiteX24" fmla="*/ 26012 w 609243"/>
              <a:gd name="connsiteY24" fmla="*/ 387586 h 496315"/>
              <a:gd name="connsiteX25" fmla="*/ 306429 w 609243"/>
              <a:gd name="connsiteY25" fmla="*/ 408620 h 496315"/>
              <a:gd name="connsiteX26" fmla="*/ 586847 w 609243"/>
              <a:gd name="connsiteY26" fmla="*/ 387586 h 496315"/>
              <a:gd name="connsiteX27" fmla="*/ 585614 w 609243"/>
              <a:gd name="connsiteY27" fmla="*/ 79844 h 496315"/>
              <a:gd name="connsiteX28" fmla="*/ 315160 w 609243"/>
              <a:gd name="connsiteY28" fmla="*/ 68664 h 496315"/>
              <a:gd name="connsiteX29" fmla="*/ 306429 w 609243"/>
              <a:gd name="connsiteY29" fmla="*/ 71791 h 496315"/>
              <a:gd name="connsiteX30" fmla="*/ 297699 w 609243"/>
              <a:gd name="connsiteY30" fmla="*/ 68664 h 496315"/>
              <a:gd name="connsiteX31" fmla="*/ 198798 w 609243"/>
              <a:gd name="connsiteY31" fmla="*/ 22403 h 496315"/>
              <a:gd name="connsiteX32" fmla="*/ 197678 w 609243"/>
              <a:gd name="connsiteY32" fmla="*/ 346 h 496315"/>
              <a:gd name="connsiteX33" fmla="*/ 306429 w 609243"/>
              <a:gd name="connsiteY33" fmla="*/ 46209 h 496315"/>
              <a:gd name="connsiteX34" fmla="*/ 602505 w 609243"/>
              <a:gd name="connsiteY34" fmla="*/ 64779 h 496315"/>
              <a:gd name="connsiteX35" fmla="*/ 606016 w 609243"/>
              <a:gd name="connsiteY35" fmla="*/ 68948 h 496315"/>
              <a:gd name="connsiteX36" fmla="*/ 608009 w 609243"/>
              <a:gd name="connsiteY36" fmla="*/ 75581 h 496315"/>
              <a:gd name="connsiteX37" fmla="*/ 609243 w 609243"/>
              <a:gd name="connsiteY37" fmla="*/ 396113 h 496315"/>
              <a:gd name="connsiteX38" fmla="*/ 608199 w 609243"/>
              <a:gd name="connsiteY38" fmla="*/ 400945 h 496315"/>
              <a:gd name="connsiteX39" fmla="*/ 595103 w 609243"/>
              <a:gd name="connsiteY39" fmla="*/ 414210 h 496315"/>
              <a:gd name="connsiteX40" fmla="*/ 317437 w 609243"/>
              <a:gd name="connsiteY40" fmla="*/ 428043 h 496315"/>
              <a:gd name="connsiteX41" fmla="*/ 306429 w 609243"/>
              <a:gd name="connsiteY41" fmla="*/ 434675 h 496315"/>
              <a:gd name="connsiteX42" fmla="*/ 295422 w 609243"/>
              <a:gd name="connsiteY42" fmla="*/ 428043 h 496315"/>
              <a:gd name="connsiteX43" fmla="*/ 17756 w 609243"/>
              <a:gd name="connsiteY43" fmla="*/ 414210 h 496315"/>
              <a:gd name="connsiteX44" fmla="*/ 4660 w 609243"/>
              <a:gd name="connsiteY44" fmla="*/ 400945 h 496315"/>
              <a:gd name="connsiteX45" fmla="*/ 3616 w 609243"/>
              <a:gd name="connsiteY45" fmla="*/ 396113 h 496315"/>
              <a:gd name="connsiteX46" fmla="*/ 4850 w 609243"/>
              <a:gd name="connsiteY46" fmla="*/ 75581 h 496315"/>
              <a:gd name="connsiteX47" fmla="*/ 6843 w 609243"/>
              <a:gd name="connsiteY47" fmla="*/ 68948 h 496315"/>
              <a:gd name="connsiteX48" fmla="*/ 10354 w 609243"/>
              <a:gd name="connsiteY48" fmla="*/ 64779 h 496315"/>
              <a:gd name="connsiteX49" fmla="*/ 197678 w 609243"/>
              <a:gd name="connsiteY4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39981 w 609243"/>
              <a:gd name="connsiteY13" fmla="*/ 229743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9981 w 609243"/>
              <a:gd name="connsiteY16" fmla="*/ 229743 h 496315"/>
              <a:gd name="connsiteX17" fmla="*/ 436157 w 609243"/>
              <a:gd name="connsiteY17" fmla="*/ 183933 h 496315"/>
              <a:gd name="connsiteX18" fmla="*/ 539058 w 609243"/>
              <a:gd name="connsiteY18" fmla="*/ 213639 h 496315"/>
              <a:gd name="connsiteX19" fmla="*/ 530612 w 609243"/>
              <a:gd name="connsiteY19" fmla="*/ 231439 h 496315"/>
              <a:gd name="connsiteX20" fmla="*/ 436157 w 609243"/>
              <a:gd name="connsiteY20" fmla="*/ 183933 h 496315"/>
              <a:gd name="connsiteX21" fmla="*/ 198798 w 609243"/>
              <a:gd name="connsiteY21" fmla="*/ 22403 h 496315"/>
              <a:gd name="connsiteX22" fmla="*/ 27245 w 609243"/>
              <a:gd name="connsiteY22" fmla="*/ 79844 h 496315"/>
              <a:gd name="connsiteX23" fmla="*/ 26012 w 609243"/>
              <a:gd name="connsiteY23" fmla="*/ 387586 h 496315"/>
              <a:gd name="connsiteX24" fmla="*/ 306429 w 609243"/>
              <a:gd name="connsiteY24" fmla="*/ 408620 h 496315"/>
              <a:gd name="connsiteX25" fmla="*/ 586847 w 609243"/>
              <a:gd name="connsiteY25" fmla="*/ 387586 h 496315"/>
              <a:gd name="connsiteX26" fmla="*/ 585614 w 609243"/>
              <a:gd name="connsiteY26" fmla="*/ 79844 h 496315"/>
              <a:gd name="connsiteX27" fmla="*/ 315160 w 609243"/>
              <a:gd name="connsiteY27" fmla="*/ 68664 h 496315"/>
              <a:gd name="connsiteX28" fmla="*/ 306429 w 609243"/>
              <a:gd name="connsiteY28" fmla="*/ 71791 h 496315"/>
              <a:gd name="connsiteX29" fmla="*/ 297699 w 609243"/>
              <a:gd name="connsiteY29" fmla="*/ 68664 h 496315"/>
              <a:gd name="connsiteX30" fmla="*/ 198798 w 609243"/>
              <a:gd name="connsiteY30" fmla="*/ 22403 h 496315"/>
              <a:gd name="connsiteX31" fmla="*/ 197678 w 609243"/>
              <a:gd name="connsiteY31" fmla="*/ 346 h 496315"/>
              <a:gd name="connsiteX32" fmla="*/ 306429 w 609243"/>
              <a:gd name="connsiteY32" fmla="*/ 46209 h 496315"/>
              <a:gd name="connsiteX33" fmla="*/ 602505 w 609243"/>
              <a:gd name="connsiteY33" fmla="*/ 64779 h 496315"/>
              <a:gd name="connsiteX34" fmla="*/ 606016 w 609243"/>
              <a:gd name="connsiteY34" fmla="*/ 68948 h 496315"/>
              <a:gd name="connsiteX35" fmla="*/ 608009 w 609243"/>
              <a:gd name="connsiteY35" fmla="*/ 75581 h 496315"/>
              <a:gd name="connsiteX36" fmla="*/ 609243 w 609243"/>
              <a:gd name="connsiteY36" fmla="*/ 396113 h 496315"/>
              <a:gd name="connsiteX37" fmla="*/ 608199 w 609243"/>
              <a:gd name="connsiteY37" fmla="*/ 400945 h 496315"/>
              <a:gd name="connsiteX38" fmla="*/ 595103 w 609243"/>
              <a:gd name="connsiteY38" fmla="*/ 414210 h 496315"/>
              <a:gd name="connsiteX39" fmla="*/ 317437 w 609243"/>
              <a:gd name="connsiteY39" fmla="*/ 428043 h 496315"/>
              <a:gd name="connsiteX40" fmla="*/ 306429 w 609243"/>
              <a:gd name="connsiteY40" fmla="*/ 434675 h 496315"/>
              <a:gd name="connsiteX41" fmla="*/ 295422 w 609243"/>
              <a:gd name="connsiteY41" fmla="*/ 428043 h 496315"/>
              <a:gd name="connsiteX42" fmla="*/ 17756 w 609243"/>
              <a:gd name="connsiteY42" fmla="*/ 414210 h 496315"/>
              <a:gd name="connsiteX43" fmla="*/ 4660 w 609243"/>
              <a:gd name="connsiteY43" fmla="*/ 400945 h 496315"/>
              <a:gd name="connsiteX44" fmla="*/ 3616 w 609243"/>
              <a:gd name="connsiteY44" fmla="*/ 396113 h 496315"/>
              <a:gd name="connsiteX45" fmla="*/ 4850 w 609243"/>
              <a:gd name="connsiteY45" fmla="*/ 75581 h 496315"/>
              <a:gd name="connsiteX46" fmla="*/ 6843 w 609243"/>
              <a:gd name="connsiteY46" fmla="*/ 68948 h 496315"/>
              <a:gd name="connsiteX47" fmla="*/ 10354 w 609243"/>
              <a:gd name="connsiteY47" fmla="*/ 64779 h 496315"/>
              <a:gd name="connsiteX48" fmla="*/ 197678 w 609243"/>
              <a:gd name="connsiteY4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6157 w 609243"/>
              <a:gd name="connsiteY16" fmla="*/ 183933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436157 w 609243"/>
              <a:gd name="connsiteY19" fmla="*/ 183933 h 496315"/>
              <a:gd name="connsiteX20" fmla="*/ 198798 w 609243"/>
              <a:gd name="connsiteY20" fmla="*/ 22403 h 496315"/>
              <a:gd name="connsiteX21" fmla="*/ 27245 w 609243"/>
              <a:gd name="connsiteY21" fmla="*/ 79844 h 496315"/>
              <a:gd name="connsiteX22" fmla="*/ 26012 w 609243"/>
              <a:gd name="connsiteY22" fmla="*/ 387586 h 496315"/>
              <a:gd name="connsiteX23" fmla="*/ 306429 w 609243"/>
              <a:gd name="connsiteY23" fmla="*/ 408620 h 496315"/>
              <a:gd name="connsiteX24" fmla="*/ 586847 w 609243"/>
              <a:gd name="connsiteY24" fmla="*/ 387586 h 496315"/>
              <a:gd name="connsiteX25" fmla="*/ 585614 w 609243"/>
              <a:gd name="connsiteY25" fmla="*/ 79844 h 496315"/>
              <a:gd name="connsiteX26" fmla="*/ 315160 w 609243"/>
              <a:gd name="connsiteY26" fmla="*/ 68664 h 496315"/>
              <a:gd name="connsiteX27" fmla="*/ 306429 w 609243"/>
              <a:gd name="connsiteY27" fmla="*/ 71791 h 496315"/>
              <a:gd name="connsiteX28" fmla="*/ 297699 w 609243"/>
              <a:gd name="connsiteY28" fmla="*/ 68664 h 496315"/>
              <a:gd name="connsiteX29" fmla="*/ 198798 w 609243"/>
              <a:gd name="connsiteY29" fmla="*/ 22403 h 496315"/>
              <a:gd name="connsiteX30" fmla="*/ 197678 w 609243"/>
              <a:gd name="connsiteY30" fmla="*/ 346 h 496315"/>
              <a:gd name="connsiteX31" fmla="*/ 306429 w 609243"/>
              <a:gd name="connsiteY31" fmla="*/ 46209 h 496315"/>
              <a:gd name="connsiteX32" fmla="*/ 602505 w 609243"/>
              <a:gd name="connsiteY32" fmla="*/ 64779 h 496315"/>
              <a:gd name="connsiteX33" fmla="*/ 606016 w 609243"/>
              <a:gd name="connsiteY33" fmla="*/ 68948 h 496315"/>
              <a:gd name="connsiteX34" fmla="*/ 608009 w 609243"/>
              <a:gd name="connsiteY34" fmla="*/ 75581 h 496315"/>
              <a:gd name="connsiteX35" fmla="*/ 609243 w 609243"/>
              <a:gd name="connsiteY35" fmla="*/ 396113 h 496315"/>
              <a:gd name="connsiteX36" fmla="*/ 608199 w 609243"/>
              <a:gd name="connsiteY36" fmla="*/ 400945 h 496315"/>
              <a:gd name="connsiteX37" fmla="*/ 595103 w 609243"/>
              <a:gd name="connsiteY37" fmla="*/ 414210 h 496315"/>
              <a:gd name="connsiteX38" fmla="*/ 317437 w 609243"/>
              <a:gd name="connsiteY38" fmla="*/ 428043 h 496315"/>
              <a:gd name="connsiteX39" fmla="*/ 306429 w 609243"/>
              <a:gd name="connsiteY39" fmla="*/ 434675 h 496315"/>
              <a:gd name="connsiteX40" fmla="*/ 295422 w 609243"/>
              <a:gd name="connsiteY40" fmla="*/ 428043 h 496315"/>
              <a:gd name="connsiteX41" fmla="*/ 17756 w 609243"/>
              <a:gd name="connsiteY41" fmla="*/ 414210 h 496315"/>
              <a:gd name="connsiteX42" fmla="*/ 4660 w 609243"/>
              <a:gd name="connsiteY42" fmla="*/ 400945 h 496315"/>
              <a:gd name="connsiteX43" fmla="*/ 3616 w 609243"/>
              <a:gd name="connsiteY43" fmla="*/ 396113 h 496315"/>
              <a:gd name="connsiteX44" fmla="*/ 4850 w 609243"/>
              <a:gd name="connsiteY44" fmla="*/ 75581 h 496315"/>
              <a:gd name="connsiteX45" fmla="*/ 6843 w 609243"/>
              <a:gd name="connsiteY45" fmla="*/ 68948 h 496315"/>
              <a:gd name="connsiteX46" fmla="*/ 10354 w 609243"/>
              <a:gd name="connsiteY46" fmla="*/ 64779 h 496315"/>
              <a:gd name="connsiteX47" fmla="*/ 197678 w 609243"/>
              <a:gd name="connsiteY4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530612 w 609243"/>
              <a:gd name="connsiteY16" fmla="*/ 231439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198798 w 609243"/>
              <a:gd name="connsiteY19" fmla="*/ 22403 h 496315"/>
              <a:gd name="connsiteX20" fmla="*/ 27245 w 609243"/>
              <a:gd name="connsiteY20" fmla="*/ 79844 h 496315"/>
              <a:gd name="connsiteX21" fmla="*/ 26012 w 609243"/>
              <a:gd name="connsiteY21" fmla="*/ 387586 h 496315"/>
              <a:gd name="connsiteX22" fmla="*/ 306429 w 609243"/>
              <a:gd name="connsiteY22" fmla="*/ 408620 h 496315"/>
              <a:gd name="connsiteX23" fmla="*/ 586847 w 609243"/>
              <a:gd name="connsiteY23" fmla="*/ 387586 h 496315"/>
              <a:gd name="connsiteX24" fmla="*/ 585614 w 609243"/>
              <a:gd name="connsiteY24" fmla="*/ 79844 h 496315"/>
              <a:gd name="connsiteX25" fmla="*/ 315160 w 609243"/>
              <a:gd name="connsiteY25" fmla="*/ 68664 h 496315"/>
              <a:gd name="connsiteX26" fmla="*/ 306429 w 609243"/>
              <a:gd name="connsiteY26" fmla="*/ 71791 h 496315"/>
              <a:gd name="connsiteX27" fmla="*/ 297699 w 609243"/>
              <a:gd name="connsiteY27" fmla="*/ 68664 h 496315"/>
              <a:gd name="connsiteX28" fmla="*/ 198798 w 609243"/>
              <a:gd name="connsiteY28" fmla="*/ 22403 h 496315"/>
              <a:gd name="connsiteX29" fmla="*/ 197678 w 609243"/>
              <a:gd name="connsiteY29" fmla="*/ 346 h 496315"/>
              <a:gd name="connsiteX30" fmla="*/ 306429 w 609243"/>
              <a:gd name="connsiteY30" fmla="*/ 46209 h 496315"/>
              <a:gd name="connsiteX31" fmla="*/ 602505 w 609243"/>
              <a:gd name="connsiteY31" fmla="*/ 64779 h 496315"/>
              <a:gd name="connsiteX32" fmla="*/ 606016 w 609243"/>
              <a:gd name="connsiteY32" fmla="*/ 68948 h 496315"/>
              <a:gd name="connsiteX33" fmla="*/ 608009 w 609243"/>
              <a:gd name="connsiteY33" fmla="*/ 75581 h 496315"/>
              <a:gd name="connsiteX34" fmla="*/ 609243 w 609243"/>
              <a:gd name="connsiteY34" fmla="*/ 396113 h 496315"/>
              <a:gd name="connsiteX35" fmla="*/ 608199 w 609243"/>
              <a:gd name="connsiteY35" fmla="*/ 400945 h 496315"/>
              <a:gd name="connsiteX36" fmla="*/ 595103 w 609243"/>
              <a:gd name="connsiteY36" fmla="*/ 414210 h 496315"/>
              <a:gd name="connsiteX37" fmla="*/ 317437 w 609243"/>
              <a:gd name="connsiteY37" fmla="*/ 428043 h 496315"/>
              <a:gd name="connsiteX38" fmla="*/ 306429 w 609243"/>
              <a:gd name="connsiteY38" fmla="*/ 434675 h 496315"/>
              <a:gd name="connsiteX39" fmla="*/ 295422 w 609243"/>
              <a:gd name="connsiteY39" fmla="*/ 428043 h 496315"/>
              <a:gd name="connsiteX40" fmla="*/ 17756 w 609243"/>
              <a:gd name="connsiteY40" fmla="*/ 414210 h 496315"/>
              <a:gd name="connsiteX41" fmla="*/ 4660 w 609243"/>
              <a:gd name="connsiteY41" fmla="*/ 400945 h 496315"/>
              <a:gd name="connsiteX42" fmla="*/ 3616 w 609243"/>
              <a:gd name="connsiteY42" fmla="*/ 396113 h 496315"/>
              <a:gd name="connsiteX43" fmla="*/ 4850 w 609243"/>
              <a:gd name="connsiteY43" fmla="*/ 75581 h 496315"/>
              <a:gd name="connsiteX44" fmla="*/ 6843 w 609243"/>
              <a:gd name="connsiteY44" fmla="*/ 68948 h 496315"/>
              <a:gd name="connsiteX45" fmla="*/ 10354 w 609243"/>
              <a:gd name="connsiteY45" fmla="*/ 64779 h 496315"/>
              <a:gd name="connsiteX46" fmla="*/ 197678 w 609243"/>
              <a:gd name="connsiteY4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198798 w 609243"/>
              <a:gd name="connsiteY16" fmla="*/ 22403 h 496315"/>
              <a:gd name="connsiteX17" fmla="*/ 27245 w 609243"/>
              <a:gd name="connsiteY17" fmla="*/ 79844 h 496315"/>
              <a:gd name="connsiteX18" fmla="*/ 26012 w 609243"/>
              <a:gd name="connsiteY18" fmla="*/ 387586 h 496315"/>
              <a:gd name="connsiteX19" fmla="*/ 306429 w 609243"/>
              <a:gd name="connsiteY19" fmla="*/ 408620 h 496315"/>
              <a:gd name="connsiteX20" fmla="*/ 586847 w 609243"/>
              <a:gd name="connsiteY20" fmla="*/ 387586 h 496315"/>
              <a:gd name="connsiteX21" fmla="*/ 585614 w 609243"/>
              <a:gd name="connsiteY21" fmla="*/ 79844 h 496315"/>
              <a:gd name="connsiteX22" fmla="*/ 315160 w 609243"/>
              <a:gd name="connsiteY22" fmla="*/ 68664 h 496315"/>
              <a:gd name="connsiteX23" fmla="*/ 306429 w 609243"/>
              <a:gd name="connsiteY23" fmla="*/ 71791 h 496315"/>
              <a:gd name="connsiteX24" fmla="*/ 297699 w 609243"/>
              <a:gd name="connsiteY24" fmla="*/ 68664 h 496315"/>
              <a:gd name="connsiteX25" fmla="*/ 198798 w 609243"/>
              <a:gd name="connsiteY25" fmla="*/ 22403 h 496315"/>
              <a:gd name="connsiteX26" fmla="*/ 197678 w 609243"/>
              <a:gd name="connsiteY26" fmla="*/ 346 h 496315"/>
              <a:gd name="connsiteX27" fmla="*/ 306429 w 609243"/>
              <a:gd name="connsiteY27" fmla="*/ 46209 h 496315"/>
              <a:gd name="connsiteX28" fmla="*/ 602505 w 609243"/>
              <a:gd name="connsiteY28" fmla="*/ 64779 h 496315"/>
              <a:gd name="connsiteX29" fmla="*/ 606016 w 609243"/>
              <a:gd name="connsiteY29" fmla="*/ 68948 h 496315"/>
              <a:gd name="connsiteX30" fmla="*/ 608009 w 609243"/>
              <a:gd name="connsiteY30" fmla="*/ 75581 h 496315"/>
              <a:gd name="connsiteX31" fmla="*/ 609243 w 609243"/>
              <a:gd name="connsiteY31" fmla="*/ 396113 h 496315"/>
              <a:gd name="connsiteX32" fmla="*/ 608199 w 609243"/>
              <a:gd name="connsiteY32" fmla="*/ 400945 h 496315"/>
              <a:gd name="connsiteX33" fmla="*/ 595103 w 609243"/>
              <a:gd name="connsiteY33" fmla="*/ 414210 h 496315"/>
              <a:gd name="connsiteX34" fmla="*/ 317437 w 609243"/>
              <a:gd name="connsiteY34" fmla="*/ 428043 h 496315"/>
              <a:gd name="connsiteX35" fmla="*/ 306429 w 609243"/>
              <a:gd name="connsiteY35" fmla="*/ 434675 h 496315"/>
              <a:gd name="connsiteX36" fmla="*/ 295422 w 609243"/>
              <a:gd name="connsiteY36" fmla="*/ 428043 h 496315"/>
              <a:gd name="connsiteX37" fmla="*/ 17756 w 609243"/>
              <a:gd name="connsiteY37" fmla="*/ 414210 h 496315"/>
              <a:gd name="connsiteX38" fmla="*/ 4660 w 609243"/>
              <a:gd name="connsiteY38" fmla="*/ 400945 h 496315"/>
              <a:gd name="connsiteX39" fmla="*/ 3616 w 609243"/>
              <a:gd name="connsiteY39" fmla="*/ 396113 h 496315"/>
              <a:gd name="connsiteX40" fmla="*/ 4850 w 609243"/>
              <a:gd name="connsiteY40" fmla="*/ 75581 h 496315"/>
              <a:gd name="connsiteX41" fmla="*/ 6843 w 609243"/>
              <a:gd name="connsiteY41" fmla="*/ 68948 h 496315"/>
              <a:gd name="connsiteX42" fmla="*/ 10354 w 609243"/>
              <a:gd name="connsiteY42" fmla="*/ 64779 h 496315"/>
              <a:gd name="connsiteX43" fmla="*/ 197678 w 609243"/>
              <a:gd name="connsiteY4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198798 w 609243"/>
              <a:gd name="connsiteY13" fmla="*/ 22403 h 496315"/>
              <a:gd name="connsiteX14" fmla="*/ 27245 w 609243"/>
              <a:gd name="connsiteY14" fmla="*/ 79844 h 496315"/>
              <a:gd name="connsiteX15" fmla="*/ 26012 w 609243"/>
              <a:gd name="connsiteY15" fmla="*/ 387586 h 496315"/>
              <a:gd name="connsiteX16" fmla="*/ 306429 w 609243"/>
              <a:gd name="connsiteY16" fmla="*/ 408620 h 496315"/>
              <a:gd name="connsiteX17" fmla="*/ 586847 w 609243"/>
              <a:gd name="connsiteY17" fmla="*/ 387586 h 496315"/>
              <a:gd name="connsiteX18" fmla="*/ 585614 w 609243"/>
              <a:gd name="connsiteY18" fmla="*/ 79844 h 496315"/>
              <a:gd name="connsiteX19" fmla="*/ 315160 w 609243"/>
              <a:gd name="connsiteY19" fmla="*/ 68664 h 496315"/>
              <a:gd name="connsiteX20" fmla="*/ 306429 w 609243"/>
              <a:gd name="connsiteY20" fmla="*/ 71791 h 496315"/>
              <a:gd name="connsiteX21" fmla="*/ 297699 w 609243"/>
              <a:gd name="connsiteY21" fmla="*/ 68664 h 496315"/>
              <a:gd name="connsiteX22" fmla="*/ 198798 w 609243"/>
              <a:gd name="connsiteY22" fmla="*/ 22403 h 496315"/>
              <a:gd name="connsiteX23" fmla="*/ 197678 w 609243"/>
              <a:gd name="connsiteY23" fmla="*/ 346 h 496315"/>
              <a:gd name="connsiteX24" fmla="*/ 306429 w 609243"/>
              <a:gd name="connsiteY24" fmla="*/ 46209 h 496315"/>
              <a:gd name="connsiteX25" fmla="*/ 602505 w 609243"/>
              <a:gd name="connsiteY25" fmla="*/ 64779 h 496315"/>
              <a:gd name="connsiteX26" fmla="*/ 606016 w 609243"/>
              <a:gd name="connsiteY26" fmla="*/ 68948 h 496315"/>
              <a:gd name="connsiteX27" fmla="*/ 608009 w 609243"/>
              <a:gd name="connsiteY27" fmla="*/ 75581 h 496315"/>
              <a:gd name="connsiteX28" fmla="*/ 609243 w 609243"/>
              <a:gd name="connsiteY28" fmla="*/ 396113 h 496315"/>
              <a:gd name="connsiteX29" fmla="*/ 608199 w 609243"/>
              <a:gd name="connsiteY29" fmla="*/ 400945 h 496315"/>
              <a:gd name="connsiteX30" fmla="*/ 595103 w 609243"/>
              <a:gd name="connsiteY30" fmla="*/ 414210 h 496315"/>
              <a:gd name="connsiteX31" fmla="*/ 317437 w 609243"/>
              <a:gd name="connsiteY31" fmla="*/ 428043 h 496315"/>
              <a:gd name="connsiteX32" fmla="*/ 306429 w 609243"/>
              <a:gd name="connsiteY32" fmla="*/ 434675 h 496315"/>
              <a:gd name="connsiteX33" fmla="*/ 295422 w 609243"/>
              <a:gd name="connsiteY33" fmla="*/ 428043 h 496315"/>
              <a:gd name="connsiteX34" fmla="*/ 17756 w 609243"/>
              <a:gd name="connsiteY34" fmla="*/ 414210 h 496315"/>
              <a:gd name="connsiteX35" fmla="*/ 4660 w 609243"/>
              <a:gd name="connsiteY35" fmla="*/ 400945 h 496315"/>
              <a:gd name="connsiteX36" fmla="*/ 3616 w 609243"/>
              <a:gd name="connsiteY36" fmla="*/ 396113 h 496315"/>
              <a:gd name="connsiteX37" fmla="*/ 4850 w 609243"/>
              <a:gd name="connsiteY37" fmla="*/ 75581 h 496315"/>
              <a:gd name="connsiteX38" fmla="*/ 6843 w 609243"/>
              <a:gd name="connsiteY38" fmla="*/ 68948 h 496315"/>
              <a:gd name="connsiteX39" fmla="*/ 10354 w 609243"/>
              <a:gd name="connsiteY39" fmla="*/ 64779 h 496315"/>
              <a:gd name="connsiteX40" fmla="*/ 197678 w 609243"/>
              <a:gd name="connsiteY4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98798 w 609243"/>
              <a:gd name="connsiteY10" fmla="*/ 22403 h 496315"/>
              <a:gd name="connsiteX11" fmla="*/ 27245 w 609243"/>
              <a:gd name="connsiteY11" fmla="*/ 79844 h 496315"/>
              <a:gd name="connsiteX12" fmla="*/ 26012 w 609243"/>
              <a:gd name="connsiteY12" fmla="*/ 387586 h 496315"/>
              <a:gd name="connsiteX13" fmla="*/ 306429 w 609243"/>
              <a:gd name="connsiteY13" fmla="*/ 408620 h 496315"/>
              <a:gd name="connsiteX14" fmla="*/ 586847 w 609243"/>
              <a:gd name="connsiteY14" fmla="*/ 387586 h 496315"/>
              <a:gd name="connsiteX15" fmla="*/ 585614 w 609243"/>
              <a:gd name="connsiteY15" fmla="*/ 79844 h 496315"/>
              <a:gd name="connsiteX16" fmla="*/ 315160 w 609243"/>
              <a:gd name="connsiteY16" fmla="*/ 68664 h 496315"/>
              <a:gd name="connsiteX17" fmla="*/ 306429 w 609243"/>
              <a:gd name="connsiteY17" fmla="*/ 71791 h 496315"/>
              <a:gd name="connsiteX18" fmla="*/ 297699 w 609243"/>
              <a:gd name="connsiteY18" fmla="*/ 68664 h 496315"/>
              <a:gd name="connsiteX19" fmla="*/ 198798 w 609243"/>
              <a:gd name="connsiteY19" fmla="*/ 22403 h 496315"/>
              <a:gd name="connsiteX20" fmla="*/ 197678 w 609243"/>
              <a:gd name="connsiteY20" fmla="*/ 346 h 496315"/>
              <a:gd name="connsiteX21" fmla="*/ 306429 w 609243"/>
              <a:gd name="connsiteY21" fmla="*/ 46209 h 496315"/>
              <a:gd name="connsiteX22" fmla="*/ 602505 w 609243"/>
              <a:gd name="connsiteY22" fmla="*/ 64779 h 496315"/>
              <a:gd name="connsiteX23" fmla="*/ 606016 w 609243"/>
              <a:gd name="connsiteY23" fmla="*/ 68948 h 496315"/>
              <a:gd name="connsiteX24" fmla="*/ 608009 w 609243"/>
              <a:gd name="connsiteY24" fmla="*/ 75581 h 496315"/>
              <a:gd name="connsiteX25" fmla="*/ 609243 w 609243"/>
              <a:gd name="connsiteY25" fmla="*/ 396113 h 496315"/>
              <a:gd name="connsiteX26" fmla="*/ 608199 w 609243"/>
              <a:gd name="connsiteY26" fmla="*/ 400945 h 496315"/>
              <a:gd name="connsiteX27" fmla="*/ 595103 w 609243"/>
              <a:gd name="connsiteY27" fmla="*/ 414210 h 496315"/>
              <a:gd name="connsiteX28" fmla="*/ 317437 w 609243"/>
              <a:gd name="connsiteY28" fmla="*/ 428043 h 496315"/>
              <a:gd name="connsiteX29" fmla="*/ 306429 w 609243"/>
              <a:gd name="connsiteY29" fmla="*/ 434675 h 496315"/>
              <a:gd name="connsiteX30" fmla="*/ 295422 w 609243"/>
              <a:gd name="connsiteY30" fmla="*/ 428043 h 496315"/>
              <a:gd name="connsiteX31" fmla="*/ 17756 w 609243"/>
              <a:gd name="connsiteY31" fmla="*/ 414210 h 496315"/>
              <a:gd name="connsiteX32" fmla="*/ 4660 w 609243"/>
              <a:gd name="connsiteY32" fmla="*/ 400945 h 496315"/>
              <a:gd name="connsiteX33" fmla="*/ 3616 w 609243"/>
              <a:gd name="connsiteY33" fmla="*/ 396113 h 496315"/>
              <a:gd name="connsiteX34" fmla="*/ 4850 w 609243"/>
              <a:gd name="connsiteY34" fmla="*/ 75581 h 496315"/>
              <a:gd name="connsiteX35" fmla="*/ 6843 w 609243"/>
              <a:gd name="connsiteY35" fmla="*/ 68948 h 496315"/>
              <a:gd name="connsiteX36" fmla="*/ 10354 w 609243"/>
              <a:gd name="connsiteY36" fmla="*/ 64779 h 496315"/>
              <a:gd name="connsiteX37" fmla="*/ 197678 w 609243"/>
              <a:gd name="connsiteY37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sym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8" r:id="rId3"/>
    <p:sldLayoutId id="2147483666" r:id="rId4"/>
    <p:sldLayoutId id="2147483687" r:id="rId5"/>
    <p:sldLayoutId id="2147483695" r:id="rId6"/>
    <p:sldLayoutId id="2147483690" r:id="rId7"/>
    <p:sldLayoutId id="2147483694" r:id="rId8"/>
    <p:sldLayoutId id="2147483691" r:id="rId9"/>
    <p:sldLayoutId id="2147483651" r:id="rId10"/>
    <p:sldLayoutId id="2147483663" r:id="rId11"/>
    <p:sldLayoutId id="2147483664" r:id="rId12"/>
    <p:sldLayoutId id="2147483669" r:id="rId13"/>
    <p:sldLayoutId id="2147483692" r:id="rId14"/>
    <p:sldLayoutId id="2147483689" r:id="rId15"/>
    <p:sldLayoutId id="2147483665" r:id="rId16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spcBef>
                  <a:spcPts val="800"/>
                </a:spcBef>
                <a:tabLst>
                  <a:tab pos="1430775" algn="l"/>
                </a:tabLst>
                <a:defRPr/>
              </a:pPr>
              <a:endParaRPr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book-hand-drawn-open-pages_35781">
            <a:extLst>
              <a:ext uri="{FF2B5EF4-FFF2-40B4-BE49-F238E27FC236}">
                <a16:creationId xmlns:a16="http://schemas.microsoft.com/office/drawing/2014/main" id="{1029AF08-C0CF-4EA8-8796-DD96F46E9F75}"/>
              </a:ext>
            </a:extLst>
          </p:cNvPr>
          <p:cNvSpPr/>
          <p:nvPr userDrawn="1"/>
        </p:nvSpPr>
        <p:spPr>
          <a:xfrm>
            <a:off x="9623597" y="37589"/>
            <a:ext cx="639851" cy="502088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172811 w 609243"/>
              <a:gd name="connsiteY83" fmla="*/ 103719 h 496315"/>
              <a:gd name="connsiteX84" fmla="*/ 167590 w 609243"/>
              <a:gd name="connsiteY84" fmla="*/ 84661 h 496315"/>
              <a:gd name="connsiteX85" fmla="*/ 211133 w 609243"/>
              <a:gd name="connsiteY85" fmla="*/ 79659 h 496315"/>
              <a:gd name="connsiteX86" fmla="*/ 198798 w 609243"/>
              <a:gd name="connsiteY86" fmla="*/ 22403 h 496315"/>
              <a:gd name="connsiteX87" fmla="*/ 27245 w 609243"/>
              <a:gd name="connsiteY87" fmla="*/ 79844 h 496315"/>
              <a:gd name="connsiteX88" fmla="*/ 26012 w 609243"/>
              <a:gd name="connsiteY88" fmla="*/ 387586 h 496315"/>
              <a:gd name="connsiteX89" fmla="*/ 306429 w 609243"/>
              <a:gd name="connsiteY89" fmla="*/ 408620 h 496315"/>
              <a:gd name="connsiteX90" fmla="*/ 586847 w 609243"/>
              <a:gd name="connsiteY90" fmla="*/ 387586 h 496315"/>
              <a:gd name="connsiteX91" fmla="*/ 585614 w 609243"/>
              <a:gd name="connsiteY91" fmla="*/ 79844 h 496315"/>
              <a:gd name="connsiteX92" fmla="*/ 315160 w 609243"/>
              <a:gd name="connsiteY92" fmla="*/ 68664 h 496315"/>
              <a:gd name="connsiteX93" fmla="*/ 306429 w 609243"/>
              <a:gd name="connsiteY93" fmla="*/ 71791 h 496315"/>
              <a:gd name="connsiteX94" fmla="*/ 297699 w 609243"/>
              <a:gd name="connsiteY94" fmla="*/ 68664 h 496315"/>
              <a:gd name="connsiteX95" fmla="*/ 198798 w 609243"/>
              <a:gd name="connsiteY95" fmla="*/ 22403 h 496315"/>
              <a:gd name="connsiteX96" fmla="*/ 197678 w 609243"/>
              <a:gd name="connsiteY96" fmla="*/ 346 h 496315"/>
              <a:gd name="connsiteX97" fmla="*/ 306429 w 609243"/>
              <a:gd name="connsiteY97" fmla="*/ 46209 h 496315"/>
              <a:gd name="connsiteX98" fmla="*/ 602505 w 609243"/>
              <a:gd name="connsiteY98" fmla="*/ 64779 h 496315"/>
              <a:gd name="connsiteX99" fmla="*/ 606016 w 609243"/>
              <a:gd name="connsiteY99" fmla="*/ 68948 h 496315"/>
              <a:gd name="connsiteX100" fmla="*/ 608009 w 609243"/>
              <a:gd name="connsiteY100" fmla="*/ 75581 h 496315"/>
              <a:gd name="connsiteX101" fmla="*/ 609243 w 609243"/>
              <a:gd name="connsiteY101" fmla="*/ 396113 h 496315"/>
              <a:gd name="connsiteX102" fmla="*/ 608199 w 609243"/>
              <a:gd name="connsiteY102" fmla="*/ 400945 h 496315"/>
              <a:gd name="connsiteX103" fmla="*/ 595103 w 609243"/>
              <a:gd name="connsiteY103" fmla="*/ 414210 h 496315"/>
              <a:gd name="connsiteX104" fmla="*/ 317437 w 609243"/>
              <a:gd name="connsiteY104" fmla="*/ 428043 h 496315"/>
              <a:gd name="connsiteX105" fmla="*/ 306429 w 609243"/>
              <a:gd name="connsiteY105" fmla="*/ 434675 h 496315"/>
              <a:gd name="connsiteX106" fmla="*/ 295422 w 609243"/>
              <a:gd name="connsiteY106" fmla="*/ 428043 h 496315"/>
              <a:gd name="connsiteX107" fmla="*/ 17756 w 609243"/>
              <a:gd name="connsiteY107" fmla="*/ 414210 h 496315"/>
              <a:gd name="connsiteX108" fmla="*/ 4660 w 609243"/>
              <a:gd name="connsiteY108" fmla="*/ 400945 h 496315"/>
              <a:gd name="connsiteX109" fmla="*/ 3616 w 609243"/>
              <a:gd name="connsiteY109" fmla="*/ 396113 h 496315"/>
              <a:gd name="connsiteX110" fmla="*/ 4850 w 609243"/>
              <a:gd name="connsiteY110" fmla="*/ 75581 h 496315"/>
              <a:gd name="connsiteX111" fmla="*/ 6843 w 609243"/>
              <a:gd name="connsiteY111" fmla="*/ 68948 h 496315"/>
              <a:gd name="connsiteX112" fmla="*/ 10354 w 609243"/>
              <a:gd name="connsiteY112" fmla="*/ 64779 h 496315"/>
              <a:gd name="connsiteX113" fmla="*/ 197678 w 609243"/>
              <a:gd name="connsiteY11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209117 w 609243"/>
              <a:gd name="connsiteY55" fmla="*/ 125922 h 496315"/>
              <a:gd name="connsiteX56" fmla="*/ 114405 w 609243"/>
              <a:gd name="connsiteY56" fmla="*/ 101164 h 496315"/>
              <a:gd name="connsiteX57" fmla="*/ 79658 w 609243"/>
              <a:gd name="connsiteY57" fmla="*/ 112628 h 496315"/>
              <a:gd name="connsiteX58" fmla="*/ 78139 w 609243"/>
              <a:gd name="connsiteY58" fmla="*/ 156871 h 496315"/>
              <a:gd name="connsiteX59" fmla="*/ 114405 w 609243"/>
              <a:gd name="connsiteY59" fmla="*/ 142186 h 496315"/>
              <a:gd name="connsiteX60" fmla="*/ 114405 w 609243"/>
              <a:gd name="connsiteY60" fmla="*/ 101164 h 496315"/>
              <a:gd name="connsiteX61" fmla="*/ 436157 w 609243"/>
              <a:gd name="connsiteY61" fmla="*/ 91941 h 496315"/>
              <a:gd name="connsiteX62" fmla="*/ 539058 w 609243"/>
              <a:gd name="connsiteY62" fmla="*/ 121643 h 496315"/>
              <a:gd name="connsiteX63" fmla="*/ 530612 w 609243"/>
              <a:gd name="connsiteY63" fmla="*/ 139462 h 496315"/>
              <a:gd name="connsiteX64" fmla="*/ 345546 w 609243"/>
              <a:gd name="connsiteY64" fmla="*/ 136808 h 496315"/>
              <a:gd name="connsiteX65" fmla="*/ 334252 w 609243"/>
              <a:gd name="connsiteY65" fmla="*/ 120601 h 496315"/>
              <a:gd name="connsiteX66" fmla="*/ 436157 w 609243"/>
              <a:gd name="connsiteY66" fmla="*/ 91941 h 496315"/>
              <a:gd name="connsiteX67" fmla="*/ 120956 w 609243"/>
              <a:gd name="connsiteY67" fmla="*/ 81080 h 496315"/>
              <a:gd name="connsiteX68" fmla="*/ 123804 w 609243"/>
              <a:gd name="connsiteY68" fmla="*/ 81459 h 496315"/>
              <a:gd name="connsiteX69" fmla="*/ 134152 w 609243"/>
              <a:gd name="connsiteY69" fmla="*/ 90933 h 496315"/>
              <a:gd name="connsiteX70" fmla="*/ 134152 w 609243"/>
              <a:gd name="connsiteY70" fmla="*/ 146734 h 496315"/>
              <a:gd name="connsiteX71" fmla="*/ 133773 w 609243"/>
              <a:gd name="connsiteY71" fmla="*/ 149292 h 496315"/>
              <a:gd name="connsiteX72" fmla="*/ 126842 w 609243"/>
              <a:gd name="connsiteY72" fmla="*/ 159523 h 496315"/>
              <a:gd name="connsiteX73" fmla="*/ 78234 w 609243"/>
              <a:gd name="connsiteY73" fmla="*/ 179892 h 496315"/>
              <a:gd name="connsiteX74" fmla="*/ 64658 w 609243"/>
              <a:gd name="connsiteY74" fmla="*/ 175439 h 496315"/>
              <a:gd name="connsiteX75" fmla="*/ 58392 w 609243"/>
              <a:gd name="connsiteY75" fmla="*/ 166439 h 496315"/>
              <a:gd name="connsiteX76" fmla="*/ 60101 w 609243"/>
              <a:gd name="connsiteY76" fmla="*/ 110638 h 496315"/>
              <a:gd name="connsiteX77" fmla="*/ 60765 w 609243"/>
              <a:gd name="connsiteY77" fmla="*/ 107796 h 496315"/>
              <a:gd name="connsiteX78" fmla="*/ 64943 w 609243"/>
              <a:gd name="connsiteY78" fmla="*/ 98796 h 496315"/>
              <a:gd name="connsiteX79" fmla="*/ 120956 w 609243"/>
              <a:gd name="connsiteY79" fmla="*/ 81080 h 496315"/>
              <a:gd name="connsiteX80" fmla="*/ 211133 w 609243"/>
              <a:gd name="connsiteY80" fmla="*/ 79659 h 496315"/>
              <a:gd name="connsiteX81" fmla="*/ 172811 w 609243"/>
              <a:gd name="connsiteY81" fmla="*/ 103719 h 496315"/>
              <a:gd name="connsiteX82" fmla="*/ 167590 w 609243"/>
              <a:gd name="connsiteY82" fmla="*/ 84661 h 496315"/>
              <a:gd name="connsiteX83" fmla="*/ 211133 w 609243"/>
              <a:gd name="connsiteY83" fmla="*/ 79659 h 496315"/>
              <a:gd name="connsiteX84" fmla="*/ 198798 w 609243"/>
              <a:gd name="connsiteY84" fmla="*/ 22403 h 496315"/>
              <a:gd name="connsiteX85" fmla="*/ 27245 w 609243"/>
              <a:gd name="connsiteY85" fmla="*/ 79844 h 496315"/>
              <a:gd name="connsiteX86" fmla="*/ 26012 w 609243"/>
              <a:gd name="connsiteY86" fmla="*/ 387586 h 496315"/>
              <a:gd name="connsiteX87" fmla="*/ 306429 w 609243"/>
              <a:gd name="connsiteY87" fmla="*/ 408620 h 496315"/>
              <a:gd name="connsiteX88" fmla="*/ 586847 w 609243"/>
              <a:gd name="connsiteY88" fmla="*/ 387586 h 496315"/>
              <a:gd name="connsiteX89" fmla="*/ 585614 w 609243"/>
              <a:gd name="connsiteY89" fmla="*/ 79844 h 496315"/>
              <a:gd name="connsiteX90" fmla="*/ 315160 w 609243"/>
              <a:gd name="connsiteY90" fmla="*/ 68664 h 496315"/>
              <a:gd name="connsiteX91" fmla="*/ 306429 w 609243"/>
              <a:gd name="connsiteY91" fmla="*/ 71791 h 496315"/>
              <a:gd name="connsiteX92" fmla="*/ 297699 w 609243"/>
              <a:gd name="connsiteY92" fmla="*/ 68664 h 496315"/>
              <a:gd name="connsiteX93" fmla="*/ 198798 w 609243"/>
              <a:gd name="connsiteY93" fmla="*/ 22403 h 496315"/>
              <a:gd name="connsiteX94" fmla="*/ 197678 w 609243"/>
              <a:gd name="connsiteY94" fmla="*/ 346 h 496315"/>
              <a:gd name="connsiteX95" fmla="*/ 306429 w 609243"/>
              <a:gd name="connsiteY95" fmla="*/ 46209 h 496315"/>
              <a:gd name="connsiteX96" fmla="*/ 602505 w 609243"/>
              <a:gd name="connsiteY96" fmla="*/ 64779 h 496315"/>
              <a:gd name="connsiteX97" fmla="*/ 606016 w 609243"/>
              <a:gd name="connsiteY97" fmla="*/ 68948 h 496315"/>
              <a:gd name="connsiteX98" fmla="*/ 608009 w 609243"/>
              <a:gd name="connsiteY98" fmla="*/ 75581 h 496315"/>
              <a:gd name="connsiteX99" fmla="*/ 609243 w 609243"/>
              <a:gd name="connsiteY99" fmla="*/ 396113 h 496315"/>
              <a:gd name="connsiteX100" fmla="*/ 608199 w 609243"/>
              <a:gd name="connsiteY100" fmla="*/ 400945 h 496315"/>
              <a:gd name="connsiteX101" fmla="*/ 595103 w 609243"/>
              <a:gd name="connsiteY101" fmla="*/ 414210 h 496315"/>
              <a:gd name="connsiteX102" fmla="*/ 317437 w 609243"/>
              <a:gd name="connsiteY102" fmla="*/ 428043 h 496315"/>
              <a:gd name="connsiteX103" fmla="*/ 306429 w 609243"/>
              <a:gd name="connsiteY103" fmla="*/ 434675 h 496315"/>
              <a:gd name="connsiteX104" fmla="*/ 295422 w 609243"/>
              <a:gd name="connsiteY104" fmla="*/ 428043 h 496315"/>
              <a:gd name="connsiteX105" fmla="*/ 17756 w 609243"/>
              <a:gd name="connsiteY105" fmla="*/ 414210 h 496315"/>
              <a:gd name="connsiteX106" fmla="*/ 4660 w 609243"/>
              <a:gd name="connsiteY106" fmla="*/ 400945 h 496315"/>
              <a:gd name="connsiteX107" fmla="*/ 3616 w 609243"/>
              <a:gd name="connsiteY107" fmla="*/ 396113 h 496315"/>
              <a:gd name="connsiteX108" fmla="*/ 4850 w 609243"/>
              <a:gd name="connsiteY108" fmla="*/ 75581 h 496315"/>
              <a:gd name="connsiteX109" fmla="*/ 6843 w 609243"/>
              <a:gd name="connsiteY109" fmla="*/ 68948 h 496315"/>
              <a:gd name="connsiteX110" fmla="*/ 10354 w 609243"/>
              <a:gd name="connsiteY110" fmla="*/ 64779 h 496315"/>
              <a:gd name="connsiteX111" fmla="*/ 197678 w 609243"/>
              <a:gd name="connsiteY11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66015 w 609243"/>
              <a:gd name="connsiteY52" fmla="*/ 127390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114405 w 609243"/>
              <a:gd name="connsiteY55" fmla="*/ 101164 h 496315"/>
              <a:gd name="connsiteX56" fmla="*/ 79658 w 609243"/>
              <a:gd name="connsiteY56" fmla="*/ 112628 h 496315"/>
              <a:gd name="connsiteX57" fmla="*/ 78139 w 609243"/>
              <a:gd name="connsiteY57" fmla="*/ 156871 h 496315"/>
              <a:gd name="connsiteX58" fmla="*/ 114405 w 609243"/>
              <a:gd name="connsiteY58" fmla="*/ 142186 h 496315"/>
              <a:gd name="connsiteX59" fmla="*/ 114405 w 609243"/>
              <a:gd name="connsiteY59" fmla="*/ 101164 h 496315"/>
              <a:gd name="connsiteX60" fmla="*/ 436157 w 609243"/>
              <a:gd name="connsiteY60" fmla="*/ 91941 h 496315"/>
              <a:gd name="connsiteX61" fmla="*/ 539058 w 609243"/>
              <a:gd name="connsiteY61" fmla="*/ 121643 h 496315"/>
              <a:gd name="connsiteX62" fmla="*/ 530612 w 609243"/>
              <a:gd name="connsiteY62" fmla="*/ 139462 h 496315"/>
              <a:gd name="connsiteX63" fmla="*/ 345546 w 609243"/>
              <a:gd name="connsiteY63" fmla="*/ 136808 h 496315"/>
              <a:gd name="connsiteX64" fmla="*/ 334252 w 609243"/>
              <a:gd name="connsiteY64" fmla="*/ 120601 h 496315"/>
              <a:gd name="connsiteX65" fmla="*/ 436157 w 609243"/>
              <a:gd name="connsiteY65" fmla="*/ 91941 h 496315"/>
              <a:gd name="connsiteX66" fmla="*/ 120956 w 609243"/>
              <a:gd name="connsiteY66" fmla="*/ 81080 h 496315"/>
              <a:gd name="connsiteX67" fmla="*/ 123804 w 609243"/>
              <a:gd name="connsiteY67" fmla="*/ 81459 h 496315"/>
              <a:gd name="connsiteX68" fmla="*/ 134152 w 609243"/>
              <a:gd name="connsiteY68" fmla="*/ 90933 h 496315"/>
              <a:gd name="connsiteX69" fmla="*/ 134152 w 609243"/>
              <a:gd name="connsiteY69" fmla="*/ 146734 h 496315"/>
              <a:gd name="connsiteX70" fmla="*/ 133773 w 609243"/>
              <a:gd name="connsiteY70" fmla="*/ 149292 h 496315"/>
              <a:gd name="connsiteX71" fmla="*/ 126842 w 609243"/>
              <a:gd name="connsiteY71" fmla="*/ 159523 h 496315"/>
              <a:gd name="connsiteX72" fmla="*/ 78234 w 609243"/>
              <a:gd name="connsiteY72" fmla="*/ 179892 h 496315"/>
              <a:gd name="connsiteX73" fmla="*/ 64658 w 609243"/>
              <a:gd name="connsiteY73" fmla="*/ 175439 h 496315"/>
              <a:gd name="connsiteX74" fmla="*/ 58392 w 609243"/>
              <a:gd name="connsiteY74" fmla="*/ 166439 h 496315"/>
              <a:gd name="connsiteX75" fmla="*/ 60101 w 609243"/>
              <a:gd name="connsiteY75" fmla="*/ 110638 h 496315"/>
              <a:gd name="connsiteX76" fmla="*/ 60765 w 609243"/>
              <a:gd name="connsiteY76" fmla="*/ 107796 h 496315"/>
              <a:gd name="connsiteX77" fmla="*/ 64943 w 609243"/>
              <a:gd name="connsiteY77" fmla="*/ 98796 h 496315"/>
              <a:gd name="connsiteX78" fmla="*/ 120956 w 609243"/>
              <a:gd name="connsiteY78" fmla="*/ 81080 h 496315"/>
              <a:gd name="connsiteX79" fmla="*/ 211133 w 609243"/>
              <a:gd name="connsiteY79" fmla="*/ 79659 h 496315"/>
              <a:gd name="connsiteX80" fmla="*/ 172811 w 609243"/>
              <a:gd name="connsiteY80" fmla="*/ 103719 h 496315"/>
              <a:gd name="connsiteX81" fmla="*/ 167590 w 609243"/>
              <a:gd name="connsiteY81" fmla="*/ 84661 h 496315"/>
              <a:gd name="connsiteX82" fmla="*/ 211133 w 609243"/>
              <a:gd name="connsiteY82" fmla="*/ 79659 h 496315"/>
              <a:gd name="connsiteX83" fmla="*/ 198798 w 609243"/>
              <a:gd name="connsiteY83" fmla="*/ 22403 h 496315"/>
              <a:gd name="connsiteX84" fmla="*/ 27245 w 609243"/>
              <a:gd name="connsiteY84" fmla="*/ 79844 h 496315"/>
              <a:gd name="connsiteX85" fmla="*/ 26012 w 609243"/>
              <a:gd name="connsiteY85" fmla="*/ 387586 h 496315"/>
              <a:gd name="connsiteX86" fmla="*/ 306429 w 609243"/>
              <a:gd name="connsiteY86" fmla="*/ 408620 h 496315"/>
              <a:gd name="connsiteX87" fmla="*/ 586847 w 609243"/>
              <a:gd name="connsiteY87" fmla="*/ 387586 h 496315"/>
              <a:gd name="connsiteX88" fmla="*/ 585614 w 609243"/>
              <a:gd name="connsiteY88" fmla="*/ 79844 h 496315"/>
              <a:gd name="connsiteX89" fmla="*/ 315160 w 609243"/>
              <a:gd name="connsiteY89" fmla="*/ 68664 h 496315"/>
              <a:gd name="connsiteX90" fmla="*/ 306429 w 609243"/>
              <a:gd name="connsiteY90" fmla="*/ 71791 h 496315"/>
              <a:gd name="connsiteX91" fmla="*/ 297699 w 609243"/>
              <a:gd name="connsiteY91" fmla="*/ 68664 h 496315"/>
              <a:gd name="connsiteX92" fmla="*/ 198798 w 609243"/>
              <a:gd name="connsiteY92" fmla="*/ 22403 h 496315"/>
              <a:gd name="connsiteX93" fmla="*/ 197678 w 609243"/>
              <a:gd name="connsiteY93" fmla="*/ 346 h 496315"/>
              <a:gd name="connsiteX94" fmla="*/ 306429 w 609243"/>
              <a:gd name="connsiteY94" fmla="*/ 46209 h 496315"/>
              <a:gd name="connsiteX95" fmla="*/ 602505 w 609243"/>
              <a:gd name="connsiteY95" fmla="*/ 64779 h 496315"/>
              <a:gd name="connsiteX96" fmla="*/ 606016 w 609243"/>
              <a:gd name="connsiteY96" fmla="*/ 68948 h 496315"/>
              <a:gd name="connsiteX97" fmla="*/ 608009 w 609243"/>
              <a:gd name="connsiteY97" fmla="*/ 75581 h 496315"/>
              <a:gd name="connsiteX98" fmla="*/ 609243 w 609243"/>
              <a:gd name="connsiteY98" fmla="*/ 396113 h 496315"/>
              <a:gd name="connsiteX99" fmla="*/ 608199 w 609243"/>
              <a:gd name="connsiteY99" fmla="*/ 400945 h 496315"/>
              <a:gd name="connsiteX100" fmla="*/ 595103 w 609243"/>
              <a:gd name="connsiteY100" fmla="*/ 414210 h 496315"/>
              <a:gd name="connsiteX101" fmla="*/ 317437 w 609243"/>
              <a:gd name="connsiteY101" fmla="*/ 428043 h 496315"/>
              <a:gd name="connsiteX102" fmla="*/ 306429 w 609243"/>
              <a:gd name="connsiteY102" fmla="*/ 434675 h 496315"/>
              <a:gd name="connsiteX103" fmla="*/ 295422 w 609243"/>
              <a:gd name="connsiteY103" fmla="*/ 428043 h 496315"/>
              <a:gd name="connsiteX104" fmla="*/ 17756 w 609243"/>
              <a:gd name="connsiteY104" fmla="*/ 414210 h 496315"/>
              <a:gd name="connsiteX105" fmla="*/ 4660 w 609243"/>
              <a:gd name="connsiteY105" fmla="*/ 400945 h 496315"/>
              <a:gd name="connsiteX106" fmla="*/ 3616 w 609243"/>
              <a:gd name="connsiteY106" fmla="*/ 396113 h 496315"/>
              <a:gd name="connsiteX107" fmla="*/ 4850 w 609243"/>
              <a:gd name="connsiteY107" fmla="*/ 75581 h 496315"/>
              <a:gd name="connsiteX108" fmla="*/ 6843 w 609243"/>
              <a:gd name="connsiteY108" fmla="*/ 68948 h 496315"/>
              <a:gd name="connsiteX109" fmla="*/ 10354 w 609243"/>
              <a:gd name="connsiteY109" fmla="*/ 64779 h 496315"/>
              <a:gd name="connsiteX110" fmla="*/ 197678 w 609243"/>
              <a:gd name="connsiteY11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167590 w 609243"/>
              <a:gd name="connsiteY78" fmla="*/ 84661 h 496315"/>
              <a:gd name="connsiteX79" fmla="*/ 211133 w 609243"/>
              <a:gd name="connsiteY79" fmla="*/ 79659 h 496315"/>
              <a:gd name="connsiteX80" fmla="*/ 198798 w 609243"/>
              <a:gd name="connsiteY80" fmla="*/ 22403 h 496315"/>
              <a:gd name="connsiteX81" fmla="*/ 27245 w 609243"/>
              <a:gd name="connsiteY81" fmla="*/ 79844 h 496315"/>
              <a:gd name="connsiteX82" fmla="*/ 26012 w 609243"/>
              <a:gd name="connsiteY82" fmla="*/ 387586 h 496315"/>
              <a:gd name="connsiteX83" fmla="*/ 306429 w 609243"/>
              <a:gd name="connsiteY83" fmla="*/ 408620 h 496315"/>
              <a:gd name="connsiteX84" fmla="*/ 586847 w 609243"/>
              <a:gd name="connsiteY84" fmla="*/ 387586 h 496315"/>
              <a:gd name="connsiteX85" fmla="*/ 585614 w 609243"/>
              <a:gd name="connsiteY85" fmla="*/ 79844 h 496315"/>
              <a:gd name="connsiteX86" fmla="*/ 315160 w 609243"/>
              <a:gd name="connsiteY86" fmla="*/ 68664 h 496315"/>
              <a:gd name="connsiteX87" fmla="*/ 306429 w 609243"/>
              <a:gd name="connsiteY87" fmla="*/ 71791 h 496315"/>
              <a:gd name="connsiteX88" fmla="*/ 297699 w 609243"/>
              <a:gd name="connsiteY88" fmla="*/ 68664 h 496315"/>
              <a:gd name="connsiteX89" fmla="*/ 198798 w 609243"/>
              <a:gd name="connsiteY89" fmla="*/ 22403 h 496315"/>
              <a:gd name="connsiteX90" fmla="*/ 197678 w 609243"/>
              <a:gd name="connsiteY90" fmla="*/ 346 h 496315"/>
              <a:gd name="connsiteX91" fmla="*/ 306429 w 609243"/>
              <a:gd name="connsiteY91" fmla="*/ 46209 h 496315"/>
              <a:gd name="connsiteX92" fmla="*/ 602505 w 609243"/>
              <a:gd name="connsiteY92" fmla="*/ 64779 h 496315"/>
              <a:gd name="connsiteX93" fmla="*/ 606016 w 609243"/>
              <a:gd name="connsiteY93" fmla="*/ 68948 h 496315"/>
              <a:gd name="connsiteX94" fmla="*/ 608009 w 609243"/>
              <a:gd name="connsiteY94" fmla="*/ 75581 h 496315"/>
              <a:gd name="connsiteX95" fmla="*/ 609243 w 609243"/>
              <a:gd name="connsiteY95" fmla="*/ 396113 h 496315"/>
              <a:gd name="connsiteX96" fmla="*/ 608199 w 609243"/>
              <a:gd name="connsiteY96" fmla="*/ 400945 h 496315"/>
              <a:gd name="connsiteX97" fmla="*/ 595103 w 609243"/>
              <a:gd name="connsiteY97" fmla="*/ 414210 h 496315"/>
              <a:gd name="connsiteX98" fmla="*/ 317437 w 609243"/>
              <a:gd name="connsiteY98" fmla="*/ 428043 h 496315"/>
              <a:gd name="connsiteX99" fmla="*/ 306429 w 609243"/>
              <a:gd name="connsiteY99" fmla="*/ 434675 h 496315"/>
              <a:gd name="connsiteX100" fmla="*/ 295422 w 609243"/>
              <a:gd name="connsiteY100" fmla="*/ 428043 h 496315"/>
              <a:gd name="connsiteX101" fmla="*/ 17756 w 609243"/>
              <a:gd name="connsiteY101" fmla="*/ 414210 h 496315"/>
              <a:gd name="connsiteX102" fmla="*/ 4660 w 609243"/>
              <a:gd name="connsiteY102" fmla="*/ 400945 h 496315"/>
              <a:gd name="connsiteX103" fmla="*/ 3616 w 609243"/>
              <a:gd name="connsiteY103" fmla="*/ 396113 h 496315"/>
              <a:gd name="connsiteX104" fmla="*/ 4850 w 609243"/>
              <a:gd name="connsiteY104" fmla="*/ 75581 h 496315"/>
              <a:gd name="connsiteX105" fmla="*/ 6843 w 609243"/>
              <a:gd name="connsiteY105" fmla="*/ 68948 h 496315"/>
              <a:gd name="connsiteX106" fmla="*/ 10354 w 609243"/>
              <a:gd name="connsiteY106" fmla="*/ 64779 h 496315"/>
              <a:gd name="connsiteX107" fmla="*/ 197678 w 609243"/>
              <a:gd name="connsiteY10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211133 w 609243"/>
              <a:gd name="connsiteY78" fmla="*/ 79659 h 496315"/>
              <a:gd name="connsiteX79" fmla="*/ 198798 w 609243"/>
              <a:gd name="connsiteY79" fmla="*/ 22403 h 496315"/>
              <a:gd name="connsiteX80" fmla="*/ 27245 w 609243"/>
              <a:gd name="connsiteY80" fmla="*/ 79844 h 496315"/>
              <a:gd name="connsiteX81" fmla="*/ 26012 w 609243"/>
              <a:gd name="connsiteY81" fmla="*/ 387586 h 496315"/>
              <a:gd name="connsiteX82" fmla="*/ 306429 w 609243"/>
              <a:gd name="connsiteY82" fmla="*/ 408620 h 496315"/>
              <a:gd name="connsiteX83" fmla="*/ 586847 w 609243"/>
              <a:gd name="connsiteY83" fmla="*/ 387586 h 496315"/>
              <a:gd name="connsiteX84" fmla="*/ 585614 w 609243"/>
              <a:gd name="connsiteY84" fmla="*/ 79844 h 496315"/>
              <a:gd name="connsiteX85" fmla="*/ 315160 w 609243"/>
              <a:gd name="connsiteY85" fmla="*/ 68664 h 496315"/>
              <a:gd name="connsiteX86" fmla="*/ 306429 w 609243"/>
              <a:gd name="connsiteY86" fmla="*/ 71791 h 496315"/>
              <a:gd name="connsiteX87" fmla="*/ 297699 w 609243"/>
              <a:gd name="connsiteY87" fmla="*/ 68664 h 496315"/>
              <a:gd name="connsiteX88" fmla="*/ 198798 w 609243"/>
              <a:gd name="connsiteY88" fmla="*/ 22403 h 496315"/>
              <a:gd name="connsiteX89" fmla="*/ 197678 w 609243"/>
              <a:gd name="connsiteY89" fmla="*/ 346 h 496315"/>
              <a:gd name="connsiteX90" fmla="*/ 306429 w 609243"/>
              <a:gd name="connsiteY90" fmla="*/ 46209 h 496315"/>
              <a:gd name="connsiteX91" fmla="*/ 602505 w 609243"/>
              <a:gd name="connsiteY91" fmla="*/ 64779 h 496315"/>
              <a:gd name="connsiteX92" fmla="*/ 606016 w 609243"/>
              <a:gd name="connsiteY92" fmla="*/ 68948 h 496315"/>
              <a:gd name="connsiteX93" fmla="*/ 608009 w 609243"/>
              <a:gd name="connsiteY93" fmla="*/ 75581 h 496315"/>
              <a:gd name="connsiteX94" fmla="*/ 609243 w 609243"/>
              <a:gd name="connsiteY94" fmla="*/ 396113 h 496315"/>
              <a:gd name="connsiteX95" fmla="*/ 608199 w 609243"/>
              <a:gd name="connsiteY95" fmla="*/ 400945 h 496315"/>
              <a:gd name="connsiteX96" fmla="*/ 595103 w 609243"/>
              <a:gd name="connsiteY96" fmla="*/ 414210 h 496315"/>
              <a:gd name="connsiteX97" fmla="*/ 317437 w 609243"/>
              <a:gd name="connsiteY97" fmla="*/ 428043 h 496315"/>
              <a:gd name="connsiteX98" fmla="*/ 306429 w 609243"/>
              <a:gd name="connsiteY98" fmla="*/ 434675 h 496315"/>
              <a:gd name="connsiteX99" fmla="*/ 295422 w 609243"/>
              <a:gd name="connsiteY99" fmla="*/ 428043 h 496315"/>
              <a:gd name="connsiteX100" fmla="*/ 17756 w 609243"/>
              <a:gd name="connsiteY100" fmla="*/ 414210 h 496315"/>
              <a:gd name="connsiteX101" fmla="*/ 4660 w 609243"/>
              <a:gd name="connsiteY101" fmla="*/ 400945 h 496315"/>
              <a:gd name="connsiteX102" fmla="*/ 3616 w 609243"/>
              <a:gd name="connsiteY102" fmla="*/ 396113 h 496315"/>
              <a:gd name="connsiteX103" fmla="*/ 4850 w 609243"/>
              <a:gd name="connsiteY103" fmla="*/ 75581 h 496315"/>
              <a:gd name="connsiteX104" fmla="*/ 6843 w 609243"/>
              <a:gd name="connsiteY104" fmla="*/ 68948 h 496315"/>
              <a:gd name="connsiteX105" fmla="*/ 10354 w 609243"/>
              <a:gd name="connsiteY105" fmla="*/ 64779 h 496315"/>
              <a:gd name="connsiteX106" fmla="*/ 197678 w 609243"/>
              <a:gd name="connsiteY10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198798 w 609243"/>
              <a:gd name="connsiteY76" fmla="*/ 22403 h 496315"/>
              <a:gd name="connsiteX77" fmla="*/ 27245 w 609243"/>
              <a:gd name="connsiteY77" fmla="*/ 79844 h 496315"/>
              <a:gd name="connsiteX78" fmla="*/ 26012 w 609243"/>
              <a:gd name="connsiteY78" fmla="*/ 387586 h 496315"/>
              <a:gd name="connsiteX79" fmla="*/ 306429 w 609243"/>
              <a:gd name="connsiteY79" fmla="*/ 408620 h 496315"/>
              <a:gd name="connsiteX80" fmla="*/ 586847 w 609243"/>
              <a:gd name="connsiteY80" fmla="*/ 387586 h 496315"/>
              <a:gd name="connsiteX81" fmla="*/ 585614 w 609243"/>
              <a:gd name="connsiteY81" fmla="*/ 79844 h 496315"/>
              <a:gd name="connsiteX82" fmla="*/ 315160 w 609243"/>
              <a:gd name="connsiteY82" fmla="*/ 68664 h 496315"/>
              <a:gd name="connsiteX83" fmla="*/ 306429 w 609243"/>
              <a:gd name="connsiteY83" fmla="*/ 71791 h 496315"/>
              <a:gd name="connsiteX84" fmla="*/ 297699 w 609243"/>
              <a:gd name="connsiteY84" fmla="*/ 68664 h 496315"/>
              <a:gd name="connsiteX85" fmla="*/ 198798 w 609243"/>
              <a:gd name="connsiteY85" fmla="*/ 22403 h 496315"/>
              <a:gd name="connsiteX86" fmla="*/ 197678 w 609243"/>
              <a:gd name="connsiteY86" fmla="*/ 346 h 496315"/>
              <a:gd name="connsiteX87" fmla="*/ 306429 w 609243"/>
              <a:gd name="connsiteY87" fmla="*/ 46209 h 496315"/>
              <a:gd name="connsiteX88" fmla="*/ 602505 w 609243"/>
              <a:gd name="connsiteY88" fmla="*/ 64779 h 496315"/>
              <a:gd name="connsiteX89" fmla="*/ 606016 w 609243"/>
              <a:gd name="connsiteY89" fmla="*/ 68948 h 496315"/>
              <a:gd name="connsiteX90" fmla="*/ 608009 w 609243"/>
              <a:gd name="connsiteY90" fmla="*/ 75581 h 496315"/>
              <a:gd name="connsiteX91" fmla="*/ 609243 w 609243"/>
              <a:gd name="connsiteY91" fmla="*/ 396113 h 496315"/>
              <a:gd name="connsiteX92" fmla="*/ 608199 w 609243"/>
              <a:gd name="connsiteY92" fmla="*/ 400945 h 496315"/>
              <a:gd name="connsiteX93" fmla="*/ 595103 w 609243"/>
              <a:gd name="connsiteY93" fmla="*/ 414210 h 496315"/>
              <a:gd name="connsiteX94" fmla="*/ 317437 w 609243"/>
              <a:gd name="connsiteY94" fmla="*/ 428043 h 496315"/>
              <a:gd name="connsiteX95" fmla="*/ 306429 w 609243"/>
              <a:gd name="connsiteY95" fmla="*/ 434675 h 496315"/>
              <a:gd name="connsiteX96" fmla="*/ 295422 w 609243"/>
              <a:gd name="connsiteY96" fmla="*/ 428043 h 496315"/>
              <a:gd name="connsiteX97" fmla="*/ 17756 w 609243"/>
              <a:gd name="connsiteY97" fmla="*/ 414210 h 496315"/>
              <a:gd name="connsiteX98" fmla="*/ 4660 w 609243"/>
              <a:gd name="connsiteY98" fmla="*/ 400945 h 496315"/>
              <a:gd name="connsiteX99" fmla="*/ 3616 w 609243"/>
              <a:gd name="connsiteY99" fmla="*/ 396113 h 496315"/>
              <a:gd name="connsiteX100" fmla="*/ 4850 w 609243"/>
              <a:gd name="connsiteY100" fmla="*/ 75581 h 496315"/>
              <a:gd name="connsiteX101" fmla="*/ 6843 w 609243"/>
              <a:gd name="connsiteY101" fmla="*/ 68948 h 496315"/>
              <a:gd name="connsiteX102" fmla="*/ 10354 w 609243"/>
              <a:gd name="connsiteY102" fmla="*/ 64779 h 496315"/>
              <a:gd name="connsiteX103" fmla="*/ 197678 w 609243"/>
              <a:gd name="connsiteY10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146734 h 496315"/>
              <a:gd name="connsiteX66" fmla="*/ 133773 w 609243"/>
              <a:gd name="connsiteY66" fmla="*/ 149292 h 496315"/>
              <a:gd name="connsiteX67" fmla="*/ 126842 w 609243"/>
              <a:gd name="connsiteY67" fmla="*/ 159523 h 496315"/>
              <a:gd name="connsiteX68" fmla="*/ 78234 w 609243"/>
              <a:gd name="connsiteY68" fmla="*/ 179892 h 496315"/>
              <a:gd name="connsiteX69" fmla="*/ 64658 w 609243"/>
              <a:gd name="connsiteY69" fmla="*/ 175439 h 496315"/>
              <a:gd name="connsiteX70" fmla="*/ 58392 w 609243"/>
              <a:gd name="connsiteY70" fmla="*/ 166439 h 496315"/>
              <a:gd name="connsiteX71" fmla="*/ 60101 w 609243"/>
              <a:gd name="connsiteY71" fmla="*/ 110638 h 496315"/>
              <a:gd name="connsiteX72" fmla="*/ 60765 w 609243"/>
              <a:gd name="connsiteY72" fmla="*/ 107796 h 496315"/>
              <a:gd name="connsiteX73" fmla="*/ 64943 w 609243"/>
              <a:gd name="connsiteY73" fmla="*/ 98796 h 496315"/>
              <a:gd name="connsiteX74" fmla="*/ 120956 w 609243"/>
              <a:gd name="connsiteY74" fmla="*/ 81080 h 496315"/>
              <a:gd name="connsiteX75" fmla="*/ 198798 w 609243"/>
              <a:gd name="connsiteY75" fmla="*/ 22403 h 496315"/>
              <a:gd name="connsiteX76" fmla="*/ 27245 w 609243"/>
              <a:gd name="connsiteY76" fmla="*/ 79844 h 496315"/>
              <a:gd name="connsiteX77" fmla="*/ 26012 w 609243"/>
              <a:gd name="connsiteY77" fmla="*/ 387586 h 496315"/>
              <a:gd name="connsiteX78" fmla="*/ 306429 w 609243"/>
              <a:gd name="connsiteY78" fmla="*/ 408620 h 496315"/>
              <a:gd name="connsiteX79" fmla="*/ 586847 w 609243"/>
              <a:gd name="connsiteY79" fmla="*/ 387586 h 496315"/>
              <a:gd name="connsiteX80" fmla="*/ 585614 w 609243"/>
              <a:gd name="connsiteY80" fmla="*/ 79844 h 496315"/>
              <a:gd name="connsiteX81" fmla="*/ 315160 w 609243"/>
              <a:gd name="connsiteY81" fmla="*/ 68664 h 496315"/>
              <a:gd name="connsiteX82" fmla="*/ 306429 w 609243"/>
              <a:gd name="connsiteY82" fmla="*/ 71791 h 496315"/>
              <a:gd name="connsiteX83" fmla="*/ 297699 w 609243"/>
              <a:gd name="connsiteY83" fmla="*/ 68664 h 496315"/>
              <a:gd name="connsiteX84" fmla="*/ 198798 w 609243"/>
              <a:gd name="connsiteY84" fmla="*/ 22403 h 496315"/>
              <a:gd name="connsiteX85" fmla="*/ 197678 w 609243"/>
              <a:gd name="connsiteY85" fmla="*/ 346 h 496315"/>
              <a:gd name="connsiteX86" fmla="*/ 306429 w 609243"/>
              <a:gd name="connsiteY86" fmla="*/ 46209 h 496315"/>
              <a:gd name="connsiteX87" fmla="*/ 602505 w 609243"/>
              <a:gd name="connsiteY87" fmla="*/ 64779 h 496315"/>
              <a:gd name="connsiteX88" fmla="*/ 606016 w 609243"/>
              <a:gd name="connsiteY88" fmla="*/ 68948 h 496315"/>
              <a:gd name="connsiteX89" fmla="*/ 608009 w 609243"/>
              <a:gd name="connsiteY89" fmla="*/ 75581 h 496315"/>
              <a:gd name="connsiteX90" fmla="*/ 609243 w 609243"/>
              <a:gd name="connsiteY90" fmla="*/ 396113 h 496315"/>
              <a:gd name="connsiteX91" fmla="*/ 608199 w 609243"/>
              <a:gd name="connsiteY91" fmla="*/ 400945 h 496315"/>
              <a:gd name="connsiteX92" fmla="*/ 595103 w 609243"/>
              <a:gd name="connsiteY92" fmla="*/ 414210 h 496315"/>
              <a:gd name="connsiteX93" fmla="*/ 317437 w 609243"/>
              <a:gd name="connsiteY93" fmla="*/ 428043 h 496315"/>
              <a:gd name="connsiteX94" fmla="*/ 306429 w 609243"/>
              <a:gd name="connsiteY94" fmla="*/ 434675 h 496315"/>
              <a:gd name="connsiteX95" fmla="*/ 295422 w 609243"/>
              <a:gd name="connsiteY95" fmla="*/ 428043 h 496315"/>
              <a:gd name="connsiteX96" fmla="*/ 17756 w 609243"/>
              <a:gd name="connsiteY96" fmla="*/ 414210 h 496315"/>
              <a:gd name="connsiteX97" fmla="*/ 4660 w 609243"/>
              <a:gd name="connsiteY97" fmla="*/ 400945 h 496315"/>
              <a:gd name="connsiteX98" fmla="*/ 3616 w 609243"/>
              <a:gd name="connsiteY98" fmla="*/ 396113 h 496315"/>
              <a:gd name="connsiteX99" fmla="*/ 4850 w 609243"/>
              <a:gd name="connsiteY99" fmla="*/ 75581 h 496315"/>
              <a:gd name="connsiteX100" fmla="*/ 6843 w 609243"/>
              <a:gd name="connsiteY100" fmla="*/ 68948 h 496315"/>
              <a:gd name="connsiteX101" fmla="*/ 10354 w 609243"/>
              <a:gd name="connsiteY101" fmla="*/ 64779 h 496315"/>
              <a:gd name="connsiteX102" fmla="*/ 197678 w 609243"/>
              <a:gd name="connsiteY10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20956 w 609243"/>
              <a:gd name="connsiteY73" fmla="*/ 81080 h 496315"/>
              <a:gd name="connsiteX74" fmla="*/ 198798 w 609243"/>
              <a:gd name="connsiteY74" fmla="*/ 22403 h 496315"/>
              <a:gd name="connsiteX75" fmla="*/ 27245 w 609243"/>
              <a:gd name="connsiteY75" fmla="*/ 79844 h 496315"/>
              <a:gd name="connsiteX76" fmla="*/ 26012 w 609243"/>
              <a:gd name="connsiteY76" fmla="*/ 387586 h 496315"/>
              <a:gd name="connsiteX77" fmla="*/ 306429 w 609243"/>
              <a:gd name="connsiteY77" fmla="*/ 408620 h 496315"/>
              <a:gd name="connsiteX78" fmla="*/ 586847 w 609243"/>
              <a:gd name="connsiteY78" fmla="*/ 387586 h 496315"/>
              <a:gd name="connsiteX79" fmla="*/ 585614 w 609243"/>
              <a:gd name="connsiteY79" fmla="*/ 79844 h 496315"/>
              <a:gd name="connsiteX80" fmla="*/ 315160 w 609243"/>
              <a:gd name="connsiteY80" fmla="*/ 68664 h 496315"/>
              <a:gd name="connsiteX81" fmla="*/ 306429 w 609243"/>
              <a:gd name="connsiteY81" fmla="*/ 71791 h 496315"/>
              <a:gd name="connsiteX82" fmla="*/ 297699 w 609243"/>
              <a:gd name="connsiteY82" fmla="*/ 68664 h 496315"/>
              <a:gd name="connsiteX83" fmla="*/ 198798 w 609243"/>
              <a:gd name="connsiteY83" fmla="*/ 22403 h 496315"/>
              <a:gd name="connsiteX84" fmla="*/ 197678 w 609243"/>
              <a:gd name="connsiteY84" fmla="*/ 346 h 496315"/>
              <a:gd name="connsiteX85" fmla="*/ 306429 w 609243"/>
              <a:gd name="connsiteY85" fmla="*/ 46209 h 496315"/>
              <a:gd name="connsiteX86" fmla="*/ 602505 w 609243"/>
              <a:gd name="connsiteY86" fmla="*/ 64779 h 496315"/>
              <a:gd name="connsiteX87" fmla="*/ 606016 w 609243"/>
              <a:gd name="connsiteY87" fmla="*/ 68948 h 496315"/>
              <a:gd name="connsiteX88" fmla="*/ 608009 w 609243"/>
              <a:gd name="connsiteY88" fmla="*/ 75581 h 496315"/>
              <a:gd name="connsiteX89" fmla="*/ 609243 w 609243"/>
              <a:gd name="connsiteY89" fmla="*/ 396113 h 496315"/>
              <a:gd name="connsiteX90" fmla="*/ 608199 w 609243"/>
              <a:gd name="connsiteY90" fmla="*/ 400945 h 496315"/>
              <a:gd name="connsiteX91" fmla="*/ 595103 w 609243"/>
              <a:gd name="connsiteY91" fmla="*/ 414210 h 496315"/>
              <a:gd name="connsiteX92" fmla="*/ 317437 w 609243"/>
              <a:gd name="connsiteY92" fmla="*/ 428043 h 496315"/>
              <a:gd name="connsiteX93" fmla="*/ 306429 w 609243"/>
              <a:gd name="connsiteY93" fmla="*/ 434675 h 496315"/>
              <a:gd name="connsiteX94" fmla="*/ 295422 w 609243"/>
              <a:gd name="connsiteY94" fmla="*/ 428043 h 496315"/>
              <a:gd name="connsiteX95" fmla="*/ 17756 w 609243"/>
              <a:gd name="connsiteY95" fmla="*/ 414210 h 496315"/>
              <a:gd name="connsiteX96" fmla="*/ 4660 w 609243"/>
              <a:gd name="connsiteY96" fmla="*/ 400945 h 496315"/>
              <a:gd name="connsiteX97" fmla="*/ 3616 w 609243"/>
              <a:gd name="connsiteY97" fmla="*/ 396113 h 496315"/>
              <a:gd name="connsiteX98" fmla="*/ 4850 w 609243"/>
              <a:gd name="connsiteY98" fmla="*/ 75581 h 496315"/>
              <a:gd name="connsiteX99" fmla="*/ 6843 w 609243"/>
              <a:gd name="connsiteY99" fmla="*/ 68948 h 496315"/>
              <a:gd name="connsiteX100" fmla="*/ 10354 w 609243"/>
              <a:gd name="connsiteY100" fmla="*/ 64779 h 496315"/>
              <a:gd name="connsiteX101" fmla="*/ 197678 w 609243"/>
              <a:gd name="connsiteY10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64943 w 609243"/>
              <a:gd name="connsiteY63" fmla="*/ 98796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98798 w 609243"/>
              <a:gd name="connsiteY73" fmla="*/ 22403 h 496315"/>
              <a:gd name="connsiteX74" fmla="*/ 27245 w 609243"/>
              <a:gd name="connsiteY74" fmla="*/ 79844 h 496315"/>
              <a:gd name="connsiteX75" fmla="*/ 26012 w 609243"/>
              <a:gd name="connsiteY75" fmla="*/ 387586 h 496315"/>
              <a:gd name="connsiteX76" fmla="*/ 306429 w 609243"/>
              <a:gd name="connsiteY76" fmla="*/ 408620 h 496315"/>
              <a:gd name="connsiteX77" fmla="*/ 586847 w 609243"/>
              <a:gd name="connsiteY77" fmla="*/ 387586 h 496315"/>
              <a:gd name="connsiteX78" fmla="*/ 585614 w 609243"/>
              <a:gd name="connsiteY78" fmla="*/ 79844 h 496315"/>
              <a:gd name="connsiteX79" fmla="*/ 315160 w 609243"/>
              <a:gd name="connsiteY79" fmla="*/ 68664 h 496315"/>
              <a:gd name="connsiteX80" fmla="*/ 306429 w 609243"/>
              <a:gd name="connsiteY80" fmla="*/ 71791 h 496315"/>
              <a:gd name="connsiteX81" fmla="*/ 297699 w 609243"/>
              <a:gd name="connsiteY81" fmla="*/ 68664 h 496315"/>
              <a:gd name="connsiteX82" fmla="*/ 198798 w 609243"/>
              <a:gd name="connsiteY82" fmla="*/ 22403 h 496315"/>
              <a:gd name="connsiteX83" fmla="*/ 197678 w 609243"/>
              <a:gd name="connsiteY83" fmla="*/ 346 h 496315"/>
              <a:gd name="connsiteX84" fmla="*/ 306429 w 609243"/>
              <a:gd name="connsiteY84" fmla="*/ 46209 h 496315"/>
              <a:gd name="connsiteX85" fmla="*/ 602505 w 609243"/>
              <a:gd name="connsiteY85" fmla="*/ 64779 h 496315"/>
              <a:gd name="connsiteX86" fmla="*/ 606016 w 609243"/>
              <a:gd name="connsiteY86" fmla="*/ 68948 h 496315"/>
              <a:gd name="connsiteX87" fmla="*/ 608009 w 609243"/>
              <a:gd name="connsiteY87" fmla="*/ 75581 h 496315"/>
              <a:gd name="connsiteX88" fmla="*/ 609243 w 609243"/>
              <a:gd name="connsiteY88" fmla="*/ 396113 h 496315"/>
              <a:gd name="connsiteX89" fmla="*/ 608199 w 609243"/>
              <a:gd name="connsiteY89" fmla="*/ 400945 h 496315"/>
              <a:gd name="connsiteX90" fmla="*/ 595103 w 609243"/>
              <a:gd name="connsiteY90" fmla="*/ 414210 h 496315"/>
              <a:gd name="connsiteX91" fmla="*/ 317437 w 609243"/>
              <a:gd name="connsiteY91" fmla="*/ 428043 h 496315"/>
              <a:gd name="connsiteX92" fmla="*/ 306429 w 609243"/>
              <a:gd name="connsiteY92" fmla="*/ 434675 h 496315"/>
              <a:gd name="connsiteX93" fmla="*/ 295422 w 609243"/>
              <a:gd name="connsiteY93" fmla="*/ 428043 h 496315"/>
              <a:gd name="connsiteX94" fmla="*/ 17756 w 609243"/>
              <a:gd name="connsiteY94" fmla="*/ 414210 h 496315"/>
              <a:gd name="connsiteX95" fmla="*/ 4660 w 609243"/>
              <a:gd name="connsiteY95" fmla="*/ 400945 h 496315"/>
              <a:gd name="connsiteX96" fmla="*/ 3616 w 609243"/>
              <a:gd name="connsiteY96" fmla="*/ 396113 h 496315"/>
              <a:gd name="connsiteX97" fmla="*/ 4850 w 609243"/>
              <a:gd name="connsiteY97" fmla="*/ 75581 h 496315"/>
              <a:gd name="connsiteX98" fmla="*/ 6843 w 609243"/>
              <a:gd name="connsiteY98" fmla="*/ 68948 h 496315"/>
              <a:gd name="connsiteX99" fmla="*/ 10354 w 609243"/>
              <a:gd name="connsiteY99" fmla="*/ 64779 h 496315"/>
              <a:gd name="connsiteX100" fmla="*/ 197678 w 609243"/>
              <a:gd name="connsiteY10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9058 w 609243"/>
              <a:gd name="connsiteY57" fmla="*/ 121643 h 496315"/>
              <a:gd name="connsiteX58" fmla="*/ 530612 w 609243"/>
              <a:gd name="connsiteY58" fmla="*/ 139462 h 496315"/>
              <a:gd name="connsiteX59" fmla="*/ 345546 w 609243"/>
              <a:gd name="connsiteY59" fmla="*/ 136808 h 496315"/>
              <a:gd name="connsiteX60" fmla="*/ 334252 w 609243"/>
              <a:gd name="connsiteY60" fmla="*/ 120601 h 496315"/>
              <a:gd name="connsiteX61" fmla="*/ 436157 w 609243"/>
              <a:gd name="connsiteY61" fmla="*/ 91941 h 496315"/>
              <a:gd name="connsiteX62" fmla="*/ 64943 w 609243"/>
              <a:gd name="connsiteY62" fmla="*/ 98796 h 496315"/>
              <a:gd name="connsiteX63" fmla="*/ 134152 w 609243"/>
              <a:gd name="connsiteY63" fmla="*/ 146734 h 496315"/>
              <a:gd name="connsiteX64" fmla="*/ 133773 w 609243"/>
              <a:gd name="connsiteY64" fmla="*/ 149292 h 496315"/>
              <a:gd name="connsiteX65" fmla="*/ 126842 w 609243"/>
              <a:gd name="connsiteY65" fmla="*/ 159523 h 496315"/>
              <a:gd name="connsiteX66" fmla="*/ 78234 w 609243"/>
              <a:gd name="connsiteY66" fmla="*/ 179892 h 496315"/>
              <a:gd name="connsiteX67" fmla="*/ 64658 w 609243"/>
              <a:gd name="connsiteY67" fmla="*/ 175439 h 496315"/>
              <a:gd name="connsiteX68" fmla="*/ 58392 w 609243"/>
              <a:gd name="connsiteY68" fmla="*/ 166439 h 496315"/>
              <a:gd name="connsiteX69" fmla="*/ 60101 w 609243"/>
              <a:gd name="connsiteY69" fmla="*/ 110638 h 496315"/>
              <a:gd name="connsiteX70" fmla="*/ 60765 w 609243"/>
              <a:gd name="connsiteY70" fmla="*/ 107796 h 496315"/>
              <a:gd name="connsiteX71" fmla="*/ 64943 w 609243"/>
              <a:gd name="connsiteY71" fmla="*/ 98796 h 496315"/>
              <a:gd name="connsiteX72" fmla="*/ 198798 w 609243"/>
              <a:gd name="connsiteY72" fmla="*/ 22403 h 496315"/>
              <a:gd name="connsiteX73" fmla="*/ 27245 w 609243"/>
              <a:gd name="connsiteY73" fmla="*/ 79844 h 496315"/>
              <a:gd name="connsiteX74" fmla="*/ 26012 w 609243"/>
              <a:gd name="connsiteY74" fmla="*/ 387586 h 496315"/>
              <a:gd name="connsiteX75" fmla="*/ 306429 w 609243"/>
              <a:gd name="connsiteY75" fmla="*/ 408620 h 496315"/>
              <a:gd name="connsiteX76" fmla="*/ 586847 w 609243"/>
              <a:gd name="connsiteY76" fmla="*/ 387586 h 496315"/>
              <a:gd name="connsiteX77" fmla="*/ 585614 w 609243"/>
              <a:gd name="connsiteY77" fmla="*/ 79844 h 496315"/>
              <a:gd name="connsiteX78" fmla="*/ 315160 w 609243"/>
              <a:gd name="connsiteY78" fmla="*/ 68664 h 496315"/>
              <a:gd name="connsiteX79" fmla="*/ 306429 w 609243"/>
              <a:gd name="connsiteY79" fmla="*/ 71791 h 496315"/>
              <a:gd name="connsiteX80" fmla="*/ 297699 w 609243"/>
              <a:gd name="connsiteY80" fmla="*/ 68664 h 496315"/>
              <a:gd name="connsiteX81" fmla="*/ 198798 w 609243"/>
              <a:gd name="connsiteY81" fmla="*/ 22403 h 496315"/>
              <a:gd name="connsiteX82" fmla="*/ 197678 w 609243"/>
              <a:gd name="connsiteY82" fmla="*/ 346 h 496315"/>
              <a:gd name="connsiteX83" fmla="*/ 306429 w 609243"/>
              <a:gd name="connsiteY83" fmla="*/ 46209 h 496315"/>
              <a:gd name="connsiteX84" fmla="*/ 602505 w 609243"/>
              <a:gd name="connsiteY84" fmla="*/ 64779 h 496315"/>
              <a:gd name="connsiteX85" fmla="*/ 606016 w 609243"/>
              <a:gd name="connsiteY85" fmla="*/ 68948 h 496315"/>
              <a:gd name="connsiteX86" fmla="*/ 608009 w 609243"/>
              <a:gd name="connsiteY86" fmla="*/ 75581 h 496315"/>
              <a:gd name="connsiteX87" fmla="*/ 609243 w 609243"/>
              <a:gd name="connsiteY87" fmla="*/ 396113 h 496315"/>
              <a:gd name="connsiteX88" fmla="*/ 608199 w 609243"/>
              <a:gd name="connsiteY88" fmla="*/ 400945 h 496315"/>
              <a:gd name="connsiteX89" fmla="*/ 595103 w 609243"/>
              <a:gd name="connsiteY89" fmla="*/ 414210 h 496315"/>
              <a:gd name="connsiteX90" fmla="*/ 317437 w 609243"/>
              <a:gd name="connsiteY90" fmla="*/ 428043 h 496315"/>
              <a:gd name="connsiteX91" fmla="*/ 306429 w 609243"/>
              <a:gd name="connsiteY91" fmla="*/ 434675 h 496315"/>
              <a:gd name="connsiteX92" fmla="*/ 295422 w 609243"/>
              <a:gd name="connsiteY92" fmla="*/ 428043 h 496315"/>
              <a:gd name="connsiteX93" fmla="*/ 17756 w 609243"/>
              <a:gd name="connsiteY93" fmla="*/ 414210 h 496315"/>
              <a:gd name="connsiteX94" fmla="*/ 4660 w 609243"/>
              <a:gd name="connsiteY94" fmla="*/ 400945 h 496315"/>
              <a:gd name="connsiteX95" fmla="*/ 3616 w 609243"/>
              <a:gd name="connsiteY95" fmla="*/ 396113 h 496315"/>
              <a:gd name="connsiteX96" fmla="*/ 4850 w 609243"/>
              <a:gd name="connsiteY96" fmla="*/ 75581 h 496315"/>
              <a:gd name="connsiteX97" fmla="*/ 6843 w 609243"/>
              <a:gd name="connsiteY97" fmla="*/ 68948 h 496315"/>
              <a:gd name="connsiteX98" fmla="*/ 10354 w 609243"/>
              <a:gd name="connsiteY98" fmla="*/ 64779 h 496315"/>
              <a:gd name="connsiteX99" fmla="*/ 197678 w 609243"/>
              <a:gd name="connsiteY9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0612 w 609243"/>
              <a:gd name="connsiteY57" fmla="*/ 139462 h 496315"/>
              <a:gd name="connsiteX58" fmla="*/ 345546 w 609243"/>
              <a:gd name="connsiteY58" fmla="*/ 136808 h 496315"/>
              <a:gd name="connsiteX59" fmla="*/ 334252 w 609243"/>
              <a:gd name="connsiteY59" fmla="*/ 120601 h 496315"/>
              <a:gd name="connsiteX60" fmla="*/ 436157 w 609243"/>
              <a:gd name="connsiteY60" fmla="*/ 91941 h 496315"/>
              <a:gd name="connsiteX61" fmla="*/ 64943 w 609243"/>
              <a:gd name="connsiteY61" fmla="*/ 98796 h 496315"/>
              <a:gd name="connsiteX62" fmla="*/ 134152 w 609243"/>
              <a:gd name="connsiteY62" fmla="*/ 146734 h 496315"/>
              <a:gd name="connsiteX63" fmla="*/ 133773 w 609243"/>
              <a:gd name="connsiteY63" fmla="*/ 149292 h 496315"/>
              <a:gd name="connsiteX64" fmla="*/ 126842 w 609243"/>
              <a:gd name="connsiteY64" fmla="*/ 159523 h 496315"/>
              <a:gd name="connsiteX65" fmla="*/ 78234 w 609243"/>
              <a:gd name="connsiteY65" fmla="*/ 179892 h 496315"/>
              <a:gd name="connsiteX66" fmla="*/ 64658 w 609243"/>
              <a:gd name="connsiteY66" fmla="*/ 175439 h 496315"/>
              <a:gd name="connsiteX67" fmla="*/ 58392 w 609243"/>
              <a:gd name="connsiteY67" fmla="*/ 166439 h 496315"/>
              <a:gd name="connsiteX68" fmla="*/ 60101 w 609243"/>
              <a:gd name="connsiteY68" fmla="*/ 110638 h 496315"/>
              <a:gd name="connsiteX69" fmla="*/ 60765 w 609243"/>
              <a:gd name="connsiteY69" fmla="*/ 107796 h 496315"/>
              <a:gd name="connsiteX70" fmla="*/ 64943 w 609243"/>
              <a:gd name="connsiteY70" fmla="*/ 98796 h 496315"/>
              <a:gd name="connsiteX71" fmla="*/ 198798 w 609243"/>
              <a:gd name="connsiteY71" fmla="*/ 22403 h 496315"/>
              <a:gd name="connsiteX72" fmla="*/ 27245 w 609243"/>
              <a:gd name="connsiteY72" fmla="*/ 79844 h 496315"/>
              <a:gd name="connsiteX73" fmla="*/ 26012 w 609243"/>
              <a:gd name="connsiteY73" fmla="*/ 387586 h 496315"/>
              <a:gd name="connsiteX74" fmla="*/ 306429 w 609243"/>
              <a:gd name="connsiteY74" fmla="*/ 408620 h 496315"/>
              <a:gd name="connsiteX75" fmla="*/ 586847 w 609243"/>
              <a:gd name="connsiteY75" fmla="*/ 387586 h 496315"/>
              <a:gd name="connsiteX76" fmla="*/ 585614 w 609243"/>
              <a:gd name="connsiteY76" fmla="*/ 79844 h 496315"/>
              <a:gd name="connsiteX77" fmla="*/ 315160 w 609243"/>
              <a:gd name="connsiteY77" fmla="*/ 68664 h 496315"/>
              <a:gd name="connsiteX78" fmla="*/ 306429 w 609243"/>
              <a:gd name="connsiteY78" fmla="*/ 71791 h 496315"/>
              <a:gd name="connsiteX79" fmla="*/ 297699 w 609243"/>
              <a:gd name="connsiteY79" fmla="*/ 68664 h 496315"/>
              <a:gd name="connsiteX80" fmla="*/ 198798 w 609243"/>
              <a:gd name="connsiteY80" fmla="*/ 22403 h 496315"/>
              <a:gd name="connsiteX81" fmla="*/ 197678 w 609243"/>
              <a:gd name="connsiteY81" fmla="*/ 346 h 496315"/>
              <a:gd name="connsiteX82" fmla="*/ 306429 w 609243"/>
              <a:gd name="connsiteY82" fmla="*/ 46209 h 496315"/>
              <a:gd name="connsiteX83" fmla="*/ 602505 w 609243"/>
              <a:gd name="connsiteY83" fmla="*/ 64779 h 496315"/>
              <a:gd name="connsiteX84" fmla="*/ 606016 w 609243"/>
              <a:gd name="connsiteY84" fmla="*/ 68948 h 496315"/>
              <a:gd name="connsiteX85" fmla="*/ 608009 w 609243"/>
              <a:gd name="connsiteY85" fmla="*/ 75581 h 496315"/>
              <a:gd name="connsiteX86" fmla="*/ 609243 w 609243"/>
              <a:gd name="connsiteY86" fmla="*/ 396113 h 496315"/>
              <a:gd name="connsiteX87" fmla="*/ 608199 w 609243"/>
              <a:gd name="connsiteY87" fmla="*/ 400945 h 496315"/>
              <a:gd name="connsiteX88" fmla="*/ 595103 w 609243"/>
              <a:gd name="connsiteY88" fmla="*/ 414210 h 496315"/>
              <a:gd name="connsiteX89" fmla="*/ 317437 w 609243"/>
              <a:gd name="connsiteY89" fmla="*/ 428043 h 496315"/>
              <a:gd name="connsiteX90" fmla="*/ 306429 w 609243"/>
              <a:gd name="connsiteY90" fmla="*/ 434675 h 496315"/>
              <a:gd name="connsiteX91" fmla="*/ 295422 w 609243"/>
              <a:gd name="connsiteY91" fmla="*/ 428043 h 496315"/>
              <a:gd name="connsiteX92" fmla="*/ 17756 w 609243"/>
              <a:gd name="connsiteY92" fmla="*/ 414210 h 496315"/>
              <a:gd name="connsiteX93" fmla="*/ 4660 w 609243"/>
              <a:gd name="connsiteY93" fmla="*/ 400945 h 496315"/>
              <a:gd name="connsiteX94" fmla="*/ 3616 w 609243"/>
              <a:gd name="connsiteY94" fmla="*/ 396113 h 496315"/>
              <a:gd name="connsiteX95" fmla="*/ 4850 w 609243"/>
              <a:gd name="connsiteY95" fmla="*/ 75581 h 496315"/>
              <a:gd name="connsiteX96" fmla="*/ 6843 w 609243"/>
              <a:gd name="connsiteY96" fmla="*/ 68948 h 496315"/>
              <a:gd name="connsiteX97" fmla="*/ 10354 w 609243"/>
              <a:gd name="connsiteY97" fmla="*/ 64779 h 496315"/>
              <a:gd name="connsiteX98" fmla="*/ 197678 w 609243"/>
              <a:gd name="connsiteY9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439981 w 609243"/>
              <a:gd name="connsiteY50" fmla="*/ 137783 h 496315"/>
              <a:gd name="connsiteX51" fmla="*/ 114405 w 609243"/>
              <a:gd name="connsiteY51" fmla="*/ 142186 h 496315"/>
              <a:gd name="connsiteX52" fmla="*/ 79658 w 609243"/>
              <a:gd name="connsiteY52" fmla="*/ 112628 h 496315"/>
              <a:gd name="connsiteX53" fmla="*/ 78139 w 609243"/>
              <a:gd name="connsiteY53" fmla="*/ 156871 h 496315"/>
              <a:gd name="connsiteX54" fmla="*/ 114405 w 609243"/>
              <a:gd name="connsiteY54" fmla="*/ 142186 h 496315"/>
              <a:gd name="connsiteX55" fmla="*/ 436157 w 609243"/>
              <a:gd name="connsiteY55" fmla="*/ 91941 h 496315"/>
              <a:gd name="connsiteX56" fmla="*/ 530612 w 609243"/>
              <a:gd name="connsiteY56" fmla="*/ 139462 h 496315"/>
              <a:gd name="connsiteX57" fmla="*/ 345546 w 609243"/>
              <a:gd name="connsiteY57" fmla="*/ 136808 h 496315"/>
              <a:gd name="connsiteX58" fmla="*/ 334252 w 609243"/>
              <a:gd name="connsiteY58" fmla="*/ 120601 h 496315"/>
              <a:gd name="connsiteX59" fmla="*/ 436157 w 609243"/>
              <a:gd name="connsiteY59" fmla="*/ 91941 h 496315"/>
              <a:gd name="connsiteX60" fmla="*/ 64943 w 609243"/>
              <a:gd name="connsiteY60" fmla="*/ 98796 h 496315"/>
              <a:gd name="connsiteX61" fmla="*/ 134152 w 609243"/>
              <a:gd name="connsiteY61" fmla="*/ 146734 h 496315"/>
              <a:gd name="connsiteX62" fmla="*/ 133773 w 609243"/>
              <a:gd name="connsiteY62" fmla="*/ 149292 h 496315"/>
              <a:gd name="connsiteX63" fmla="*/ 126842 w 609243"/>
              <a:gd name="connsiteY63" fmla="*/ 159523 h 496315"/>
              <a:gd name="connsiteX64" fmla="*/ 78234 w 609243"/>
              <a:gd name="connsiteY64" fmla="*/ 179892 h 496315"/>
              <a:gd name="connsiteX65" fmla="*/ 64658 w 609243"/>
              <a:gd name="connsiteY65" fmla="*/ 175439 h 496315"/>
              <a:gd name="connsiteX66" fmla="*/ 58392 w 609243"/>
              <a:gd name="connsiteY66" fmla="*/ 166439 h 496315"/>
              <a:gd name="connsiteX67" fmla="*/ 60101 w 609243"/>
              <a:gd name="connsiteY67" fmla="*/ 110638 h 496315"/>
              <a:gd name="connsiteX68" fmla="*/ 60765 w 609243"/>
              <a:gd name="connsiteY68" fmla="*/ 107796 h 496315"/>
              <a:gd name="connsiteX69" fmla="*/ 64943 w 609243"/>
              <a:gd name="connsiteY69" fmla="*/ 98796 h 496315"/>
              <a:gd name="connsiteX70" fmla="*/ 198798 w 609243"/>
              <a:gd name="connsiteY70" fmla="*/ 22403 h 496315"/>
              <a:gd name="connsiteX71" fmla="*/ 27245 w 609243"/>
              <a:gd name="connsiteY71" fmla="*/ 79844 h 496315"/>
              <a:gd name="connsiteX72" fmla="*/ 26012 w 609243"/>
              <a:gd name="connsiteY72" fmla="*/ 387586 h 496315"/>
              <a:gd name="connsiteX73" fmla="*/ 306429 w 609243"/>
              <a:gd name="connsiteY73" fmla="*/ 408620 h 496315"/>
              <a:gd name="connsiteX74" fmla="*/ 586847 w 609243"/>
              <a:gd name="connsiteY74" fmla="*/ 387586 h 496315"/>
              <a:gd name="connsiteX75" fmla="*/ 585614 w 609243"/>
              <a:gd name="connsiteY75" fmla="*/ 79844 h 496315"/>
              <a:gd name="connsiteX76" fmla="*/ 315160 w 609243"/>
              <a:gd name="connsiteY76" fmla="*/ 68664 h 496315"/>
              <a:gd name="connsiteX77" fmla="*/ 306429 w 609243"/>
              <a:gd name="connsiteY77" fmla="*/ 71791 h 496315"/>
              <a:gd name="connsiteX78" fmla="*/ 297699 w 609243"/>
              <a:gd name="connsiteY78" fmla="*/ 68664 h 496315"/>
              <a:gd name="connsiteX79" fmla="*/ 198798 w 609243"/>
              <a:gd name="connsiteY79" fmla="*/ 22403 h 496315"/>
              <a:gd name="connsiteX80" fmla="*/ 197678 w 609243"/>
              <a:gd name="connsiteY80" fmla="*/ 346 h 496315"/>
              <a:gd name="connsiteX81" fmla="*/ 306429 w 609243"/>
              <a:gd name="connsiteY81" fmla="*/ 46209 h 496315"/>
              <a:gd name="connsiteX82" fmla="*/ 602505 w 609243"/>
              <a:gd name="connsiteY82" fmla="*/ 64779 h 496315"/>
              <a:gd name="connsiteX83" fmla="*/ 606016 w 609243"/>
              <a:gd name="connsiteY83" fmla="*/ 68948 h 496315"/>
              <a:gd name="connsiteX84" fmla="*/ 608009 w 609243"/>
              <a:gd name="connsiteY84" fmla="*/ 75581 h 496315"/>
              <a:gd name="connsiteX85" fmla="*/ 609243 w 609243"/>
              <a:gd name="connsiteY85" fmla="*/ 396113 h 496315"/>
              <a:gd name="connsiteX86" fmla="*/ 608199 w 609243"/>
              <a:gd name="connsiteY86" fmla="*/ 400945 h 496315"/>
              <a:gd name="connsiteX87" fmla="*/ 595103 w 609243"/>
              <a:gd name="connsiteY87" fmla="*/ 414210 h 496315"/>
              <a:gd name="connsiteX88" fmla="*/ 317437 w 609243"/>
              <a:gd name="connsiteY88" fmla="*/ 428043 h 496315"/>
              <a:gd name="connsiteX89" fmla="*/ 306429 w 609243"/>
              <a:gd name="connsiteY89" fmla="*/ 434675 h 496315"/>
              <a:gd name="connsiteX90" fmla="*/ 295422 w 609243"/>
              <a:gd name="connsiteY90" fmla="*/ 428043 h 496315"/>
              <a:gd name="connsiteX91" fmla="*/ 17756 w 609243"/>
              <a:gd name="connsiteY91" fmla="*/ 414210 h 496315"/>
              <a:gd name="connsiteX92" fmla="*/ 4660 w 609243"/>
              <a:gd name="connsiteY92" fmla="*/ 400945 h 496315"/>
              <a:gd name="connsiteX93" fmla="*/ 3616 w 609243"/>
              <a:gd name="connsiteY93" fmla="*/ 396113 h 496315"/>
              <a:gd name="connsiteX94" fmla="*/ 4850 w 609243"/>
              <a:gd name="connsiteY94" fmla="*/ 75581 h 496315"/>
              <a:gd name="connsiteX95" fmla="*/ 6843 w 609243"/>
              <a:gd name="connsiteY95" fmla="*/ 68948 h 496315"/>
              <a:gd name="connsiteX96" fmla="*/ 10354 w 609243"/>
              <a:gd name="connsiteY96" fmla="*/ 64779 h 496315"/>
              <a:gd name="connsiteX97" fmla="*/ 197678 w 609243"/>
              <a:gd name="connsiteY9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436157 w 609243"/>
              <a:gd name="connsiteY54" fmla="*/ 9194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436157 w 609243"/>
              <a:gd name="connsiteY58" fmla="*/ 91941 h 496315"/>
              <a:gd name="connsiteX59" fmla="*/ 64943 w 609243"/>
              <a:gd name="connsiteY59" fmla="*/ 98796 h 496315"/>
              <a:gd name="connsiteX60" fmla="*/ 134152 w 609243"/>
              <a:gd name="connsiteY60" fmla="*/ 146734 h 496315"/>
              <a:gd name="connsiteX61" fmla="*/ 133773 w 609243"/>
              <a:gd name="connsiteY61" fmla="*/ 149292 h 496315"/>
              <a:gd name="connsiteX62" fmla="*/ 126842 w 609243"/>
              <a:gd name="connsiteY62" fmla="*/ 159523 h 496315"/>
              <a:gd name="connsiteX63" fmla="*/ 78234 w 609243"/>
              <a:gd name="connsiteY63" fmla="*/ 179892 h 496315"/>
              <a:gd name="connsiteX64" fmla="*/ 64658 w 609243"/>
              <a:gd name="connsiteY64" fmla="*/ 175439 h 496315"/>
              <a:gd name="connsiteX65" fmla="*/ 58392 w 609243"/>
              <a:gd name="connsiteY65" fmla="*/ 166439 h 496315"/>
              <a:gd name="connsiteX66" fmla="*/ 60101 w 609243"/>
              <a:gd name="connsiteY66" fmla="*/ 110638 h 496315"/>
              <a:gd name="connsiteX67" fmla="*/ 60765 w 609243"/>
              <a:gd name="connsiteY67" fmla="*/ 107796 h 496315"/>
              <a:gd name="connsiteX68" fmla="*/ 64943 w 609243"/>
              <a:gd name="connsiteY68" fmla="*/ 98796 h 496315"/>
              <a:gd name="connsiteX69" fmla="*/ 198798 w 609243"/>
              <a:gd name="connsiteY69" fmla="*/ 22403 h 496315"/>
              <a:gd name="connsiteX70" fmla="*/ 27245 w 609243"/>
              <a:gd name="connsiteY70" fmla="*/ 79844 h 496315"/>
              <a:gd name="connsiteX71" fmla="*/ 26012 w 609243"/>
              <a:gd name="connsiteY71" fmla="*/ 387586 h 496315"/>
              <a:gd name="connsiteX72" fmla="*/ 306429 w 609243"/>
              <a:gd name="connsiteY72" fmla="*/ 408620 h 496315"/>
              <a:gd name="connsiteX73" fmla="*/ 586847 w 609243"/>
              <a:gd name="connsiteY73" fmla="*/ 387586 h 496315"/>
              <a:gd name="connsiteX74" fmla="*/ 585614 w 609243"/>
              <a:gd name="connsiteY74" fmla="*/ 79844 h 496315"/>
              <a:gd name="connsiteX75" fmla="*/ 315160 w 609243"/>
              <a:gd name="connsiteY75" fmla="*/ 68664 h 496315"/>
              <a:gd name="connsiteX76" fmla="*/ 306429 w 609243"/>
              <a:gd name="connsiteY76" fmla="*/ 71791 h 496315"/>
              <a:gd name="connsiteX77" fmla="*/ 297699 w 609243"/>
              <a:gd name="connsiteY77" fmla="*/ 68664 h 496315"/>
              <a:gd name="connsiteX78" fmla="*/ 198798 w 609243"/>
              <a:gd name="connsiteY78" fmla="*/ 22403 h 496315"/>
              <a:gd name="connsiteX79" fmla="*/ 197678 w 609243"/>
              <a:gd name="connsiteY79" fmla="*/ 346 h 496315"/>
              <a:gd name="connsiteX80" fmla="*/ 306429 w 609243"/>
              <a:gd name="connsiteY80" fmla="*/ 46209 h 496315"/>
              <a:gd name="connsiteX81" fmla="*/ 602505 w 609243"/>
              <a:gd name="connsiteY81" fmla="*/ 64779 h 496315"/>
              <a:gd name="connsiteX82" fmla="*/ 606016 w 609243"/>
              <a:gd name="connsiteY82" fmla="*/ 68948 h 496315"/>
              <a:gd name="connsiteX83" fmla="*/ 608009 w 609243"/>
              <a:gd name="connsiteY83" fmla="*/ 75581 h 496315"/>
              <a:gd name="connsiteX84" fmla="*/ 609243 w 609243"/>
              <a:gd name="connsiteY84" fmla="*/ 396113 h 496315"/>
              <a:gd name="connsiteX85" fmla="*/ 608199 w 609243"/>
              <a:gd name="connsiteY85" fmla="*/ 400945 h 496315"/>
              <a:gd name="connsiteX86" fmla="*/ 595103 w 609243"/>
              <a:gd name="connsiteY86" fmla="*/ 414210 h 496315"/>
              <a:gd name="connsiteX87" fmla="*/ 317437 w 609243"/>
              <a:gd name="connsiteY87" fmla="*/ 428043 h 496315"/>
              <a:gd name="connsiteX88" fmla="*/ 306429 w 609243"/>
              <a:gd name="connsiteY88" fmla="*/ 434675 h 496315"/>
              <a:gd name="connsiteX89" fmla="*/ 295422 w 609243"/>
              <a:gd name="connsiteY89" fmla="*/ 428043 h 496315"/>
              <a:gd name="connsiteX90" fmla="*/ 17756 w 609243"/>
              <a:gd name="connsiteY90" fmla="*/ 414210 h 496315"/>
              <a:gd name="connsiteX91" fmla="*/ 4660 w 609243"/>
              <a:gd name="connsiteY91" fmla="*/ 400945 h 496315"/>
              <a:gd name="connsiteX92" fmla="*/ 3616 w 609243"/>
              <a:gd name="connsiteY92" fmla="*/ 396113 h 496315"/>
              <a:gd name="connsiteX93" fmla="*/ 4850 w 609243"/>
              <a:gd name="connsiteY93" fmla="*/ 75581 h 496315"/>
              <a:gd name="connsiteX94" fmla="*/ 6843 w 609243"/>
              <a:gd name="connsiteY94" fmla="*/ 68948 h 496315"/>
              <a:gd name="connsiteX95" fmla="*/ 10354 w 609243"/>
              <a:gd name="connsiteY95" fmla="*/ 64779 h 496315"/>
              <a:gd name="connsiteX96" fmla="*/ 197678 w 609243"/>
              <a:gd name="connsiteY9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34252 w 609243"/>
              <a:gd name="connsiteY54" fmla="*/ 12060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64943 w 609243"/>
              <a:gd name="connsiteY58" fmla="*/ 98796 h 496315"/>
              <a:gd name="connsiteX59" fmla="*/ 134152 w 609243"/>
              <a:gd name="connsiteY59" fmla="*/ 146734 h 496315"/>
              <a:gd name="connsiteX60" fmla="*/ 133773 w 609243"/>
              <a:gd name="connsiteY60" fmla="*/ 149292 h 496315"/>
              <a:gd name="connsiteX61" fmla="*/ 126842 w 609243"/>
              <a:gd name="connsiteY61" fmla="*/ 159523 h 496315"/>
              <a:gd name="connsiteX62" fmla="*/ 78234 w 609243"/>
              <a:gd name="connsiteY62" fmla="*/ 179892 h 496315"/>
              <a:gd name="connsiteX63" fmla="*/ 64658 w 609243"/>
              <a:gd name="connsiteY63" fmla="*/ 175439 h 496315"/>
              <a:gd name="connsiteX64" fmla="*/ 58392 w 609243"/>
              <a:gd name="connsiteY64" fmla="*/ 166439 h 496315"/>
              <a:gd name="connsiteX65" fmla="*/ 60101 w 609243"/>
              <a:gd name="connsiteY65" fmla="*/ 110638 h 496315"/>
              <a:gd name="connsiteX66" fmla="*/ 60765 w 609243"/>
              <a:gd name="connsiteY66" fmla="*/ 107796 h 496315"/>
              <a:gd name="connsiteX67" fmla="*/ 64943 w 609243"/>
              <a:gd name="connsiteY67" fmla="*/ 98796 h 496315"/>
              <a:gd name="connsiteX68" fmla="*/ 198798 w 609243"/>
              <a:gd name="connsiteY68" fmla="*/ 22403 h 496315"/>
              <a:gd name="connsiteX69" fmla="*/ 27245 w 609243"/>
              <a:gd name="connsiteY69" fmla="*/ 79844 h 496315"/>
              <a:gd name="connsiteX70" fmla="*/ 26012 w 609243"/>
              <a:gd name="connsiteY70" fmla="*/ 387586 h 496315"/>
              <a:gd name="connsiteX71" fmla="*/ 306429 w 609243"/>
              <a:gd name="connsiteY71" fmla="*/ 408620 h 496315"/>
              <a:gd name="connsiteX72" fmla="*/ 586847 w 609243"/>
              <a:gd name="connsiteY72" fmla="*/ 387586 h 496315"/>
              <a:gd name="connsiteX73" fmla="*/ 585614 w 609243"/>
              <a:gd name="connsiteY73" fmla="*/ 79844 h 496315"/>
              <a:gd name="connsiteX74" fmla="*/ 315160 w 609243"/>
              <a:gd name="connsiteY74" fmla="*/ 68664 h 496315"/>
              <a:gd name="connsiteX75" fmla="*/ 306429 w 609243"/>
              <a:gd name="connsiteY75" fmla="*/ 71791 h 496315"/>
              <a:gd name="connsiteX76" fmla="*/ 297699 w 609243"/>
              <a:gd name="connsiteY76" fmla="*/ 68664 h 496315"/>
              <a:gd name="connsiteX77" fmla="*/ 198798 w 609243"/>
              <a:gd name="connsiteY77" fmla="*/ 22403 h 496315"/>
              <a:gd name="connsiteX78" fmla="*/ 197678 w 609243"/>
              <a:gd name="connsiteY78" fmla="*/ 346 h 496315"/>
              <a:gd name="connsiteX79" fmla="*/ 306429 w 609243"/>
              <a:gd name="connsiteY79" fmla="*/ 46209 h 496315"/>
              <a:gd name="connsiteX80" fmla="*/ 602505 w 609243"/>
              <a:gd name="connsiteY80" fmla="*/ 64779 h 496315"/>
              <a:gd name="connsiteX81" fmla="*/ 606016 w 609243"/>
              <a:gd name="connsiteY81" fmla="*/ 68948 h 496315"/>
              <a:gd name="connsiteX82" fmla="*/ 608009 w 609243"/>
              <a:gd name="connsiteY82" fmla="*/ 75581 h 496315"/>
              <a:gd name="connsiteX83" fmla="*/ 609243 w 609243"/>
              <a:gd name="connsiteY83" fmla="*/ 396113 h 496315"/>
              <a:gd name="connsiteX84" fmla="*/ 608199 w 609243"/>
              <a:gd name="connsiteY84" fmla="*/ 400945 h 496315"/>
              <a:gd name="connsiteX85" fmla="*/ 595103 w 609243"/>
              <a:gd name="connsiteY85" fmla="*/ 414210 h 496315"/>
              <a:gd name="connsiteX86" fmla="*/ 317437 w 609243"/>
              <a:gd name="connsiteY86" fmla="*/ 428043 h 496315"/>
              <a:gd name="connsiteX87" fmla="*/ 306429 w 609243"/>
              <a:gd name="connsiteY87" fmla="*/ 434675 h 496315"/>
              <a:gd name="connsiteX88" fmla="*/ 295422 w 609243"/>
              <a:gd name="connsiteY88" fmla="*/ 428043 h 496315"/>
              <a:gd name="connsiteX89" fmla="*/ 17756 w 609243"/>
              <a:gd name="connsiteY89" fmla="*/ 414210 h 496315"/>
              <a:gd name="connsiteX90" fmla="*/ 4660 w 609243"/>
              <a:gd name="connsiteY90" fmla="*/ 400945 h 496315"/>
              <a:gd name="connsiteX91" fmla="*/ 3616 w 609243"/>
              <a:gd name="connsiteY91" fmla="*/ 396113 h 496315"/>
              <a:gd name="connsiteX92" fmla="*/ 4850 w 609243"/>
              <a:gd name="connsiteY92" fmla="*/ 75581 h 496315"/>
              <a:gd name="connsiteX93" fmla="*/ 6843 w 609243"/>
              <a:gd name="connsiteY93" fmla="*/ 68948 h 496315"/>
              <a:gd name="connsiteX94" fmla="*/ 10354 w 609243"/>
              <a:gd name="connsiteY94" fmla="*/ 64779 h 496315"/>
              <a:gd name="connsiteX95" fmla="*/ 197678 w 609243"/>
              <a:gd name="connsiteY9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45546 w 609243"/>
              <a:gd name="connsiteY54" fmla="*/ 136808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64943 w 609243"/>
              <a:gd name="connsiteY57" fmla="*/ 98796 h 496315"/>
              <a:gd name="connsiteX58" fmla="*/ 134152 w 609243"/>
              <a:gd name="connsiteY58" fmla="*/ 146734 h 496315"/>
              <a:gd name="connsiteX59" fmla="*/ 133773 w 609243"/>
              <a:gd name="connsiteY59" fmla="*/ 149292 h 496315"/>
              <a:gd name="connsiteX60" fmla="*/ 126842 w 609243"/>
              <a:gd name="connsiteY60" fmla="*/ 159523 h 496315"/>
              <a:gd name="connsiteX61" fmla="*/ 78234 w 609243"/>
              <a:gd name="connsiteY61" fmla="*/ 179892 h 496315"/>
              <a:gd name="connsiteX62" fmla="*/ 64658 w 609243"/>
              <a:gd name="connsiteY62" fmla="*/ 175439 h 496315"/>
              <a:gd name="connsiteX63" fmla="*/ 58392 w 609243"/>
              <a:gd name="connsiteY63" fmla="*/ 166439 h 496315"/>
              <a:gd name="connsiteX64" fmla="*/ 60101 w 609243"/>
              <a:gd name="connsiteY64" fmla="*/ 110638 h 496315"/>
              <a:gd name="connsiteX65" fmla="*/ 60765 w 609243"/>
              <a:gd name="connsiteY65" fmla="*/ 107796 h 496315"/>
              <a:gd name="connsiteX66" fmla="*/ 64943 w 609243"/>
              <a:gd name="connsiteY66" fmla="*/ 98796 h 496315"/>
              <a:gd name="connsiteX67" fmla="*/ 198798 w 609243"/>
              <a:gd name="connsiteY67" fmla="*/ 22403 h 496315"/>
              <a:gd name="connsiteX68" fmla="*/ 27245 w 609243"/>
              <a:gd name="connsiteY68" fmla="*/ 79844 h 496315"/>
              <a:gd name="connsiteX69" fmla="*/ 26012 w 609243"/>
              <a:gd name="connsiteY69" fmla="*/ 387586 h 496315"/>
              <a:gd name="connsiteX70" fmla="*/ 306429 w 609243"/>
              <a:gd name="connsiteY70" fmla="*/ 408620 h 496315"/>
              <a:gd name="connsiteX71" fmla="*/ 586847 w 609243"/>
              <a:gd name="connsiteY71" fmla="*/ 387586 h 496315"/>
              <a:gd name="connsiteX72" fmla="*/ 585614 w 609243"/>
              <a:gd name="connsiteY72" fmla="*/ 79844 h 496315"/>
              <a:gd name="connsiteX73" fmla="*/ 315160 w 609243"/>
              <a:gd name="connsiteY73" fmla="*/ 68664 h 496315"/>
              <a:gd name="connsiteX74" fmla="*/ 306429 w 609243"/>
              <a:gd name="connsiteY74" fmla="*/ 71791 h 496315"/>
              <a:gd name="connsiteX75" fmla="*/ 297699 w 609243"/>
              <a:gd name="connsiteY75" fmla="*/ 68664 h 496315"/>
              <a:gd name="connsiteX76" fmla="*/ 198798 w 609243"/>
              <a:gd name="connsiteY76" fmla="*/ 22403 h 496315"/>
              <a:gd name="connsiteX77" fmla="*/ 197678 w 609243"/>
              <a:gd name="connsiteY77" fmla="*/ 346 h 496315"/>
              <a:gd name="connsiteX78" fmla="*/ 306429 w 609243"/>
              <a:gd name="connsiteY78" fmla="*/ 46209 h 496315"/>
              <a:gd name="connsiteX79" fmla="*/ 602505 w 609243"/>
              <a:gd name="connsiteY79" fmla="*/ 64779 h 496315"/>
              <a:gd name="connsiteX80" fmla="*/ 606016 w 609243"/>
              <a:gd name="connsiteY80" fmla="*/ 68948 h 496315"/>
              <a:gd name="connsiteX81" fmla="*/ 608009 w 609243"/>
              <a:gd name="connsiteY81" fmla="*/ 75581 h 496315"/>
              <a:gd name="connsiteX82" fmla="*/ 609243 w 609243"/>
              <a:gd name="connsiteY82" fmla="*/ 396113 h 496315"/>
              <a:gd name="connsiteX83" fmla="*/ 608199 w 609243"/>
              <a:gd name="connsiteY83" fmla="*/ 400945 h 496315"/>
              <a:gd name="connsiteX84" fmla="*/ 595103 w 609243"/>
              <a:gd name="connsiteY84" fmla="*/ 414210 h 496315"/>
              <a:gd name="connsiteX85" fmla="*/ 317437 w 609243"/>
              <a:gd name="connsiteY85" fmla="*/ 428043 h 496315"/>
              <a:gd name="connsiteX86" fmla="*/ 306429 w 609243"/>
              <a:gd name="connsiteY86" fmla="*/ 434675 h 496315"/>
              <a:gd name="connsiteX87" fmla="*/ 295422 w 609243"/>
              <a:gd name="connsiteY87" fmla="*/ 428043 h 496315"/>
              <a:gd name="connsiteX88" fmla="*/ 17756 w 609243"/>
              <a:gd name="connsiteY88" fmla="*/ 414210 h 496315"/>
              <a:gd name="connsiteX89" fmla="*/ 4660 w 609243"/>
              <a:gd name="connsiteY89" fmla="*/ 400945 h 496315"/>
              <a:gd name="connsiteX90" fmla="*/ 3616 w 609243"/>
              <a:gd name="connsiteY90" fmla="*/ 396113 h 496315"/>
              <a:gd name="connsiteX91" fmla="*/ 4850 w 609243"/>
              <a:gd name="connsiteY91" fmla="*/ 75581 h 496315"/>
              <a:gd name="connsiteX92" fmla="*/ 6843 w 609243"/>
              <a:gd name="connsiteY92" fmla="*/ 68948 h 496315"/>
              <a:gd name="connsiteX93" fmla="*/ 10354 w 609243"/>
              <a:gd name="connsiteY93" fmla="*/ 64779 h 496315"/>
              <a:gd name="connsiteX94" fmla="*/ 197678 w 609243"/>
              <a:gd name="connsiteY9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64943 w 609243"/>
              <a:gd name="connsiteY54" fmla="*/ 98796 h 496315"/>
              <a:gd name="connsiteX55" fmla="*/ 134152 w 609243"/>
              <a:gd name="connsiteY55" fmla="*/ 146734 h 496315"/>
              <a:gd name="connsiteX56" fmla="*/ 133773 w 609243"/>
              <a:gd name="connsiteY56" fmla="*/ 149292 h 496315"/>
              <a:gd name="connsiteX57" fmla="*/ 126842 w 609243"/>
              <a:gd name="connsiteY57" fmla="*/ 159523 h 496315"/>
              <a:gd name="connsiteX58" fmla="*/ 78234 w 609243"/>
              <a:gd name="connsiteY58" fmla="*/ 179892 h 496315"/>
              <a:gd name="connsiteX59" fmla="*/ 64658 w 609243"/>
              <a:gd name="connsiteY59" fmla="*/ 175439 h 496315"/>
              <a:gd name="connsiteX60" fmla="*/ 58392 w 609243"/>
              <a:gd name="connsiteY60" fmla="*/ 166439 h 496315"/>
              <a:gd name="connsiteX61" fmla="*/ 60101 w 609243"/>
              <a:gd name="connsiteY61" fmla="*/ 110638 h 496315"/>
              <a:gd name="connsiteX62" fmla="*/ 60765 w 609243"/>
              <a:gd name="connsiteY62" fmla="*/ 107796 h 496315"/>
              <a:gd name="connsiteX63" fmla="*/ 64943 w 609243"/>
              <a:gd name="connsiteY63" fmla="*/ 98796 h 496315"/>
              <a:gd name="connsiteX64" fmla="*/ 198798 w 609243"/>
              <a:gd name="connsiteY64" fmla="*/ 22403 h 496315"/>
              <a:gd name="connsiteX65" fmla="*/ 27245 w 609243"/>
              <a:gd name="connsiteY65" fmla="*/ 79844 h 496315"/>
              <a:gd name="connsiteX66" fmla="*/ 26012 w 609243"/>
              <a:gd name="connsiteY66" fmla="*/ 387586 h 496315"/>
              <a:gd name="connsiteX67" fmla="*/ 306429 w 609243"/>
              <a:gd name="connsiteY67" fmla="*/ 408620 h 496315"/>
              <a:gd name="connsiteX68" fmla="*/ 586847 w 609243"/>
              <a:gd name="connsiteY68" fmla="*/ 387586 h 496315"/>
              <a:gd name="connsiteX69" fmla="*/ 585614 w 609243"/>
              <a:gd name="connsiteY69" fmla="*/ 79844 h 496315"/>
              <a:gd name="connsiteX70" fmla="*/ 315160 w 609243"/>
              <a:gd name="connsiteY70" fmla="*/ 68664 h 496315"/>
              <a:gd name="connsiteX71" fmla="*/ 306429 w 609243"/>
              <a:gd name="connsiteY71" fmla="*/ 71791 h 496315"/>
              <a:gd name="connsiteX72" fmla="*/ 297699 w 609243"/>
              <a:gd name="connsiteY72" fmla="*/ 68664 h 496315"/>
              <a:gd name="connsiteX73" fmla="*/ 198798 w 609243"/>
              <a:gd name="connsiteY73" fmla="*/ 22403 h 496315"/>
              <a:gd name="connsiteX74" fmla="*/ 197678 w 609243"/>
              <a:gd name="connsiteY74" fmla="*/ 346 h 496315"/>
              <a:gd name="connsiteX75" fmla="*/ 306429 w 609243"/>
              <a:gd name="connsiteY75" fmla="*/ 46209 h 496315"/>
              <a:gd name="connsiteX76" fmla="*/ 602505 w 609243"/>
              <a:gd name="connsiteY76" fmla="*/ 64779 h 496315"/>
              <a:gd name="connsiteX77" fmla="*/ 606016 w 609243"/>
              <a:gd name="connsiteY77" fmla="*/ 68948 h 496315"/>
              <a:gd name="connsiteX78" fmla="*/ 608009 w 609243"/>
              <a:gd name="connsiteY78" fmla="*/ 75581 h 496315"/>
              <a:gd name="connsiteX79" fmla="*/ 609243 w 609243"/>
              <a:gd name="connsiteY79" fmla="*/ 396113 h 496315"/>
              <a:gd name="connsiteX80" fmla="*/ 608199 w 609243"/>
              <a:gd name="connsiteY80" fmla="*/ 400945 h 496315"/>
              <a:gd name="connsiteX81" fmla="*/ 595103 w 609243"/>
              <a:gd name="connsiteY81" fmla="*/ 414210 h 496315"/>
              <a:gd name="connsiteX82" fmla="*/ 317437 w 609243"/>
              <a:gd name="connsiteY82" fmla="*/ 428043 h 496315"/>
              <a:gd name="connsiteX83" fmla="*/ 306429 w 609243"/>
              <a:gd name="connsiteY83" fmla="*/ 434675 h 496315"/>
              <a:gd name="connsiteX84" fmla="*/ 295422 w 609243"/>
              <a:gd name="connsiteY84" fmla="*/ 428043 h 496315"/>
              <a:gd name="connsiteX85" fmla="*/ 17756 w 609243"/>
              <a:gd name="connsiteY85" fmla="*/ 414210 h 496315"/>
              <a:gd name="connsiteX86" fmla="*/ 4660 w 609243"/>
              <a:gd name="connsiteY86" fmla="*/ 400945 h 496315"/>
              <a:gd name="connsiteX87" fmla="*/ 3616 w 609243"/>
              <a:gd name="connsiteY87" fmla="*/ 396113 h 496315"/>
              <a:gd name="connsiteX88" fmla="*/ 4850 w 609243"/>
              <a:gd name="connsiteY88" fmla="*/ 75581 h 496315"/>
              <a:gd name="connsiteX89" fmla="*/ 6843 w 609243"/>
              <a:gd name="connsiteY89" fmla="*/ 68948 h 496315"/>
              <a:gd name="connsiteX90" fmla="*/ 10354 w 609243"/>
              <a:gd name="connsiteY90" fmla="*/ 64779 h 496315"/>
              <a:gd name="connsiteX91" fmla="*/ 197678 w 609243"/>
              <a:gd name="connsiteY9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49445 w 609243"/>
              <a:gd name="connsiteY46" fmla="*/ 182544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114405 w 609243"/>
              <a:gd name="connsiteY49" fmla="*/ 142186 h 496315"/>
              <a:gd name="connsiteX50" fmla="*/ 79658 w 609243"/>
              <a:gd name="connsiteY50" fmla="*/ 112628 h 496315"/>
              <a:gd name="connsiteX51" fmla="*/ 78139 w 609243"/>
              <a:gd name="connsiteY51" fmla="*/ 156871 h 496315"/>
              <a:gd name="connsiteX52" fmla="*/ 114405 w 609243"/>
              <a:gd name="connsiteY52" fmla="*/ 142186 h 496315"/>
              <a:gd name="connsiteX53" fmla="*/ 64943 w 609243"/>
              <a:gd name="connsiteY53" fmla="*/ 98796 h 496315"/>
              <a:gd name="connsiteX54" fmla="*/ 134152 w 609243"/>
              <a:gd name="connsiteY54" fmla="*/ 146734 h 496315"/>
              <a:gd name="connsiteX55" fmla="*/ 133773 w 609243"/>
              <a:gd name="connsiteY55" fmla="*/ 149292 h 496315"/>
              <a:gd name="connsiteX56" fmla="*/ 126842 w 609243"/>
              <a:gd name="connsiteY56" fmla="*/ 159523 h 496315"/>
              <a:gd name="connsiteX57" fmla="*/ 78234 w 609243"/>
              <a:gd name="connsiteY57" fmla="*/ 179892 h 496315"/>
              <a:gd name="connsiteX58" fmla="*/ 64658 w 609243"/>
              <a:gd name="connsiteY58" fmla="*/ 175439 h 496315"/>
              <a:gd name="connsiteX59" fmla="*/ 58392 w 609243"/>
              <a:gd name="connsiteY59" fmla="*/ 166439 h 496315"/>
              <a:gd name="connsiteX60" fmla="*/ 60101 w 609243"/>
              <a:gd name="connsiteY60" fmla="*/ 110638 h 496315"/>
              <a:gd name="connsiteX61" fmla="*/ 60765 w 609243"/>
              <a:gd name="connsiteY61" fmla="*/ 107796 h 496315"/>
              <a:gd name="connsiteX62" fmla="*/ 64943 w 609243"/>
              <a:gd name="connsiteY62" fmla="*/ 98796 h 496315"/>
              <a:gd name="connsiteX63" fmla="*/ 198798 w 609243"/>
              <a:gd name="connsiteY63" fmla="*/ 22403 h 496315"/>
              <a:gd name="connsiteX64" fmla="*/ 27245 w 609243"/>
              <a:gd name="connsiteY64" fmla="*/ 79844 h 496315"/>
              <a:gd name="connsiteX65" fmla="*/ 26012 w 609243"/>
              <a:gd name="connsiteY65" fmla="*/ 387586 h 496315"/>
              <a:gd name="connsiteX66" fmla="*/ 306429 w 609243"/>
              <a:gd name="connsiteY66" fmla="*/ 408620 h 496315"/>
              <a:gd name="connsiteX67" fmla="*/ 586847 w 609243"/>
              <a:gd name="connsiteY67" fmla="*/ 387586 h 496315"/>
              <a:gd name="connsiteX68" fmla="*/ 585614 w 609243"/>
              <a:gd name="connsiteY68" fmla="*/ 79844 h 496315"/>
              <a:gd name="connsiteX69" fmla="*/ 315160 w 609243"/>
              <a:gd name="connsiteY69" fmla="*/ 68664 h 496315"/>
              <a:gd name="connsiteX70" fmla="*/ 306429 w 609243"/>
              <a:gd name="connsiteY70" fmla="*/ 71791 h 496315"/>
              <a:gd name="connsiteX71" fmla="*/ 297699 w 609243"/>
              <a:gd name="connsiteY71" fmla="*/ 68664 h 496315"/>
              <a:gd name="connsiteX72" fmla="*/ 198798 w 609243"/>
              <a:gd name="connsiteY72" fmla="*/ 22403 h 496315"/>
              <a:gd name="connsiteX73" fmla="*/ 197678 w 609243"/>
              <a:gd name="connsiteY73" fmla="*/ 346 h 496315"/>
              <a:gd name="connsiteX74" fmla="*/ 306429 w 609243"/>
              <a:gd name="connsiteY74" fmla="*/ 46209 h 496315"/>
              <a:gd name="connsiteX75" fmla="*/ 602505 w 609243"/>
              <a:gd name="connsiteY75" fmla="*/ 64779 h 496315"/>
              <a:gd name="connsiteX76" fmla="*/ 606016 w 609243"/>
              <a:gd name="connsiteY76" fmla="*/ 68948 h 496315"/>
              <a:gd name="connsiteX77" fmla="*/ 608009 w 609243"/>
              <a:gd name="connsiteY77" fmla="*/ 75581 h 496315"/>
              <a:gd name="connsiteX78" fmla="*/ 609243 w 609243"/>
              <a:gd name="connsiteY78" fmla="*/ 396113 h 496315"/>
              <a:gd name="connsiteX79" fmla="*/ 608199 w 609243"/>
              <a:gd name="connsiteY79" fmla="*/ 400945 h 496315"/>
              <a:gd name="connsiteX80" fmla="*/ 595103 w 609243"/>
              <a:gd name="connsiteY80" fmla="*/ 414210 h 496315"/>
              <a:gd name="connsiteX81" fmla="*/ 317437 w 609243"/>
              <a:gd name="connsiteY81" fmla="*/ 428043 h 496315"/>
              <a:gd name="connsiteX82" fmla="*/ 306429 w 609243"/>
              <a:gd name="connsiteY82" fmla="*/ 434675 h 496315"/>
              <a:gd name="connsiteX83" fmla="*/ 295422 w 609243"/>
              <a:gd name="connsiteY83" fmla="*/ 428043 h 496315"/>
              <a:gd name="connsiteX84" fmla="*/ 17756 w 609243"/>
              <a:gd name="connsiteY84" fmla="*/ 414210 h 496315"/>
              <a:gd name="connsiteX85" fmla="*/ 4660 w 609243"/>
              <a:gd name="connsiteY85" fmla="*/ 400945 h 496315"/>
              <a:gd name="connsiteX86" fmla="*/ 3616 w 609243"/>
              <a:gd name="connsiteY86" fmla="*/ 396113 h 496315"/>
              <a:gd name="connsiteX87" fmla="*/ 4850 w 609243"/>
              <a:gd name="connsiteY87" fmla="*/ 75581 h 496315"/>
              <a:gd name="connsiteX88" fmla="*/ 6843 w 609243"/>
              <a:gd name="connsiteY88" fmla="*/ 68948 h 496315"/>
              <a:gd name="connsiteX89" fmla="*/ 10354 w 609243"/>
              <a:gd name="connsiteY89" fmla="*/ 64779 h 496315"/>
              <a:gd name="connsiteX90" fmla="*/ 197678 w 609243"/>
              <a:gd name="connsiteY9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114405 w 609243"/>
              <a:gd name="connsiteY46" fmla="*/ 142186 h 496315"/>
              <a:gd name="connsiteX47" fmla="*/ 79658 w 609243"/>
              <a:gd name="connsiteY47" fmla="*/ 112628 h 496315"/>
              <a:gd name="connsiteX48" fmla="*/ 78139 w 609243"/>
              <a:gd name="connsiteY48" fmla="*/ 156871 h 496315"/>
              <a:gd name="connsiteX49" fmla="*/ 114405 w 609243"/>
              <a:gd name="connsiteY49" fmla="*/ 142186 h 496315"/>
              <a:gd name="connsiteX50" fmla="*/ 64943 w 609243"/>
              <a:gd name="connsiteY50" fmla="*/ 98796 h 496315"/>
              <a:gd name="connsiteX51" fmla="*/ 134152 w 609243"/>
              <a:gd name="connsiteY51" fmla="*/ 146734 h 496315"/>
              <a:gd name="connsiteX52" fmla="*/ 133773 w 609243"/>
              <a:gd name="connsiteY52" fmla="*/ 149292 h 496315"/>
              <a:gd name="connsiteX53" fmla="*/ 126842 w 609243"/>
              <a:gd name="connsiteY53" fmla="*/ 159523 h 496315"/>
              <a:gd name="connsiteX54" fmla="*/ 78234 w 609243"/>
              <a:gd name="connsiteY54" fmla="*/ 179892 h 496315"/>
              <a:gd name="connsiteX55" fmla="*/ 64658 w 609243"/>
              <a:gd name="connsiteY55" fmla="*/ 175439 h 496315"/>
              <a:gd name="connsiteX56" fmla="*/ 58392 w 609243"/>
              <a:gd name="connsiteY56" fmla="*/ 166439 h 496315"/>
              <a:gd name="connsiteX57" fmla="*/ 60101 w 609243"/>
              <a:gd name="connsiteY57" fmla="*/ 110638 h 496315"/>
              <a:gd name="connsiteX58" fmla="*/ 60765 w 609243"/>
              <a:gd name="connsiteY58" fmla="*/ 107796 h 496315"/>
              <a:gd name="connsiteX59" fmla="*/ 64943 w 609243"/>
              <a:gd name="connsiteY59" fmla="*/ 98796 h 496315"/>
              <a:gd name="connsiteX60" fmla="*/ 198798 w 609243"/>
              <a:gd name="connsiteY60" fmla="*/ 22403 h 496315"/>
              <a:gd name="connsiteX61" fmla="*/ 27245 w 609243"/>
              <a:gd name="connsiteY61" fmla="*/ 79844 h 496315"/>
              <a:gd name="connsiteX62" fmla="*/ 26012 w 609243"/>
              <a:gd name="connsiteY62" fmla="*/ 387586 h 496315"/>
              <a:gd name="connsiteX63" fmla="*/ 306429 w 609243"/>
              <a:gd name="connsiteY63" fmla="*/ 408620 h 496315"/>
              <a:gd name="connsiteX64" fmla="*/ 586847 w 609243"/>
              <a:gd name="connsiteY64" fmla="*/ 387586 h 496315"/>
              <a:gd name="connsiteX65" fmla="*/ 585614 w 609243"/>
              <a:gd name="connsiteY65" fmla="*/ 79844 h 496315"/>
              <a:gd name="connsiteX66" fmla="*/ 315160 w 609243"/>
              <a:gd name="connsiteY66" fmla="*/ 68664 h 496315"/>
              <a:gd name="connsiteX67" fmla="*/ 306429 w 609243"/>
              <a:gd name="connsiteY67" fmla="*/ 71791 h 496315"/>
              <a:gd name="connsiteX68" fmla="*/ 297699 w 609243"/>
              <a:gd name="connsiteY68" fmla="*/ 68664 h 496315"/>
              <a:gd name="connsiteX69" fmla="*/ 198798 w 609243"/>
              <a:gd name="connsiteY69" fmla="*/ 22403 h 496315"/>
              <a:gd name="connsiteX70" fmla="*/ 197678 w 609243"/>
              <a:gd name="connsiteY70" fmla="*/ 346 h 496315"/>
              <a:gd name="connsiteX71" fmla="*/ 306429 w 609243"/>
              <a:gd name="connsiteY71" fmla="*/ 46209 h 496315"/>
              <a:gd name="connsiteX72" fmla="*/ 602505 w 609243"/>
              <a:gd name="connsiteY72" fmla="*/ 64779 h 496315"/>
              <a:gd name="connsiteX73" fmla="*/ 606016 w 609243"/>
              <a:gd name="connsiteY73" fmla="*/ 68948 h 496315"/>
              <a:gd name="connsiteX74" fmla="*/ 608009 w 609243"/>
              <a:gd name="connsiteY74" fmla="*/ 75581 h 496315"/>
              <a:gd name="connsiteX75" fmla="*/ 609243 w 609243"/>
              <a:gd name="connsiteY75" fmla="*/ 396113 h 496315"/>
              <a:gd name="connsiteX76" fmla="*/ 608199 w 609243"/>
              <a:gd name="connsiteY76" fmla="*/ 400945 h 496315"/>
              <a:gd name="connsiteX77" fmla="*/ 595103 w 609243"/>
              <a:gd name="connsiteY77" fmla="*/ 414210 h 496315"/>
              <a:gd name="connsiteX78" fmla="*/ 317437 w 609243"/>
              <a:gd name="connsiteY78" fmla="*/ 428043 h 496315"/>
              <a:gd name="connsiteX79" fmla="*/ 306429 w 609243"/>
              <a:gd name="connsiteY79" fmla="*/ 434675 h 496315"/>
              <a:gd name="connsiteX80" fmla="*/ 295422 w 609243"/>
              <a:gd name="connsiteY80" fmla="*/ 428043 h 496315"/>
              <a:gd name="connsiteX81" fmla="*/ 17756 w 609243"/>
              <a:gd name="connsiteY81" fmla="*/ 414210 h 496315"/>
              <a:gd name="connsiteX82" fmla="*/ 4660 w 609243"/>
              <a:gd name="connsiteY82" fmla="*/ 400945 h 496315"/>
              <a:gd name="connsiteX83" fmla="*/ 3616 w 609243"/>
              <a:gd name="connsiteY83" fmla="*/ 396113 h 496315"/>
              <a:gd name="connsiteX84" fmla="*/ 4850 w 609243"/>
              <a:gd name="connsiteY84" fmla="*/ 75581 h 496315"/>
              <a:gd name="connsiteX85" fmla="*/ 6843 w 609243"/>
              <a:gd name="connsiteY85" fmla="*/ 68948 h 496315"/>
              <a:gd name="connsiteX86" fmla="*/ 10354 w 609243"/>
              <a:gd name="connsiteY86" fmla="*/ 64779 h 496315"/>
              <a:gd name="connsiteX87" fmla="*/ 197678 w 609243"/>
              <a:gd name="connsiteY8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436157 w 609243"/>
              <a:gd name="connsiteY38" fmla="*/ 183933 h 496315"/>
              <a:gd name="connsiteX39" fmla="*/ 155189 w 609243"/>
              <a:gd name="connsiteY39" fmla="*/ 183880 h 496315"/>
              <a:gd name="connsiteX40" fmla="*/ 259126 w 609243"/>
              <a:gd name="connsiteY40" fmla="*/ 203976 h 496315"/>
              <a:gd name="connsiteX41" fmla="*/ 249162 w 609243"/>
              <a:gd name="connsiteY41" fmla="*/ 220933 h 496315"/>
              <a:gd name="connsiteX42" fmla="*/ 65059 w 609243"/>
              <a:gd name="connsiteY42" fmla="*/ 239028 h 496315"/>
              <a:gd name="connsiteX43" fmla="*/ 55095 w 609243"/>
              <a:gd name="connsiteY43" fmla="*/ 221975 h 496315"/>
              <a:gd name="connsiteX44" fmla="*/ 155189 w 609243"/>
              <a:gd name="connsiteY44" fmla="*/ 183880 h 496315"/>
              <a:gd name="connsiteX45" fmla="*/ 114405 w 609243"/>
              <a:gd name="connsiteY45" fmla="*/ 142186 h 496315"/>
              <a:gd name="connsiteX46" fmla="*/ 79658 w 609243"/>
              <a:gd name="connsiteY46" fmla="*/ 112628 h 496315"/>
              <a:gd name="connsiteX47" fmla="*/ 78139 w 609243"/>
              <a:gd name="connsiteY47" fmla="*/ 156871 h 496315"/>
              <a:gd name="connsiteX48" fmla="*/ 114405 w 609243"/>
              <a:gd name="connsiteY48" fmla="*/ 142186 h 496315"/>
              <a:gd name="connsiteX49" fmla="*/ 64943 w 609243"/>
              <a:gd name="connsiteY49" fmla="*/ 98796 h 496315"/>
              <a:gd name="connsiteX50" fmla="*/ 134152 w 609243"/>
              <a:gd name="connsiteY50" fmla="*/ 146734 h 496315"/>
              <a:gd name="connsiteX51" fmla="*/ 133773 w 609243"/>
              <a:gd name="connsiteY51" fmla="*/ 149292 h 496315"/>
              <a:gd name="connsiteX52" fmla="*/ 126842 w 609243"/>
              <a:gd name="connsiteY52" fmla="*/ 159523 h 496315"/>
              <a:gd name="connsiteX53" fmla="*/ 78234 w 609243"/>
              <a:gd name="connsiteY53" fmla="*/ 179892 h 496315"/>
              <a:gd name="connsiteX54" fmla="*/ 64658 w 609243"/>
              <a:gd name="connsiteY54" fmla="*/ 175439 h 496315"/>
              <a:gd name="connsiteX55" fmla="*/ 58392 w 609243"/>
              <a:gd name="connsiteY55" fmla="*/ 166439 h 496315"/>
              <a:gd name="connsiteX56" fmla="*/ 60101 w 609243"/>
              <a:gd name="connsiteY56" fmla="*/ 110638 h 496315"/>
              <a:gd name="connsiteX57" fmla="*/ 60765 w 609243"/>
              <a:gd name="connsiteY57" fmla="*/ 107796 h 496315"/>
              <a:gd name="connsiteX58" fmla="*/ 64943 w 609243"/>
              <a:gd name="connsiteY58" fmla="*/ 98796 h 496315"/>
              <a:gd name="connsiteX59" fmla="*/ 198798 w 609243"/>
              <a:gd name="connsiteY59" fmla="*/ 22403 h 496315"/>
              <a:gd name="connsiteX60" fmla="*/ 27245 w 609243"/>
              <a:gd name="connsiteY60" fmla="*/ 79844 h 496315"/>
              <a:gd name="connsiteX61" fmla="*/ 26012 w 609243"/>
              <a:gd name="connsiteY61" fmla="*/ 387586 h 496315"/>
              <a:gd name="connsiteX62" fmla="*/ 306429 w 609243"/>
              <a:gd name="connsiteY62" fmla="*/ 408620 h 496315"/>
              <a:gd name="connsiteX63" fmla="*/ 586847 w 609243"/>
              <a:gd name="connsiteY63" fmla="*/ 387586 h 496315"/>
              <a:gd name="connsiteX64" fmla="*/ 585614 w 609243"/>
              <a:gd name="connsiteY64" fmla="*/ 79844 h 496315"/>
              <a:gd name="connsiteX65" fmla="*/ 315160 w 609243"/>
              <a:gd name="connsiteY65" fmla="*/ 68664 h 496315"/>
              <a:gd name="connsiteX66" fmla="*/ 306429 w 609243"/>
              <a:gd name="connsiteY66" fmla="*/ 71791 h 496315"/>
              <a:gd name="connsiteX67" fmla="*/ 297699 w 609243"/>
              <a:gd name="connsiteY67" fmla="*/ 68664 h 496315"/>
              <a:gd name="connsiteX68" fmla="*/ 198798 w 609243"/>
              <a:gd name="connsiteY68" fmla="*/ 22403 h 496315"/>
              <a:gd name="connsiteX69" fmla="*/ 197678 w 609243"/>
              <a:gd name="connsiteY69" fmla="*/ 346 h 496315"/>
              <a:gd name="connsiteX70" fmla="*/ 306429 w 609243"/>
              <a:gd name="connsiteY70" fmla="*/ 46209 h 496315"/>
              <a:gd name="connsiteX71" fmla="*/ 602505 w 609243"/>
              <a:gd name="connsiteY71" fmla="*/ 64779 h 496315"/>
              <a:gd name="connsiteX72" fmla="*/ 606016 w 609243"/>
              <a:gd name="connsiteY72" fmla="*/ 68948 h 496315"/>
              <a:gd name="connsiteX73" fmla="*/ 608009 w 609243"/>
              <a:gd name="connsiteY73" fmla="*/ 75581 h 496315"/>
              <a:gd name="connsiteX74" fmla="*/ 609243 w 609243"/>
              <a:gd name="connsiteY74" fmla="*/ 396113 h 496315"/>
              <a:gd name="connsiteX75" fmla="*/ 608199 w 609243"/>
              <a:gd name="connsiteY75" fmla="*/ 400945 h 496315"/>
              <a:gd name="connsiteX76" fmla="*/ 595103 w 609243"/>
              <a:gd name="connsiteY76" fmla="*/ 414210 h 496315"/>
              <a:gd name="connsiteX77" fmla="*/ 317437 w 609243"/>
              <a:gd name="connsiteY77" fmla="*/ 428043 h 496315"/>
              <a:gd name="connsiteX78" fmla="*/ 306429 w 609243"/>
              <a:gd name="connsiteY78" fmla="*/ 434675 h 496315"/>
              <a:gd name="connsiteX79" fmla="*/ 295422 w 609243"/>
              <a:gd name="connsiteY79" fmla="*/ 428043 h 496315"/>
              <a:gd name="connsiteX80" fmla="*/ 17756 w 609243"/>
              <a:gd name="connsiteY80" fmla="*/ 414210 h 496315"/>
              <a:gd name="connsiteX81" fmla="*/ 4660 w 609243"/>
              <a:gd name="connsiteY81" fmla="*/ 400945 h 496315"/>
              <a:gd name="connsiteX82" fmla="*/ 3616 w 609243"/>
              <a:gd name="connsiteY82" fmla="*/ 396113 h 496315"/>
              <a:gd name="connsiteX83" fmla="*/ 4850 w 609243"/>
              <a:gd name="connsiteY83" fmla="*/ 75581 h 496315"/>
              <a:gd name="connsiteX84" fmla="*/ 6843 w 609243"/>
              <a:gd name="connsiteY84" fmla="*/ 68948 h 496315"/>
              <a:gd name="connsiteX85" fmla="*/ 10354 w 609243"/>
              <a:gd name="connsiteY85" fmla="*/ 64779 h 496315"/>
              <a:gd name="connsiteX86" fmla="*/ 197678 w 609243"/>
              <a:gd name="connsiteY8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4943 w 609243"/>
              <a:gd name="connsiteY48" fmla="*/ 98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64943 w 609243"/>
              <a:gd name="connsiteY57" fmla="*/ 98796 h 496315"/>
              <a:gd name="connsiteX58" fmla="*/ 198798 w 609243"/>
              <a:gd name="connsiteY58" fmla="*/ 22403 h 496315"/>
              <a:gd name="connsiteX59" fmla="*/ 27245 w 609243"/>
              <a:gd name="connsiteY59" fmla="*/ 79844 h 496315"/>
              <a:gd name="connsiteX60" fmla="*/ 26012 w 609243"/>
              <a:gd name="connsiteY60" fmla="*/ 387586 h 496315"/>
              <a:gd name="connsiteX61" fmla="*/ 306429 w 609243"/>
              <a:gd name="connsiteY61" fmla="*/ 408620 h 496315"/>
              <a:gd name="connsiteX62" fmla="*/ 586847 w 609243"/>
              <a:gd name="connsiteY62" fmla="*/ 387586 h 496315"/>
              <a:gd name="connsiteX63" fmla="*/ 585614 w 609243"/>
              <a:gd name="connsiteY63" fmla="*/ 79844 h 496315"/>
              <a:gd name="connsiteX64" fmla="*/ 315160 w 609243"/>
              <a:gd name="connsiteY64" fmla="*/ 68664 h 496315"/>
              <a:gd name="connsiteX65" fmla="*/ 306429 w 609243"/>
              <a:gd name="connsiteY65" fmla="*/ 71791 h 496315"/>
              <a:gd name="connsiteX66" fmla="*/ 297699 w 609243"/>
              <a:gd name="connsiteY66" fmla="*/ 68664 h 496315"/>
              <a:gd name="connsiteX67" fmla="*/ 198798 w 609243"/>
              <a:gd name="connsiteY67" fmla="*/ 22403 h 496315"/>
              <a:gd name="connsiteX68" fmla="*/ 197678 w 609243"/>
              <a:gd name="connsiteY68" fmla="*/ 346 h 496315"/>
              <a:gd name="connsiteX69" fmla="*/ 306429 w 609243"/>
              <a:gd name="connsiteY69" fmla="*/ 46209 h 496315"/>
              <a:gd name="connsiteX70" fmla="*/ 602505 w 609243"/>
              <a:gd name="connsiteY70" fmla="*/ 64779 h 496315"/>
              <a:gd name="connsiteX71" fmla="*/ 606016 w 609243"/>
              <a:gd name="connsiteY71" fmla="*/ 68948 h 496315"/>
              <a:gd name="connsiteX72" fmla="*/ 608009 w 609243"/>
              <a:gd name="connsiteY72" fmla="*/ 75581 h 496315"/>
              <a:gd name="connsiteX73" fmla="*/ 609243 w 609243"/>
              <a:gd name="connsiteY73" fmla="*/ 396113 h 496315"/>
              <a:gd name="connsiteX74" fmla="*/ 608199 w 609243"/>
              <a:gd name="connsiteY74" fmla="*/ 400945 h 496315"/>
              <a:gd name="connsiteX75" fmla="*/ 595103 w 609243"/>
              <a:gd name="connsiteY75" fmla="*/ 414210 h 496315"/>
              <a:gd name="connsiteX76" fmla="*/ 317437 w 609243"/>
              <a:gd name="connsiteY76" fmla="*/ 428043 h 496315"/>
              <a:gd name="connsiteX77" fmla="*/ 306429 w 609243"/>
              <a:gd name="connsiteY77" fmla="*/ 434675 h 496315"/>
              <a:gd name="connsiteX78" fmla="*/ 295422 w 609243"/>
              <a:gd name="connsiteY78" fmla="*/ 428043 h 496315"/>
              <a:gd name="connsiteX79" fmla="*/ 17756 w 609243"/>
              <a:gd name="connsiteY79" fmla="*/ 414210 h 496315"/>
              <a:gd name="connsiteX80" fmla="*/ 4660 w 609243"/>
              <a:gd name="connsiteY80" fmla="*/ 400945 h 496315"/>
              <a:gd name="connsiteX81" fmla="*/ 3616 w 609243"/>
              <a:gd name="connsiteY81" fmla="*/ 396113 h 496315"/>
              <a:gd name="connsiteX82" fmla="*/ 4850 w 609243"/>
              <a:gd name="connsiteY82" fmla="*/ 75581 h 496315"/>
              <a:gd name="connsiteX83" fmla="*/ 6843 w 609243"/>
              <a:gd name="connsiteY83" fmla="*/ 68948 h 496315"/>
              <a:gd name="connsiteX84" fmla="*/ 10354 w 609243"/>
              <a:gd name="connsiteY84" fmla="*/ 64779 h 496315"/>
              <a:gd name="connsiteX85" fmla="*/ 197678 w 609243"/>
              <a:gd name="connsiteY8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765 w 609243"/>
              <a:gd name="connsiteY48" fmla="*/ 107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198798 w 609243"/>
              <a:gd name="connsiteY57" fmla="*/ 22403 h 496315"/>
              <a:gd name="connsiteX58" fmla="*/ 27245 w 609243"/>
              <a:gd name="connsiteY58" fmla="*/ 79844 h 496315"/>
              <a:gd name="connsiteX59" fmla="*/ 26012 w 609243"/>
              <a:gd name="connsiteY59" fmla="*/ 387586 h 496315"/>
              <a:gd name="connsiteX60" fmla="*/ 306429 w 609243"/>
              <a:gd name="connsiteY60" fmla="*/ 408620 h 496315"/>
              <a:gd name="connsiteX61" fmla="*/ 586847 w 609243"/>
              <a:gd name="connsiteY61" fmla="*/ 387586 h 496315"/>
              <a:gd name="connsiteX62" fmla="*/ 585614 w 609243"/>
              <a:gd name="connsiteY62" fmla="*/ 79844 h 496315"/>
              <a:gd name="connsiteX63" fmla="*/ 315160 w 609243"/>
              <a:gd name="connsiteY63" fmla="*/ 68664 h 496315"/>
              <a:gd name="connsiteX64" fmla="*/ 306429 w 609243"/>
              <a:gd name="connsiteY64" fmla="*/ 71791 h 496315"/>
              <a:gd name="connsiteX65" fmla="*/ 297699 w 609243"/>
              <a:gd name="connsiteY65" fmla="*/ 68664 h 496315"/>
              <a:gd name="connsiteX66" fmla="*/ 198798 w 609243"/>
              <a:gd name="connsiteY66" fmla="*/ 22403 h 496315"/>
              <a:gd name="connsiteX67" fmla="*/ 197678 w 609243"/>
              <a:gd name="connsiteY67" fmla="*/ 346 h 496315"/>
              <a:gd name="connsiteX68" fmla="*/ 306429 w 609243"/>
              <a:gd name="connsiteY68" fmla="*/ 46209 h 496315"/>
              <a:gd name="connsiteX69" fmla="*/ 602505 w 609243"/>
              <a:gd name="connsiteY69" fmla="*/ 64779 h 496315"/>
              <a:gd name="connsiteX70" fmla="*/ 606016 w 609243"/>
              <a:gd name="connsiteY70" fmla="*/ 68948 h 496315"/>
              <a:gd name="connsiteX71" fmla="*/ 608009 w 609243"/>
              <a:gd name="connsiteY71" fmla="*/ 75581 h 496315"/>
              <a:gd name="connsiteX72" fmla="*/ 609243 w 609243"/>
              <a:gd name="connsiteY72" fmla="*/ 396113 h 496315"/>
              <a:gd name="connsiteX73" fmla="*/ 608199 w 609243"/>
              <a:gd name="connsiteY73" fmla="*/ 400945 h 496315"/>
              <a:gd name="connsiteX74" fmla="*/ 595103 w 609243"/>
              <a:gd name="connsiteY74" fmla="*/ 414210 h 496315"/>
              <a:gd name="connsiteX75" fmla="*/ 317437 w 609243"/>
              <a:gd name="connsiteY75" fmla="*/ 428043 h 496315"/>
              <a:gd name="connsiteX76" fmla="*/ 306429 w 609243"/>
              <a:gd name="connsiteY76" fmla="*/ 434675 h 496315"/>
              <a:gd name="connsiteX77" fmla="*/ 295422 w 609243"/>
              <a:gd name="connsiteY77" fmla="*/ 428043 h 496315"/>
              <a:gd name="connsiteX78" fmla="*/ 17756 w 609243"/>
              <a:gd name="connsiteY78" fmla="*/ 414210 h 496315"/>
              <a:gd name="connsiteX79" fmla="*/ 4660 w 609243"/>
              <a:gd name="connsiteY79" fmla="*/ 400945 h 496315"/>
              <a:gd name="connsiteX80" fmla="*/ 3616 w 609243"/>
              <a:gd name="connsiteY80" fmla="*/ 396113 h 496315"/>
              <a:gd name="connsiteX81" fmla="*/ 4850 w 609243"/>
              <a:gd name="connsiteY81" fmla="*/ 75581 h 496315"/>
              <a:gd name="connsiteX82" fmla="*/ 6843 w 609243"/>
              <a:gd name="connsiteY82" fmla="*/ 68948 h 496315"/>
              <a:gd name="connsiteX83" fmla="*/ 10354 w 609243"/>
              <a:gd name="connsiteY83" fmla="*/ 64779 h 496315"/>
              <a:gd name="connsiteX84" fmla="*/ 197678 w 609243"/>
              <a:gd name="connsiteY8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101 w 609243"/>
              <a:gd name="connsiteY48" fmla="*/ 110638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198798 w 609243"/>
              <a:gd name="connsiteY56" fmla="*/ 22403 h 496315"/>
              <a:gd name="connsiteX57" fmla="*/ 27245 w 609243"/>
              <a:gd name="connsiteY57" fmla="*/ 79844 h 496315"/>
              <a:gd name="connsiteX58" fmla="*/ 26012 w 609243"/>
              <a:gd name="connsiteY58" fmla="*/ 387586 h 496315"/>
              <a:gd name="connsiteX59" fmla="*/ 306429 w 609243"/>
              <a:gd name="connsiteY59" fmla="*/ 408620 h 496315"/>
              <a:gd name="connsiteX60" fmla="*/ 586847 w 609243"/>
              <a:gd name="connsiteY60" fmla="*/ 387586 h 496315"/>
              <a:gd name="connsiteX61" fmla="*/ 585614 w 609243"/>
              <a:gd name="connsiteY61" fmla="*/ 79844 h 496315"/>
              <a:gd name="connsiteX62" fmla="*/ 315160 w 609243"/>
              <a:gd name="connsiteY62" fmla="*/ 68664 h 496315"/>
              <a:gd name="connsiteX63" fmla="*/ 306429 w 609243"/>
              <a:gd name="connsiteY63" fmla="*/ 71791 h 496315"/>
              <a:gd name="connsiteX64" fmla="*/ 297699 w 609243"/>
              <a:gd name="connsiteY64" fmla="*/ 68664 h 496315"/>
              <a:gd name="connsiteX65" fmla="*/ 198798 w 609243"/>
              <a:gd name="connsiteY65" fmla="*/ 22403 h 496315"/>
              <a:gd name="connsiteX66" fmla="*/ 197678 w 609243"/>
              <a:gd name="connsiteY66" fmla="*/ 346 h 496315"/>
              <a:gd name="connsiteX67" fmla="*/ 306429 w 609243"/>
              <a:gd name="connsiteY67" fmla="*/ 46209 h 496315"/>
              <a:gd name="connsiteX68" fmla="*/ 602505 w 609243"/>
              <a:gd name="connsiteY68" fmla="*/ 64779 h 496315"/>
              <a:gd name="connsiteX69" fmla="*/ 606016 w 609243"/>
              <a:gd name="connsiteY69" fmla="*/ 68948 h 496315"/>
              <a:gd name="connsiteX70" fmla="*/ 608009 w 609243"/>
              <a:gd name="connsiteY70" fmla="*/ 75581 h 496315"/>
              <a:gd name="connsiteX71" fmla="*/ 609243 w 609243"/>
              <a:gd name="connsiteY71" fmla="*/ 396113 h 496315"/>
              <a:gd name="connsiteX72" fmla="*/ 608199 w 609243"/>
              <a:gd name="connsiteY72" fmla="*/ 400945 h 496315"/>
              <a:gd name="connsiteX73" fmla="*/ 595103 w 609243"/>
              <a:gd name="connsiteY73" fmla="*/ 414210 h 496315"/>
              <a:gd name="connsiteX74" fmla="*/ 317437 w 609243"/>
              <a:gd name="connsiteY74" fmla="*/ 428043 h 496315"/>
              <a:gd name="connsiteX75" fmla="*/ 306429 w 609243"/>
              <a:gd name="connsiteY75" fmla="*/ 434675 h 496315"/>
              <a:gd name="connsiteX76" fmla="*/ 295422 w 609243"/>
              <a:gd name="connsiteY76" fmla="*/ 428043 h 496315"/>
              <a:gd name="connsiteX77" fmla="*/ 17756 w 609243"/>
              <a:gd name="connsiteY77" fmla="*/ 414210 h 496315"/>
              <a:gd name="connsiteX78" fmla="*/ 4660 w 609243"/>
              <a:gd name="connsiteY78" fmla="*/ 400945 h 496315"/>
              <a:gd name="connsiteX79" fmla="*/ 3616 w 609243"/>
              <a:gd name="connsiteY79" fmla="*/ 396113 h 496315"/>
              <a:gd name="connsiteX80" fmla="*/ 4850 w 609243"/>
              <a:gd name="connsiteY80" fmla="*/ 75581 h 496315"/>
              <a:gd name="connsiteX81" fmla="*/ 6843 w 609243"/>
              <a:gd name="connsiteY81" fmla="*/ 68948 h 496315"/>
              <a:gd name="connsiteX82" fmla="*/ 10354 w 609243"/>
              <a:gd name="connsiteY82" fmla="*/ 64779 h 496315"/>
              <a:gd name="connsiteX83" fmla="*/ 197678 w 609243"/>
              <a:gd name="connsiteY8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0101 w 609243"/>
              <a:gd name="connsiteY47" fmla="*/ 110638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60101 w 609243"/>
              <a:gd name="connsiteY54" fmla="*/ 110638 h 496315"/>
              <a:gd name="connsiteX55" fmla="*/ 198798 w 609243"/>
              <a:gd name="connsiteY55" fmla="*/ 22403 h 496315"/>
              <a:gd name="connsiteX56" fmla="*/ 27245 w 609243"/>
              <a:gd name="connsiteY56" fmla="*/ 79844 h 496315"/>
              <a:gd name="connsiteX57" fmla="*/ 26012 w 609243"/>
              <a:gd name="connsiteY57" fmla="*/ 387586 h 496315"/>
              <a:gd name="connsiteX58" fmla="*/ 306429 w 609243"/>
              <a:gd name="connsiteY58" fmla="*/ 408620 h 496315"/>
              <a:gd name="connsiteX59" fmla="*/ 586847 w 609243"/>
              <a:gd name="connsiteY59" fmla="*/ 387586 h 496315"/>
              <a:gd name="connsiteX60" fmla="*/ 585614 w 609243"/>
              <a:gd name="connsiteY60" fmla="*/ 79844 h 496315"/>
              <a:gd name="connsiteX61" fmla="*/ 315160 w 609243"/>
              <a:gd name="connsiteY61" fmla="*/ 68664 h 496315"/>
              <a:gd name="connsiteX62" fmla="*/ 306429 w 609243"/>
              <a:gd name="connsiteY62" fmla="*/ 71791 h 496315"/>
              <a:gd name="connsiteX63" fmla="*/ 297699 w 609243"/>
              <a:gd name="connsiteY63" fmla="*/ 68664 h 496315"/>
              <a:gd name="connsiteX64" fmla="*/ 198798 w 609243"/>
              <a:gd name="connsiteY64" fmla="*/ 22403 h 496315"/>
              <a:gd name="connsiteX65" fmla="*/ 197678 w 609243"/>
              <a:gd name="connsiteY65" fmla="*/ 346 h 496315"/>
              <a:gd name="connsiteX66" fmla="*/ 306429 w 609243"/>
              <a:gd name="connsiteY66" fmla="*/ 46209 h 496315"/>
              <a:gd name="connsiteX67" fmla="*/ 602505 w 609243"/>
              <a:gd name="connsiteY67" fmla="*/ 64779 h 496315"/>
              <a:gd name="connsiteX68" fmla="*/ 606016 w 609243"/>
              <a:gd name="connsiteY68" fmla="*/ 68948 h 496315"/>
              <a:gd name="connsiteX69" fmla="*/ 608009 w 609243"/>
              <a:gd name="connsiteY69" fmla="*/ 75581 h 496315"/>
              <a:gd name="connsiteX70" fmla="*/ 609243 w 609243"/>
              <a:gd name="connsiteY70" fmla="*/ 396113 h 496315"/>
              <a:gd name="connsiteX71" fmla="*/ 608199 w 609243"/>
              <a:gd name="connsiteY71" fmla="*/ 400945 h 496315"/>
              <a:gd name="connsiteX72" fmla="*/ 595103 w 609243"/>
              <a:gd name="connsiteY72" fmla="*/ 414210 h 496315"/>
              <a:gd name="connsiteX73" fmla="*/ 317437 w 609243"/>
              <a:gd name="connsiteY73" fmla="*/ 428043 h 496315"/>
              <a:gd name="connsiteX74" fmla="*/ 306429 w 609243"/>
              <a:gd name="connsiteY74" fmla="*/ 434675 h 496315"/>
              <a:gd name="connsiteX75" fmla="*/ 295422 w 609243"/>
              <a:gd name="connsiteY75" fmla="*/ 428043 h 496315"/>
              <a:gd name="connsiteX76" fmla="*/ 17756 w 609243"/>
              <a:gd name="connsiteY76" fmla="*/ 414210 h 496315"/>
              <a:gd name="connsiteX77" fmla="*/ 4660 w 609243"/>
              <a:gd name="connsiteY77" fmla="*/ 400945 h 496315"/>
              <a:gd name="connsiteX78" fmla="*/ 3616 w 609243"/>
              <a:gd name="connsiteY78" fmla="*/ 396113 h 496315"/>
              <a:gd name="connsiteX79" fmla="*/ 4850 w 609243"/>
              <a:gd name="connsiteY79" fmla="*/ 75581 h 496315"/>
              <a:gd name="connsiteX80" fmla="*/ 6843 w 609243"/>
              <a:gd name="connsiteY80" fmla="*/ 68948 h 496315"/>
              <a:gd name="connsiteX81" fmla="*/ 10354 w 609243"/>
              <a:gd name="connsiteY81" fmla="*/ 64779 h 496315"/>
              <a:gd name="connsiteX82" fmla="*/ 197678 w 609243"/>
              <a:gd name="connsiteY8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58392 w 609243"/>
              <a:gd name="connsiteY47" fmla="*/ 166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198798 w 609243"/>
              <a:gd name="connsiteY54" fmla="*/ 22403 h 496315"/>
              <a:gd name="connsiteX55" fmla="*/ 27245 w 609243"/>
              <a:gd name="connsiteY55" fmla="*/ 79844 h 496315"/>
              <a:gd name="connsiteX56" fmla="*/ 26012 w 609243"/>
              <a:gd name="connsiteY56" fmla="*/ 387586 h 496315"/>
              <a:gd name="connsiteX57" fmla="*/ 306429 w 609243"/>
              <a:gd name="connsiteY57" fmla="*/ 408620 h 496315"/>
              <a:gd name="connsiteX58" fmla="*/ 586847 w 609243"/>
              <a:gd name="connsiteY58" fmla="*/ 387586 h 496315"/>
              <a:gd name="connsiteX59" fmla="*/ 585614 w 609243"/>
              <a:gd name="connsiteY59" fmla="*/ 79844 h 496315"/>
              <a:gd name="connsiteX60" fmla="*/ 315160 w 609243"/>
              <a:gd name="connsiteY60" fmla="*/ 68664 h 496315"/>
              <a:gd name="connsiteX61" fmla="*/ 306429 w 609243"/>
              <a:gd name="connsiteY61" fmla="*/ 71791 h 496315"/>
              <a:gd name="connsiteX62" fmla="*/ 297699 w 609243"/>
              <a:gd name="connsiteY62" fmla="*/ 68664 h 496315"/>
              <a:gd name="connsiteX63" fmla="*/ 198798 w 609243"/>
              <a:gd name="connsiteY63" fmla="*/ 22403 h 496315"/>
              <a:gd name="connsiteX64" fmla="*/ 197678 w 609243"/>
              <a:gd name="connsiteY64" fmla="*/ 346 h 496315"/>
              <a:gd name="connsiteX65" fmla="*/ 306429 w 609243"/>
              <a:gd name="connsiteY65" fmla="*/ 46209 h 496315"/>
              <a:gd name="connsiteX66" fmla="*/ 602505 w 609243"/>
              <a:gd name="connsiteY66" fmla="*/ 64779 h 496315"/>
              <a:gd name="connsiteX67" fmla="*/ 606016 w 609243"/>
              <a:gd name="connsiteY67" fmla="*/ 68948 h 496315"/>
              <a:gd name="connsiteX68" fmla="*/ 608009 w 609243"/>
              <a:gd name="connsiteY68" fmla="*/ 75581 h 496315"/>
              <a:gd name="connsiteX69" fmla="*/ 609243 w 609243"/>
              <a:gd name="connsiteY69" fmla="*/ 396113 h 496315"/>
              <a:gd name="connsiteX70" fmla="*/ 608199 w 609243"/>
              <a:gd name="connsiteY70" fmla="*/ 400945 h 496315"/>
              <a:gd name="connsiteX71" fmla="*/ 595103 w 609243"/>
              <a:gd name="connsiteY71" fmla="*/ 414210 h 496315"/>
              <a:gd name="connsiteX72" fmla="*/ 317437 w 609243"/>
              <a:gd name="connsiteY72" fmla="*/ 428043 h 496315"/>
              <a:gd name="connsiteX73" fmla="*/ 306429 w 609243"/>
              <a:gd name="connsiteY73" fmla="*/ 434675 h 496315"/>
              <a:gd name="connsiteX74" fmla="*/ 295422 w 609243"/>
              <a:gd name="connsiteY74" fmla="*/ 428043 h 496315"/>
              <a:gd name="connsiteX75" fmla="*/ 17756 w 609243"/>
              <a:gd name="connsiteY75" fmla="*/ 414210 h 496315"/>
              <a:gd name="connsiteX76" fmla="*/ 4660 w 609243"/>
              <a:gd name="connsiteY76" fmla="*/ 400945 h 496315"/>
              <a:gd name="connsiteX77" fmla="*/ 3616 w 609243"/>
              <a:gd name="connsiteY77" fmla="*/ 396113 h 496315"/>
              <a:gd name="connsiteX78" fmla="*/ 4850 w 609243"/>
              <a:gd name="connsiteY78" fmla="*/ 75581 h 496315"/>
              <a:gd name="connsiteX79" fmla="*/ 6843 w 609243"/>
              <a:gd name="connsiteY79" fmla="*/ 68948 h 496315"/>
              <a:gd name="connsiteX80" fmla="*/ 10354 w 609243"/>
              <a:gd name="connsiteY80" fmla="*/ 64779 h 496315"/>
              <a:gd name="connsiteX81" fmla="*/ 197678 w 609243"/>
              <a:gd name="connsiteY8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4658 w 609243"/>
              <a:gd name="connsiteY47" fmla="*/ 175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198798 w 609243"/>
              <a:gd name="connsiteY53" fmla="*/ 22403 h 496315"/>
              <a:gd name="connsiteX54" fmla="*/ 27245 w 609243"/>
              <a:gd name="connsiteY54" fmla="*/ 79844 h 496315"/>
              <a:gd name="connsiteX55" fmla="*/ 26012 w 609243"/>
              <a:gd name="connsiteY55" fmla="*/ 387586 h 496315"/>
              <a:gd name="connsiteX56" fmla="*/ 306429 w 609243"/>
              <a:gd name="connsiteY56" fmla="*/ 408620 h 496315"/>
              <a:gd name="connsiteX57" fmla="*/ 586847 w 609243"/>
              <a:gd name="connsiteY57" fmla="*/ 387586 h 496315"/>
              <a:gd name="connsiteX58" fmla="*/ 585614 w 609243"/>
              <a:gd name="connsiteY58" fmla="*/ 79844 h 496315"/>
              <a:gd name="connsiteX59" fmla="*/ 315160 w 609243"/>
              <a:gd name="connsiteY59" fmla="*/ 68664 h 496315"/>
              <a:gd name="connsiteX60" fmla="*/ 306429 w 609243"/>
              <a:gd name="connsiteY60" fmla="*/ 71791 h 496315"/>
              <a:gd name="connsiteX61" fmla="*/ 297699 w 609243"/>
              <a:gd name="connsiteY61" fmla="*/ 68664 h 496315"/>
              <a:gd name="connsiteX62" fmla="*/ 198798 w 609243"/>
              <a:gd name="connsiteY62" fmla="*/ 22403 h 496315"/>
              <a:gd name="connsiteX63" fmla="*/ 197678 w 609243"/>
              <a:gd name="connsiteY63" fmla="*/ 346 h 496315"/>
              <a:gd name="connsiteX64" fmla="*/ 306429 w 609243"/>
              <a:gd name="connsiteY64" fmla="*/ 46209 h 496315"/>
              <a:gd name="connsiteX65" fmla="*/ 602505 w 609243"/>
              <a:gd name="connsiteY65" fmla="*/ 64779 h 496315"/>
              <a:gd name="connsiteX66" fmla="*/ 606016 w 609243"/>
              <a:gd name="connsiteY66" fmla="*/ 68948 h 496315"/>
              <a:gd name="connsiteX67" fmla="*/ 608009 w 609243"/>
              <a:gd name="connsiteY67" fmla="*/ 75581 h 496315"/>
              <a:gd name="connsiteX68" fmla="*/ 609243 w 609243"/>
              <a:gd name="connsiteY68" fmla="*/ 396113 h 496315"/>
              <a:gd name="connsiteX69" fmla="*/ 608199 w 609243"/>
              <a:gd name="connsiteY69" fmla="*/ 400945 h 496315"/>
              <a:gd name="connsiteX70" fmla="*/ 595103 w 609243"/>
              <a:gd name="connsiteY70" fmla="*/ 414210 h 496315"/>
              <a:gd name="connsiteX71" fmla="*/ 317437 w 609243"/>
              <a:gd name="connsiteY71" fmla="*/ 428043 h 496315"/>
              <a:gd name="connsiteX72" fmla="*/ 306429 w 609243"/>
              <a:gd name="connsiteY72" fmla="*/ 434675 h 496315"/>
              <a:gd name="connsiteX73" fmla="*/ 295422 w 609243"/>
              <a:gd name="connsiteY73" fmla="*/ 428043 h 496315"/>
              <a:gd name="connsiteX74" fmla="*/ 17756 w 609243"/>
              <a:gd name="connsiteY74" fmla="*/ 414210 h 496315"/>
              <a:gd name="connsiteX75" fmla="*/ 4660 w 609243"/>
              <a:gd name="connsiteY75" fmla="*/ 400945 h 496315"/>
              <a:gd name="connsiteX76" fmla="*/ 3616 w 609243"/>
              <a:gd name="connsiteY76" fmla="*/ 396113 h 496315"/>
              <a:gd name="connsiteX77" fmla="*/ 4850 w 609243"/>
              <a:gd name="connsiteY77" fmla="*/ 75581 h 496315"/>
              <a:gd name="connsiteX78" fmla="*/ 6843 w 609243"/>
              <a:gd name="connsiteY78" fmla="*/ 68948 h 496315"/>
              <a:gd name="connsiteX79" fmla="*/ 10354 w 609243"/>
              <a:gd name="connsiteY79" fmla="*/ 64779 h 496315"/>
              <a:gd name="connsiteX80" fmla="*/ 197678 w 609243"/>
              <a:gd name="connsiteY8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78234 w 609243"/>
              <a:gd name="connsiteY47" fmla="*/ 179892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198798 w 609243"/>
              <a:gd name="connsiteY52" fmla="*/ 22403 h 496315"/>
              <a:gd name="connsiteX53" fmla="*/ 27245 w 609243"/>
              <a:gd name="connsiteY53" fmla="*/ 79844 h 496315"/>
              <a:gd name="connsiteX54" fmla="*/ 26012 w 609243"/>
              <a:gd name="connsiteY54" fmla="*/ 387586 h 496315"/>
              <a:gd name="connsiteX55" fmla="*/ 306429 w 609243"/>
              <a:gd name="connsiteY55" fmla="*/ 408620 h 496315"/>
              <a:gd name="connsiteX56" fmla="*/ 586847 w 609243"/>
              <a:gd name="connsiteY56" fmla="*/ 387586 h 496315"/>
              <a:gd name="connsiteX57" fmla="*/ 585614 w 609243"/>
              <a:gd name="connsiteY57" fmla="*/ 79844 h 496315"/>
              <a:gd name="connsiteX58" fmla="*/ 315160 w 609243"/>
              <a:gd name="connsiteY58" fmla="*/ 68664 h 496315"/>
              <a:gd name="connsiteX59" fmla="*/ 306429 w 609243"/>
              <a:gd name="connsiteY59" fmla="*/ 71791 h 496315"/>
              <a:gd name="connsiteX60" fmla="*/ 297699 w 609243"/>
              <a:gd name="connsiteY60" fmla="*/ 68664 h 496315"/>
              <a:gd name="connsiteX61" fmla="*/ 198798 w 609243"/>
              <a:gd name="connsiteY61" fmla="*/ 22403 h 496315"/>
              <a:gd name="connsiteX62" fmla="*/ 197678 w 609243"/>
              <a:gd name="connsiteY62" fmla="*/ 346 h 496315"/>
              <a:gd name="connsiteX63" fmla="*/ 306429 w 609243"/>
              <a:gd name="connsiteY63" fmla="*/ 46209 h 496315"/>
              <a:gd name="connsiteX64" fmla="*/ 602505 w 609243"/>
              <a:gd name="connsiteY64" fmla="*/ 64779 h 496315"/>
              <a:gd name="connsiteX65" fmla="*/ 606016 w 609243"/>
              <a:gd name="connsiteY65" fmla="*/ 68948 h 496315"/>
              <a:gd name="connsiteX66" fmla="*/ 608009 w 609243"/>
              <a:gd name="connsiteY66" fmla="*/ 75581 h 496315"/>
              <a:gd name="connsiteX67" fmla="*/ 609243 w 609243"/>
              <a:gd name="connsiteY67" fmla="*/ 396113 h 496315"/>
              <a:gd name="connsiteX68" fmla="*/ 608199 w 609243"/>
              <a:gd name="connsiteY68" fmla="*/ 400945 h 496315"/>
              <a:gd name="connsiteX69" fmla="*/ 595103 w 609243"/>
              <a:gd name="connsiteY69" fmla="*/ 414210 h 496315"/>
              <a:gd name="connsiteX70" fmla="*/ 317437 w 609243"/>
              <a:gd name="connsiteY70" fmla="*/ 428043 h 496315"/>
              <a:gd name="connsiteX71" fmla="*/ 306429 w 609243"/>
              <a:gd name="connsiteY71" fmla="*/ 434675 h 496315"/>
              <a:gd name="connsiteX72" fmla="*/ 295422 w 609243"/>
              <a:gd name="connsiteY72" fmla="*/ 428043 h 496315"/>
              <a:gd name="connsiteX73" fmla="*/ 17756 w 609243"/>
              <a:gd name="connsiteY73" fmla="*/ 414210 h 496315"/>
              <a:gd name="connsiteX74" fmla="*/ 4660 w 609243"/>
              <a:gd name="connsiteY74" fmla="*/ 400945 h 496315"/>
              <a:gd name="connsiteX75" fmla="*/ 3616 w 609243"/>
              <a:gd name="connsiteY75" fmla="*/ 396113 h 496315"/>
              <a:gd name="connsiteX76" fmla="*/ 4850 w 609243"/>
              <a:gd name="connsiteY76" fmla="*/ 75581 h 496315"/>
              <a:gd name="connsiteX77" fmla="*/ 6843 w 609243"/>
              <a:gd name="connsiteY77" fmla="*/ 68948 h 496315"/>
              <a:gd name="connsiteX78" fmla="*/ 10354 w 609243"/>
              <a:gd name="connsiteY78" fmla="*/ 64779 h 496315"/>
              <a:gd name="connsiteX79" fmla="*/ 197678 w 609243"/>
              <a:gd name="connsiteY7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33773 w 609243"/>
              <a:gd name="connsiteY46" fmla="*/ 149292 h 496315"/>
              <a:gd name="connsiteX47" fmla="*/ 126842 w 609243"/>
              <a:gd name="connsiteY47" fmla="*/ 159523 h 496315"/>
              <a:gd name="connsiteX48" fmla="*/ 78234 w 609243"/>
              <a:gd name="connsiteY48" fmla="*/ 179892 h 496315"/>
              <a:gd name="connsiteX49" fmla="*/ 198798 w 609243"/>
              <a:gd name="connsiteY49" fmla="*/ 22403 h 496315"/>
              <a:gd name="connsiteX50" fmla="*/ 27245 w 609243"/>
              <a:gd name="connsiteY50" fmla="*/ 79844 h 496315"/>
              <a:gd name="connsiteX51" fmla="*/ 26012 w 609243"/>
              <a:gd name="connsiteY51" fmla="*/ 387586 h 496315"/>
              <a:gd name="connsiteX52" fmla="*/ 306429 w 609243"/>
              <a:gd name="connsiteY52" fmla="*/ 408620 h 496315"/>
              <a:gd name="connsiteX53" fmla="*/ 586847 w 609243"/>
              <a:gd name="connsiteY53" fmla="*/ 387586 h 496315"/>
              <a:gd name="connsiteX54" fmla="*/ 585614 w 609243"/>
              <a:gd name="connsiteY54" fmla="*/ 79844 h 496315"/>
              <a:gd name="connsiteX55" fmla="*/ 315160 w 609243"/>
              <a:gd name="connsiteY55" fmla="*/ 68664 h 496315"/>
              <a:gd name="connsiteX56" fmla="*/ 306429 w 609243"/>
              <a:gd name="connsiteY56" fmla="*/ 71791 h 496315"/>
              <a:gd name="connsiteX57" fmla="*/ 297699 w 609243"/>
              <a:gd name="connsiteY57" fmla="*/ 68664 h 496315"/>
              <a:gd name="connsiteX58" fmla="*/ 198798 w 609243"/>
              <a:gd name="connsiteY58" fmla="*/ 22403 h 496315"/>
              <a:gd name="connsiteX59" fmla="*/ 197678 w 609243"/>
              <a:gd name="connsiteY59" fmla="*/ 346 h 496315"/>
              <a:gd name="connsiteX60" fmla="*/ 306429 w 609243"/>
              <a:gd name="connsiteY60" fmla="*/ 46209 h 496315"/>
              <a:gd name="connsiteX61" fmla="*/ 602505 w 609243"/>
              <a:gd name="connsiteY61" fmla="*/ 64779 h 496315"/>
              <a:gd name="connsiteX62" fmla="*/ 606016 w 609243"/>
              <a:gd name="connsiteY62" fmla="*/ 68948 h 496315"/>
              <a:gd name="connsiteX63" fmla="*/ 608009 w 609243"/>
              <a:gd name="connsiteY63" fmla="*/ 75581 h 496315"/>
              <a:gd name="connsiteX64" fmla="*/ 609243 w 609243"/>
              <a:gd name="connsiteY64" fmla="*/ 396113 h 496315"/>
              <a:gd name="connsiteX65" fmla="*/ 608199 w 609243"/>
              <a:gd name="connsiteY65" fmla="*/ 400945 h 496315"/>
              <a:gd name="connsiteX66" fmla="*/ 595103 w 609243"/>
              <a:gd name="connsiteY66" fmla="*/ 414210 h 496315"/>
              <a:gd name="connsiteX67" fmla="*/ 317437 w 609243"/>
              <a:gd name="connsiteY67" fmla="*/ 428043 h 496315"/>
              <a:gd name="connsiteX68" fmla="*/ 306429 w 609243"/>
              <a:gd name="connsiteY68" fmla="*/ 434675 h 496315"/>
              <a:gd name="connsiteX69" fmla="*/ 295422 w 609243"/>
              <a:gd name="connsiteY69" fmla="*/ 428043 h 496315"/>
              <a:gd name="connsiteX70" fmla="*/ 17756 w 609243"/>
              <a:gd name="connsiteY70" fmla="*/ 414210 h 496315"/>
              <a:gd name="connsiteX71" fmla="*/ 4660 w 609243"/>
              <a:gd name="connsiteY71" fmla="*/ 400945 h 496315"/>
              <a:gd name="connsiteX72" fmla="*/ 3616 w 609243"/>
              <a:gd name="connsiteY72" fmla="*/ 396113 h 496315"/>
              <a:gd name="connsiteX73" fmla="*/ 4850 w 609243"/>
              <a:gd name="connsiteY73" fmla="*/ 75581 h 496315"/>
              <a:gd name="connsiteX74" fmla="*/ 6843 w 609243"/>
              <a:gd name="connsiteY74" fmla="*/ 68948 h 496315"/>
              <a:gd name="connsiteX75" fmla="*/ 10354 w 609243"/>
              <a:gd name="connsiteY75" fmla="*/ 64779 h 496315"/>
              <a:gd name="connsiteX76" fmla="*/ 197678 w 609243"/>
              <a:gd name="connsiteY7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26842 w 609243"/>
              <a:gd name="connsiteY46" fmla="*/ 159523 h 496315"/>
              <a:gd name="connsiteX47" fmla="*/ 78234 w 609243"/>
              <a:gd name="connsiteY47" fmla="*/ 179892 h 496315"/>
              <a:gd name="connsiteX48" fmla="*/ 198798 w 609243"/>
              <a:gd name="connsiteY48" fmla="*/ 22403 h 496315"/>
              <a:gd name="connsiteX49" fmla="*/ 27245 w 609243"/>
              <a:gd name="connsiteY49" fmla="*/ 79844 h 496315"/>
              <a:gd name="connsiteX50" fmla="*/ 26012 w 609243"/>
              <a:gd name="connsiteY50" fmla="*/ 387586 h 496315"/>
              <a:gd name="connsiteX51" fmla="*/ 306429 w 609243"/>
              <a:gd name="connsiteY51" fmla="*/ 408620 h 496315"/>
              <a:gd name="connsiteX52" fmla="*/ 586847 w 609243"/>
              <a:gd name="connsiteY52" fmla="*/ 387586 h 496315"/>
              <a:gd name="connsiteX53" fmla="*/ 585614 w 609243"/>
              <a:gd name="connsiteY53" fmla="*/ 79844 h 496315"/>
              <a:gd name="connsiteX54" fmla="*/ 315160 w 609243"/>
              <a:gd name="connsiteY54" fmla="*/ 68664 h 496315"/>
              <a:gd name="connsiteX55" fmla="*/ 306429 w 609243"/>
              <a:gd name="connsiteY55" fmla="*/ 71791 h 496315"/>
              <a:gd name="connsiteX56" fmla="*/ 297699 w 609243"/>
              <a:gd name="connsiteY56" fmla="*/ 68664 h 496315"/>
              <a:gd name="connsiteX57" fmla="*/ 198798 w 609243"/>
              <a:gd name="connsiteY57" fmla="*/ 22403 h 496315"/>
              <a:gd name="connsiteX58" fmla="*/ 197678 w 609243"/>
              <a:gd name="connsiteY58" fmla="*/ 346 h 496315"/>
              <a:gd name="connsiteX59" fmla="*/ 306429 w 609243"/>
              <a:gd name="connsiteY59" fmla="*/ 46209 h 496315"/>
              <a:gd name="connsiteX60" fmla="*/ 602505 w 609243"/>
              <a:gd name="connsiteY60" fmla="*/ 64779 h 496315"/>
              <a:gd name="connsiteX61" fmla="*/ 606016 w 609243"/>
              <a:gd name="connsiteY61" fmla="*/ 68948 h 496315"/>
              <a:gd name="connsiteX62" fmla="*/ 608009 w 609243"/>
              <a:gd name="connsiteY62" fmla="*/ 75581 h 496315"/>
              <a:gd name="connsiteX63" fmla="*/ 609243 w 609243"/>
              <a:gd name="connsiteY63" fmla="*/ 396113 h 496315"/>
              <a:gd name="connsiteX64" fmla="*/ 608199 w 609243"/>
              <a:gd name="connsiteY64" fmla="*/ 400945 h 496315"/>
              <a:gd name="connsiteX65" fmla="*/ 595103 w 609243"/>
              <a:gd name="connsiteY65" fmla="*/ 414210 h 496315"/>
              <a:gd name="connsiteX66" fmla="*/ 317437 w 609243"/>
              <a:gd name="connsiteY66" fmla="*/ 428043 h 496315"/>
              <a:gd name="connsiteX67" fmla="*/ 306429 w 609243"/>
              <a:gd name="connsiteY67" fmla="*/ 434675 h 496315"/>
              <a:gd name="connsiteX68" fmla="*/ 295422 w 609243"/>
              <a:gd name="connsiteY68" fmla="*/ 428043 h 496315"/>
              <a:gd name="connsiteX69" fmla="*/ 17756 w 609243"/>
              <a:gd name="connsiteY69" fmla="*/ 414210 h 496315"/>
              <a:gd name="connsiteX70" fmla="*/ 4660 w 609243"/>
              <a:gd name="connsiteY70" fmla="*/ 400945 h 496315"/>
              <a:gd name="connsiteX71" fmla="*/ 3616 w 609243"/>
              <a:gd name="connsiteY71" fmla="*/ 396113 h 496315"/>
              <a:gd name="connsiteX72" fmla="*/ 4850 w 609243"/>
              <a:gd name="connsiteY72" fmla="*/ 75581 h 496315"/>
              <a:gd name="connsiteX73" fmla="*/ 6843 w 609243"/>
              <a:gd name="connsiteY73" fmla="*/ 68948 h 496315"/>
              <a:gd name="connsiteX74" fmla="*/ 10354 w 609243"/>
              <a:gd name="connsiteY74" fmla="*/ 64779 h 496315"/>
              <a:gd name="connsiteX75" fmla="*/ 197678 w 609243"/>
              <a:gd name="connsiteY7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26842 w 609243"/>
              <a:gd name="connsiteY45" fmla="*/ 159523 h 496315"/>
              <a:gd name="connsiteX46" fmla="*/ 78234 w 609243"/>
              <a:gd name="connsiteY46" fmla="*/ 179892 h 496315"/>
              <a:gd name="connsiteX47" fmla="*/ 198798 w 609243"/>
              <a:gd name="connsiteY47" fmla="*/ 22403 h 496315"/>
              <a:gd name="connsiteX48" fmla="*/ 27245 w 609243"/>
              <a:gd name="connsiteY48" fmla="*/ 79844 h 496315"/>
              <a:gd name="connsiteX49" fmla="*/ 26012 w 609243"/>
              <a:gd name="connsiteY49" fmla="*/ 387586 h 496315"/>
              <a:gd name="connsiteX50" fmla="*/ 306429 w 609243"/>
              <a:gd name="connsiteY50" fmla="*/ 408620 h 496315"/>
              <a:gd name="connsiteX51" fmla="*/ 586847 w 609243"/>
              <a:gd name="connsiteY51" fmla="*/ 387586 h 496315"/>
              <a:gd name="connsiteX52" fmla="*/ 585614 w 609243"/>
              <a:gd name="connsiteY52" fmla="*/ 79844 h 496315"/>
              <a:gd name="connsiteX53" fmla="*/ 315160 w 609243"/>
              <a:gd name="connsiteY53" fmla="*/ 68664 h 496315"/>
              <a:gd name="connsiteX54" fmla="*/ 306429 w 609243"/>
              <a:gd name="connsiteY54" fmla="*/ 71791 h 496315"/>
              <a:gd name="connsiteX55" fmla="*/ 297699 w 609243"/>
              <a:gd name="connsiteY55" fmla="*/ 68664 h 496315"/>
              <a:gd name="connsiteX56" fmla="*/ 198798 w 609243"/>
              <a:gd name="connsiteY56" fmla="*/ 22403 h 496315"/>
              <a:gd name="connsiteX57" fmla="*/ 197678 w 609243"/>
              <a:gd name="connsiteY57" fmla="*/ 346 h 496315"/>
              <a:gd name="connsiteX58" fmla="*/ 306429 w 609243"/>
              <a:gd name="connsiteY58" fmla="*/ 46209 h 496315"/>
              <a:gd name="connsiteX59" fmla="*/ 602505 w 609243"/>
              <a:gd name="connsiteY59" fmla="*/ 64779 h 496315"/>
              <a:gd name="connsiteX60" fmla="*/ 606016 w 609243"/>
              <a:gd name="connsiteY60" fmla="*/ 68948 h 496315"/>
              <a:gd name="connsiteX61" fmla="*/ 608009 w 609243"/>
              <a:gd name="connsiteY61" fmla="*/ 75581 h 496315"/>
              <a:gd name="connsiteX62" fmla="*/ 609243 w 609243"/>
              <a:gd name="connsiteY62" fmla="*/ 396113 h 496315"/>
              <a:gd name="connsiteX63" fmla="*/ 608199 w 609243"/>
              <a:gd name="connsiteY63" fmla="*/ 400945 h 496315"/>
              <a:gd name="connsiteX64" fmla="*/ 595103 w 609243"/>
              <a:gd name="connsiteY64" fmla="*/ 414210 h 496315"/>
              <a:gd name="connsiteX65" fmla="*/ 317437 w 609243"/>
              <a:gd name="connsiteY65" fmla="*/ 428043 h 496315"/>
              <a:gd name="connsiteX66" fmla="*/ 306429 w 609243"/>
              <a:gd name="connsiteY66" fmla="*/ 434675 h 496315"/>
              <a:gd name="connsiteX67" fmla="*/ 295422 w 609243"/>
              <a:gd name="connsiteY67" fmla="*/ 428043 h 496315"/>
              <a:gd name="connsiteX68" fmla="*/ 17756 w 609243"/>
              <a:gd name="connsiteY68" fmla="*/ 414210 h 496315"/>
              <a:gd name="connsiteX69" fmla="*/ 4660 w 609243"/>
              <a:gd name="connsiteY69" fmla="*/ 400945 h 496315"/>
              <a:gd name="connsiteX70" fmla="*/ 3616 w 609243"/>
              <a:gd name="connsiteY70" fmla="*/ 396113 h 496315"/>
              <a:gd name="connsiteX71" fmla="*/ 4850 w 609243"/>
              <a:gd name="connsiteY71" fmla="*/ 75581 h 496315"/>
              <a:gd name="connsiteX72" fmla="*/ 6843 w 609243"/>
              <a:gd name="connsiteY72" fmla="*/ 68948 h 496315"/>
              <a:gd name="connsiteX73" fmla="*/ 10354 w 609243"/>
              <a:gd name="connsiteY73" fmla="*/ 64779 h 496315"/>
              <a:gd name="connsiteX74" fmla="*/ 197678 w 609243"/>
              <a:gd name="connsiteY7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98798 w 609243"/>
              <a:gd name="connsiteY44" fmla="*/ 22403 h 496315"/>
              <a:gd name="connsiteX45" fmla="*/ 27245 w 609243"/>
              <a:gd name="connsiteY45" fmla="*/ 79844 h 496315"/>
              <a:gd name="connsiteX46" fmla="*/ 26012 w 609243"/>
              <a:gd name="connsiteY46" fmla="*/ 387586 h 496315"/>
              <a:gd name="connsiteX47" fmla="*/ 306429 w 609243"/>
              <a:gd name="connsiteY47" fmla="*/ 408620 h 496315"/>
              <a:gd name="connsiteX48" fmla="*/ 586847 w 609243"/>
              <a:gd name="connsiteY48" fmla="*/ 387586 h 496315"/>
              <a:gd name="connsiteX49" fmla="*/ 585614 w 609243"/>
              <a:gd name="connsiteY49" fmla="*/ 79844 h 496315"/>
              <a:gd name="connsiteX50" fmla="*/ 315160 w 609243"/>
              <a:gd name="connsiteY50" fmla="*/ 68664 h 496315"/>
              <a:gd name="connsiteX51" fmla="*/ 306429 w 609243"/>
              <a:gd name="connsiteY51" fmla="*/ 71791 h 496315"/>
              <a:gd name="connsiteX52" fmla="*/ 297699 w 609243"/>
              <a:gd name="connsiteY52" fmla="*/ 68664 h 496315"/>
              <a:gd name="connsiteX53" fmla="*/ 198798 w 609243"/>
              <a:gd name="connsiteY53" fmla="*/ 22403 h 496315"/>
              <a:gd name="connsiteX54" fmla="*/ 197678 w 609243"/>
              <a:gd name="connsiteY54" fmla="*/ 346 h 496315"/>
              <a:gd name="connsiteX55" fmla="*/ 306429 w 609243"/>
              <a:gd name="connsiteY55" fmla="*/ 46209 h 496315"/>
              <a:gd name="connsiteX56" fmla="*/ 602505 w 609243"/>
              <a:gd name="connsiteY56" fmla="*/ 64779 h 496315"/>
              <a:gd name="connsiteX57" fmla="*/ 606016 w 609243"/>
              <a:gd name="connsiteY57" fmla="*/ 68948 h 496315"/>
              <a:gd name="connsiteX58" fmla="*/ 608009 w 609243"/>
              <a:gd name="connsiteY58" fmla="*/ 75581 h 496315"/>
              <a:gd name="connsiteX59" fmla="*/ 609243 w 609243"/>
              <a:gd name="connsiteY59" fmla="*/ 396113 h 496315"/>
              <a:gd name="connsiteX60" fmla="*/ 608199 w 609243"/>
              <a:gd name="connsiteY60" fmla="*/ 400945 h 496315"/>
              <a:gd name="connsiteX61" fmla="*/ 595103 w 609243"/>
              <a:gd name="connsiteY61" fmla="*/ 414210 h 496315"/>
              <a:gd name="connsiteX62" fmla="*/ 317437 w 609243"/>
              <a:gd name="connsiteY62" fmla="*/ 428043 h 496315"/>
              <a:gd name="connsiteX63" fmla="*/ 306429 w 609243"/>
              <a:gd name="connsiteY63" fmla="*/ 434675 h 496315"/>
              <a:gd name="connsiteX64" fmla="*/ 295422 w 609243"/>
              <a:gd name="connsiteY64" fmla="*/ 428043 h 496315"/>
              <a:gd name="connsiteX65" fmla="*/ 17756 w 609243"/>
              <a:gd name="connsiteY65" fmla="*/ 414210 h 496315"/>
              <a:gd name="connsiteX66" fmla="*/ 4660 w 609243"/>
              <a:gd name="connsiteY66" fmla="*/ 400945 h 496315"/>
              <a:gd name="connsiteX67" fmla="*/ 3616 w 609243"/>
              <a:gd name="connsiteY67" fmla="*/ 396113 h 496315"/>
              <a:gd name="connsiteX68" fmla="*/ 4850 w 609243"/>
              <a:gd name="connsiteY68" fmla="*/ 75581 h 496315"/>
              <a:gd name="connsiteX69" fmla="*/ 6843 w 609243"/>
              <a:gd name="connsiteY69" fmla="*/ 68948 h 496315"/>
              <a:gd name="connsiteX70" fmla="*/ 10354 w 609243"/>
              <a:gd name="connsiteY70" fmla="*/ 64779 h 496315"/>
              <a:gd name="connsiteX71" fmla="*/ 197678 w 609243"/>
              <a:gd name="connsiteY7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155189 w 609243"/>
              <a:gd name="connsiteY42" fmla="*/ 183880 h 496315"/>
              <a:gd name="connsiteX43" fmla="*/ 198798 w 609243"/>
              <a:gd name="connsiteY43" fmla="*/ 22403 h 496315"/>
              <a:gd name="connsiteX44" fmla="*/ 27245 w 609243"/>
              <a:gd name="connsiteY44" fmla="*/ 79844 h 496315"/>
              <a:gd name="connsiteX45" fmla="*/ 26012 w 609243"/>
              <a:gd name="connsiteY45" fmla="*/ 387586 h 496315"/>
              <a:gd name="connsiteX46" fmla="*/ 306429 w 609243"/>
              <a:gd name="connsiteY46" fmla="*/ 408620 h 496315"/>
              <a:gd name="connsiteX47" fmla="*/ 586847 w 609243"/>
              <a:gd name="connsiteY47" fmla="*/ 387586 h 496315"/>
              <a:gd name="connsiteX48" fmla="*/ 585614 w 609243"/>
              <a:gd name="connsiteY48" fmla="*/ 79844 h 496315"/>
              <a:gd name="connsiteX49" fmla="*/ 315160 w 609243"/>
              <a:gd name="connsiteY49" fmla="*/ 68664 h 496315"/>
              <a:gd name="connsiteX50" fmla="*/ 306429 w 609243"/>
              <a:gd name="connsiteY50" fmla="*/ 71791 h 496315"/>
              <a:gd name="connsiteX51" fmla="*/ 297699 w 609243"/>
              <a:gd name="connsiteY51" fmla="*/ 68664 h 496315"/>
              <a:gd name="connsiteX52" fmla="*/ 198798 w 609243"/>
              <a:gd name="connsiteY52" fmla="*/ 22403 h 496315"/>
              <a:gd name="connsiteX53" fmla="*/ 197678 w 609243"/>
              <a:gd name="connsiteY53" fmla="*/ 346 h 496315"/>
              <a:gd name="connsiteX54" fmla="*/ 306429 w 609243"/>
              <a:gd name="connsiteY54" fmla="*/ 46209 h 496315"/>
              <a:gd name="connsiteX55" fmla="*/ 602505 w 609243"/>
              <a:gd name="connsiteY55" fmla="*/ 64779 h 496315"/>
              <a:gd name="connsiteX56" fmla="*/ 606016 w 609243"/>
              <a:gd name="connsiteY56" fmla="*/ 68948 h 496315"/>
              <a:gd name="connsiteX57" fmla="*/ 608009 w 609243"/>
              <a:gd name="connsiteY57" fmla="*/ 75581 h 496315"/>
              <a:gd name="connsiteX58" fmla="*/ 609243 w 609243"/>
              <a:gd name="connsiteY58" fmla="*/ 396113 h 496315"/>
              <a:gd name="connsiteX59" fmla="*/ 608199 w 609243"/>
              <a:gd name="connsiteY59" fmla="*/ 400945 h 496315"/>
              <a:gd name="connsiteX60" fmla="*/ 595103 w 609243"/>
              <a:gd name="connsiteY60" fmla="*/ 414210 h 496315"/>
              <a:gd name="connsiteX61" fmla="*/ 317437 w 609243"/>
              <a:gd name="connsiteY61" fmla="*/ 428043 h 496315"/>
              <a:gd name="connsiteX62" fmla="*/ 306429 w 609243"/>
              <a:gd name="connsiteY62" fmla="*/ 434675 h 496315"/>
              <a:gd name="connsiteX63" fmla="*/ 295422 w 609243"/>
              <a:gd name="connsiteY63" fmla="*/ 428043 h 496315"/>
              <a:gd name="connsiteX64" fmla="*/ 17756 w 609243"/>
              <a:gd name="connsiteY64" fmla="*/ 414210 h 496315"/>
              <a:gd name="connsiteX65" fmla="*/ 4660 w 609243"/>
              <a:gd name="connsiteY65" fmla="*/ 400945 h 496315"/>
              <a:gd name="connsiteX66" fmla="*/ 3616 w 609243"/>
              <a:gd name="connsiteY66" fmla="*/ 396113 h 496315"/>
              <a:gd name="connsiteX67" fmla="*/ 4850 w 609243"/>
              <a:gd name="connsiteY67" fmla="*/ 75581 h 496315"/>
              <a:gd name="connsiteX68" fmla="*/ 6843 w 609243"/>
              <a:gd name="connsiteY68" fmla="*/ 68948 h 496315"/>
              <a:gd name="connsiteX69" fmla="*/ 10354 w 609243"/>
              <a:gd name="connsiteY69" fmla="*/ 64779 h 496315"/>
              <a:gd name="connsiteX70" fmla="*/ 197678 w 609243"/>
              <a:gd name="connsiteY7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155189 w 609243"/>
              <a:gd name="connsiteY41" fmla="*/ 183880 h 496315"/>
              <a:gd name="connsiteX42" fmla="*/ 198798 w 609243"/>
              <a:gd name="connsiteY42" fmla="*/ 22403 h 496315"/>
              <a:gd name="connsiteX43" fmla="*/ 27245 w 609243"/>
              <a:gd name="connsiteY43" fmla="*/ 79844 h 496315"/>
              <a:gd name="connsiteX44" fmla="*/ 26012 w 609243"/>
              <a:gd name="connsiteY44" fmla="*/ 387586 h 496315"/>
              <a:gd name="connsiteX45" fmla="*/ 306429 w 609243"/>
              <a:gd name="connsiteY45" fmla="*/ 408620 h 496315"/>
              <a:gd name="connsiteX46" fmla="*/ 586847 w 609243"/>
              <a:gd name="connsiteY46" fmla="*/ 387586 h 496315"/>
              <a:gd name="connsiteX47" fmla="*/ 585614 w 609243"/>
              <a:gd name="connsiteY47" fmla="*/ 79844 h 496315"/>
              <a:gd name="connsiteX48" fmla="*/ 315160 w 609243"/>
              <a:gd name="connsiteY48" fmla="*/ 68664 h 496315"/>
              <a:gd name="connsiteX49" fmla="*/ 306429 w 609243"/>
              <a:gd name="connsiteY49" fmla="*/ 71791 h 496315"/>
              <a:gd name="connsiteX50" fmla="*/ 297699 w 609243"/>
              <a:gd name="connsiteY50" fmla="*/ 68664 h 496315"/>
              <a:gd name="connsiteX51" fmla="*/ 198798 w 609243"/>
              <a:gd name="connsiteY51" fmla="*/ 22403 h 496315"/>
              <a:gd name="connsiteX52" fmla="*/ 197678 w 609243"/>
              <a:gd name="connsiteY52" fmla="*/ 346 h 496315"/>
              <a:gd name="connsiteX53" fmla="*/ 306429 w 609243"/>
              <a:gd name="connsiteY53" fmla="*/ 46209 h 496315"/>
              <a:gd name="connsiteX54" fmla="*/ 602505 w 609243"/>
              <a:gd name="connsiteY54" fmla="*/ 64779 h 496315"/>
              <a:gd name="connsiteX55" fmla="*/ 606016 w 609243"/>
              <a:gd name="connsiteY55" fmla="*/ 68948 h 496315"/>
              <a:gd name="connsiteX56" fmla="*/ 608009 w 609243"/>
              <a:gd name="connsiteY56" fmla="*/ 75581 h 496315"/>
              <a:gd name="connsiteX57" fmla="*/ 609243 w 609243"/>
              <a:gd name="connsiteY57" fmla="*/ 396113 h 496315"/>
              <a:gd name="connsiteX58" fmla="*/ 608199 w 609243"/>
              <a:gd name="connsiteY58" fmla="*/ 400945 h 496315"/>
              <a:gd name="connsiteX59" fmla="*/ 595103 w 609243"/>
              <a:gd name="connsiteY59" fmla="*/ 414210 h 496315"/>
              <a:gd name="connsiteX60" fmla="*/ 317437 w 609243"/>
              <a:gd name="connsiteY60" fmla="*/ 428043 h 496315"/>
              <a:gd name="connsiteX61" fmla="*/ 306429 w 609243"/>
              <a:gd name="connsiteY61" fmla="*/ 434675 h 496315"/>
              <a:gd name="connsiteX62" fmla="*/ 295422 w 609243"/>
              <a:gd name="connsiteY62" fmla="*/ 428043 h 496315"/>
              <a:gd name="connsiteX63" fmla="*/ 17756 w 609243"/>
              <a:gd name="connsiteY63" fmla="*/ 414210 h 496315"/>
              <a:gd name="connsiteX64" fmla="*/ 4660 w 609243"/>
              <a:gd name="connsiteY64" fmla="*/ 400945 h 496315"/>
              <a:gd name="connsiteX65" fmla="*/ 3616 w 609243"/>
              <a:gd name="connsiteY65" fmla="*/ 396113 h 496315"/>
              <a:gd name="connsiteX66" fmla="*/ 4850 w 609243"/>
              <a:gd name="connsiteY66" fmla="*/ 75581 h 496315"/>
              <a:gd name="connsiteX67" fmla="*/ 6843 w 609243"/>
              <a:gd name="connsiteY67" fmla="*/ 68948 h 496315"/>
              <a:gd name="connsiteX68" fmla="*/ 10354 w 609243"/>
              <a:gd name="connsiteY68" fmla="*/ 64779 h 496315"/>
              <a:gd name="connsiteX69" fmla="*/ 197678 w 609243"/>
              <a:gd name="connsiteY6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155189 w 609243"/>
              <a:gd name="connsiteY26" fmla="*/ 229830 h 496315"/>
              <a:gd name="connsiteX27" fmla="*/ 439981 w 609243"/>
              <a:gd name="connsiteY27" fmla="*/ 229743 h 496315"/>
              <a:gd name="connsiteX28" fmla="*/ 542897 w 609243"/>
              <a:gd name="connsiteY28" fmla="*/ 259481 h 496315"/>
              <a:gd name="connsiteX29" fmla="*/ 534359 w 609243"/>
              <a:gd name="connsiteY29" fmla="*/ 277206 h 496315"/>
              <a:gd name="connsiteX30" fmla="*/ 349445 w 609243"/>
              <a:gd name="connsiteY30" fmla="*/ 274552 h 496315"/>
              <a:gd name="connsiteX31" fmla="*/ 338060 w 609243"/>
              <a:gd name="connsiteY31" fmla="*/ 258438 h 496315"/>
              <a:gd name="connsiteX32" fmla="*/ 439981 w 609243"/>
              <a:gd name="connsiteY32" fmla="*/ 229743 h 496315"/>
              <a:gd name="connsiteX33" fmla="*/ 436157 w 609243"/>
              <a:gd name="connsiteY33" fmla="*/ 183933 h 496315"/>
              <a:gd name="connsiteX34" fmla="*/ 539058 w 609243"/>
              <a:gd name="connsiteY34" fmla="*/ 213639 h 496315"/>
              <a:gd name="connsiteX35" fmla="*/ 530612 w 609243"/>
              <a:gd name="connsiteY35" fmla="*/ 231439 h 496315"/>
              <a:gd name="connsiteX36" fmla="*/ 436157 w 609243"/>
              <a:gd name="connsiteY36" fmla="*/ 183933 h 496315"/>
              <a:gd name="connsiteX37" fmla="*/ 155189 w 609243"/>
              <a:gd name="connsiteY37" fmla="*/ 183880 h 496315"/>
              <a:gd name="connsiteX38" fmla="*/ 259126 w 609243"/>
              <a:gd name="connsiteY38" fmla="*/ 203976 h 496315"/>
              <a:gd name="connsiteX39" fmla="*/ 249162 w 609243"/>
              <a:gd name="connsiteY39" fmla="*/ 220933 h 496315"/>
              <a:gd name="connsiteX40" fmla="*/ 155189 w 609243"/>
              <a:gd name="connsiteY40" fmla="*/ 183880 h 496315"/>
              <a:gd name="connsiteX41" fmla="*/ 198798 w 609243"/>
              <a:gd name="connsiteY41" fmla="*/ 22403 h 496315"/>
              <a:gd name="connsiteX42" fmla="*/ 27245 w 609243"/>
              <a:gd name="connsiteY42" fmla="*/ 79844 h 496315"/>
              <a:gd name="connsiteX43" fmla="*/ 26012 w 609243"/>
              <a:gd name="connsiteY43" fmla="*/ 387586 h 496315"/>
              <a:gd name="connsiteX44" fmla="*/ 306429 w 609243"/>
              <a:gd name="connsiteY44" fmla="*/ 408620 h 496315"/>
              <a:gd name="connsiteX45" fmla="*/ 586847 w 609243"/>
              <a:gd name="connsiteY45" fmla="*/ 387586 h 496315"/>
              <a:gd name="connsiteX46" fmla="*/ 585614 w 609243"/>
              <a:gd name="connsiteY46" fmla="*/ 79844 h 496315"/>
              <a:gd name="connsiteX47" fmla="*/ 315160 w 609243"/>
              <a:gd name="connsiteY47" fmla="*/ 68664 h 496315"/>
              <a:gd name="connsiteX48" fmla="*/ 306429 w 609243"/>
              <a:gd name="connsiteY48" fmla="*/ 71791 h 496315"/>
              <a:gd name="connsiteX49" fmla="*/ 297699 w 609243"/>
              <a:gd name="connsiteY49" fmla="*/ 68664 h 496315"/>
              <a:gd name="connsiteX50" fmla="*/ 198798 w 609243"/>
              <a:gd name="connsiteY50" fmla="*/ 22403 h 496315"/>
              <a:gd name="connsiteX51" fmla="*/ 197678 w 609243"/>
              <a:gd name="connsiteY51" fmla="*/ 346 h 496315"/>
              <a:gd name="connsiteX52" fmla="*/ 306429 w 609243"/>
              <a:gd name="connsiteY52" fmla="*/ 46209 h 496315"/>
              <a:gd name="connsiteX53" fmla="*/ 602505 w 609243"/>
              <a:gd name="connsiteY53" fmla="*/ 64779 h 496315"/>
              <a:gd name="connsiteX54" fmla="*/ 606016 w 609243"/>
              <a:gd name="connsiteY54" fmla="*/ 68948 h 496315"/>
              <a:gd name="connsiteX55" fmla="*/ 608009 w 609243"/>
              <a:gd name="connsiteY55" fmla="*/ 75581 h 496315"/>
              <a:gd name="connsiteX56" fmla="*/ 609243 w 609243"/>
              <a:gd name="connsiteY56" fmla="*/ 396113 h 496315"/>
              <a:gd name="connsiteX57" fmla="*/ 608199 w 609243"/>
              <a:gd name="connsiteY57" fmla="*/ 400945 h 496315"/>
              <a:gd name="connsiteX58" fmla="*/ 595103 w 609243"/>
              <a:gd name="connsiteY58" fmla="*/ 414210 h 496315"/>
              <a:gd name="connsiteX59" fmla="*/ 317437 w 609243"/>
              <a:gd name="connsiteY59" fmla="*/ 428043 h 496315"/>
              <a:gd name="connsiteX60" fmla="*/ 306429 w 609243"/>
              <a:gd name="connsiteY60" fmla="*/ 434675 h 496315"/>
              <a:gd name="connsiteX61" fmla="*/ 295422 w 609243"/>
              <a:gd name="connsiteY61" fmla="*/ 428043 h 496315"/>
              <a:gd name="connsiteX62" fmla="*/ 17756 w 609243"/>
              <a:gd name="connsiteY62" fmla="*/ 414210 h 496315"/>
              <a:gd name="connsiteX63" fmla="*/ 4660 w 609243"/>
              <a:gd name="connsiteY63" fmla="*/ 400945 h 496315"/>
              <a:gd name="connsiteX64" fmla="*/ 3616 w 609243"/>
              <a:gd name="connsiteY64" fmla="*/ 396113 h 496315"/>
              <a:gd name="connsiteX65" fmla="*/ 4850 w 609243"/>
              <a:gd name="connsiteY65" fmla="*/ 75581 h 496315"/>
              <a:gd name="connsiteX66" fmla="*/ 6843 w 609243"/>
              <a:gd name="connsiteY66" fmla="*/ 68948 h 496315"/>
              <a:gd name="connsiteX67" fmla="*/ 10354 w 609243"/>
              <a:gd name="connsiteY67" fmla="*/ 64779 h 496315"/>
              <a:gd name="connsiteX68" fmla="*/ 197678 w 609243"/>
              <a:gd name="connsiteY6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59126 w 609243"/>
              <a:gd name="connsiteY37" fmla="*/ 203976 h 496315"/>
              <a:gd name="connsiteX38" fmla="*/ 249162 w 609243"/>
              <a:gd name="connsiteY38" fmla="*/ 220933 h 496315"/>
              <a:gd name="connsiteX39" fmla="*/ 155189 w 609243"/>
              <a:gd name="connsiteY39" fmla="*/ 183880 h 496315"/>
              <a:gd name="connsiteX40" fmla="*/ 198798 w 609243"/>
              <a:gd name="connsiteY40" fmla="*/ 22403 h 496315"/>
              <a:gd name="connsiteX41" fmla="*/ 27245 w 609243"/>
              <a:gd name="connsiteY41" fmla="*/ 79844 h 496315"/>
              <a:gd name="connsiteX42" fmla="*/ 26012 w 609243"/>
              <a:gd name="connsiteY42" fmla="*/ 387586 h 496315"/>
              <a:gd name="connsiteX43" fmla="*/ 306429 w 609243"/>
              <a:gd name="connsiteY43" fmla="*/ 408620 h 496315"/>
              <a:gd name="connsiteX44" fmla="*/ 586847 w 609243"/>
              <a:gd name="connsiteY44" fmla="*/ 387586 h 496315"/>
              <a:gd name="connsiteX45" fmla="*/ 585614 w 609243"/>
              <a:gd name="connsiteY45" fmla="*/ 79844 h 496315"/>
              <a:gd name="connsiteX46" fmla="*/ 315160 w 609243"/>
              <a:gd name="connsiteY46" fmla="*/ 68664 h 496315"/>
              <a:gd name="connsiteX47" fmla="*/ 306429 w 609243"/>
              <a:gd name="connsiteY47" fmla="*/ 71791 h 496315"/>
              <a:gd name="connsiteX48" fmla="*/ 297699 w 609243"/>
              <a:gd name="connsiteY48" fmla="*/ 68664 h 496315"/>
              <a:gd name="connsiteX49" fmla="*/ 198798 w 609243"/>
              <a:gd name="connsiteY49" fmla="*/ 22403 h 496315"/>
              <a:gd name="connsiteX50" fmla="*/ 197678 w 609243"/>
              <a:gd name="connsiteY50" fmla="*/ 346 h 496315"/>
              <a:gd name="connsiteX51" fmla="*/ 306429 w 609243"/>
              <a:gd name="connsiteY51" fmla="*/ 46209 h 496315"/>
              <a:gd name="connsiteX52" fmla="*/ 602505 w 609243"/>
              <a:gd name="connsiteY52" fmla="*/ 64779 h 496315"/>
              <a:gd name="connsiteX53" fmla="*/ 606016 w 609243"/>
              <a:gd name="connsiteY53" fmla="*/ 68948 h 496315"/>
              <a:gd name="connsiteX54" fmla="*/ 608009 w 609243"/>
              <a:gd name="connsiteY54" fmla="*/ 75581 h 496315"/>
              <a:gd name="connsiteX55" fmla="*/ 609243 w 609243"/>
              <a:gd name="connsiteY55" fmla="*/ 396113 h 496315"/>
              <a:gd name="connsiteX56" fmla="*/ 608199 w 609243"/>
              <a:gd name="connsiteY56" fmla="*/ 400945 h 496315"/>
              <a:gd name="connsiteX57" fmla="*/ 595103 w 609243"/>
              <a:gd name="connsiteY57" fmla="*/ 414210 h 496315"/>
              <a:gd name="connsiteX58" fmla="*/ 317437 w 609243"/>
              <a:gd name="connsiteY58" fmla="*/ 428043 h 496315"/>
              <a:gd name="connsiteX59" fmla="*/ 306429 w 609243"/>
              <a:gd name="connsiteY59" fmla="*/ 434675 h 496315"/>
              <a:gd name="connsiteX60" fmla="*/ 295422 w 609243"/>
              <a:gd name="connsiteY60" fmla="*/ 428043 h 496315"/>
              <a:gd name="connsiteX61" fmla="*/ 17756 w 609243"/>
              <a:gd name="connsiteY61" fmla="*/ 414210 h 496315"/>
              <a:gd name="connsiteX62" fmla="*/ 4660 w 609243"/>
              <a:gd name="connsiteY62" fmla="*/ 400945 h 496315"/>
              <a:gd name="connsiteX63" fmla="*/ 3616 w 609243"/>
              <a:gd name="connsiteY63" fmla="*/ 396113 h 496315"/>
              <a:gd name="connsiteX64" fmla="*/ 4850 w 609243"/>
              <a:gd name="connsiteY64" fmla="*/ 75581 h 496315"/>
              <a:gd name="connsiteX65" fmla="*/ 6843 w 609243"/>
              <a:gd name="connsiteY65" fmla="*/ 68948 h 496315"/>
              <a:gd name="connsiteX66" fmla="*/ 10354 w 609243"/>
              <a:gd name="connsiteY66" fmla="*/ 64779 h 496315"/>
              <a:gd name="connsiteX67" fmla="*/ 197678 w 609243"/>
              <a:gd name="connsiteY6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49162 w 609243"/>
              <a:gd name="connsiteY37" fmla="*/ 220933 h 496315"/>
              <a:gd name="connsiteX38" fmla="*/ 155189 w 609243"/>
              <a:gd name="connsiteY38" fmla="*/ 183880 h 496315"/>
              <a:gd name="connsiteX39" fmla="*/ 198798 w 609243"/>
              <a:gd name="connsiteY39" fmla="*/ 22403 h 496315"/>
              <a:gd name="connsiteX40" fmla="*/ 27245 w 609243"/>
              <a:gd name="connsiteY40" fmla="*/ 79844 h 496315"/>
              <a:gd name="connsiteX41" fmla="*/ 26012 w 609243"/>
              <a:gd name="connsiteY41" fmla="*/ 387586 h 496315"/>
              <a:gd name="connsiteX42" fmla="*/ 306429 w 609243"/>
              <a:gd name="connsiteY42" fmla="*/ 408620 h 496315"/>
              <a:gd name="connsiteX43" fmla="*/ 586847 w 609243"/>
              <a:gd name="connsiteY43" fmla="*/ 387586 h 496315"/>
              <a:gd name="connsiteX44" fmla="*/ 585614 w 609243"/>
              <a:gd name="connsiteY44" fmla="*/ 79844 h 496315"/>
              <a:gd name="connsiteX45" fmla="*/ 315160 w 609243"/>
              <a:gd name="connsiteY45" fmla="*/ 68664 h 496315"/>
              <a:gd name="connsiteX46" fmla="*/ 306429 w 609243"/>
              <a:gd name="connsiteY46" fmla="*/ 71791 h 496315"/>
              <a:gd name="connsiteX47" fmla="*/ 297699 w 609243"/>
              <a:gd name="connsiteY47" fmla="*/ 68664 h 496315"/>
              <a:gd name="connsiteX48" fmla="*/ 198798 w 609243"/>
              <a:gd name="connsiteY48" fmla="*/ 22403 h 496315"/>
              <a:gd name="connsiteX49" fmla="*/ 197678 w 609243"/>
              <a:gd name="connsiteY49" fmla="*/ 346 h 496315"/>
              <a:gd name="connsiteX50" fmla="*/ 306429 w 609243"/>
              <a:gd name="connsiteY50" fmla="*/ 46209 h 496315"/>
              <a:gd name="connsiteX51" fmla="*/ 602505 w 609243"/>
              <a:gd name="connsiteY51" fmla="*/ 64779 h 496315"/>
              <a:gd name="connsiteX52" fmla="*/ 606016 w 609243"/>
              <a:gd name="connsiteY52" fmla="*/ 68948 h 496315"/>
              <a:gd name="connsiteX53" fmla="*/ 608009 w 609243"/>
              <a:gd name="connsiteY53" fmla="*/ 75581 h 496315"/>
              <a:gd name="connsiteX54" fmla="*/ 609243 w 609243"/>
              <a:gd name="connsiteY54" fmla="*/ 396113 h 496315"/>
              <a:gd name="connsiteX55" fmla="*/ 608199 w 609243"/>
              <a:gd name="connsiteY55" fmla="*/ 400945 h 496315"/>
              <a:gd name="connsiteX56" fmla="*/ 595103 w 609243"/>
              <a:gd name="connsiteY56" fmla="*/ 414210 h 496315"/>
              <a:gd name="connsiteX57" fmla="*/ 317437 w 609243"/>
              <a:gd name="connsiteY57" fmla="*/ 428043 h 496315"/>
              <a:gd name="connsiteX58" fmla="*/ 306429 w 609243"/>
              <a:gd name="connsiteY58" fmla="*/ 434675 h 496315"/>
              <a:gd name="connsiteX59" fmla="*/ 295422 w 609243"/>
              <a:gd name="connsiteY59" fmla="*/ 428043 h 496315"/>
              <a:gd name="connsiteX60" fmla="*/ 17756 w 609243"/>
              <a:gd name="connsiteY60" fmla="*/ 414210 h 496315"/>
              <a:gd name="connsiteX61" fmla="*/ 4660 w 609243"/>
              <a:gd name="connsiteY61" fmla="*/ 400945 h 496315"/>
              <a:gd name="connsiteX62" fmla="*/ 3616 w 609243"/>
              <a:gd name="connsiteY62" fmla="*/ 396113 h 496315"/>
              <a:gd name="connsiteX63" fmla="*/ 4850 w 609243"/>
              <a:gd name="connsiteY63" fmla="*/ 75581 h 496315"/>
              <a:gd name="connsiteX64" fmla="*/ 6843 w 609243"/>
              <a:gd name="connsiteY64" fmla="*/ 68948 h 496315"/>
              <a:gd name="connsiteX65" fmla="*/ 10354 w 609243"/>
              <a:gd name="connsiteY65" fmla="*/ 64779 h 496315"/>
              <a:gd name="connsiteX66" fmla="*/ 197678 w 609243"/>
              <a:gd name="connsiteY6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98798 w 609243"/>
              <a:gd name="connsiteY36" fmla="*/ 22403 h 496315"/>
              <a:gd name="connsiteX37" fmla="*/ 27245 w 609243"/>
              <a:gd name="connsiteY37" fmla="*/ 79844 h 496315"/>
              <a:gd name="connsiteX38" fmla="*/ 26012 w 609243"/>
              <a:gd name="connsiteY38" fmla="*/ 387586 h 496315"/>
              <a:gd name="connsiteX39" fmla="*/ 306429 w 609243"/>
              <a:gd name="connsiteY39" fmla="*/ 408620 h 496315"/>
              <a:gd name="connsiteX40" fmla="*/ 586847 w 609243"/>
              <a:gd name="connsiteY40" fmla="*/ 387586 h 496315"/>
              <a:gd name="connsiteX41" fmla="*/ 585614 w 609243"/>
              <a:gd name="connsiteY41" fmla="*/ 79844 h 496315"/>
              <a:gd name="connsiteX42" fmla="*/ 315160 w 609243"/>
              <a:gd name="connsiteY42" fmla="*/ 68664 h 496315"/>
              <a:gd name="connsiteX43" fmla="*/ 306429 w 609243"/>
              <a:gd name="connsiteY43" fmla="*/ 71791 h 496315"/>
              <a:gd name="connsiteX44" fmla="*/ 297699 w 609243"/>
              <a:gd name="connsiteY44" fmla="*/ 68664 h 496315"/>
              <a:gd name="connsiteX45" fmla="*/ 198798 w 609243"/>
              <a:gd name="connsiteY45" fmla="*/ 22403 h 496315"/>
              <a:gd name="connsiteX46" fmla="*/ 197678 w 609243"/>
              <a:gd name="connsiteY46" fmla="*/ 346 h 496315"/>
              <a:gd name="connsiteX47" fmla="*/ 306429 w 609243"/>
              <a:gd name="connsiteY47" fmla="*/ 46209 h 496315"/>
              <a:gd name="connsiteX48" fmla="*/ 602505 w 609243"/>
              <a:gd name="connsiteY48" fmla="*/ 64779 h 496315"/>
              <a:gd name="connsiteX49" fmla="*/ 606016 w 609243"/>
              <a:gd name="connsiteY49" fmla="*/ 68948 h 496315"/>
              <a:gd name="connsiteX50" fmla="*/ 608009 w 609243"/>
              <a:gd name="connsiteY50" fmla="*/ 75581 h 496315"/>
              <a:gd name="connsiteX51" fmla="*/ 609243 w 609243"/>
              <a:gd name="connsiteY51" fmla="*/ 396113 h 496315"/>
              <a:gd name="connsiteX52" fmla="*/ 608199 w 609243"/>
              <a:gd name="connsiteY52" fmla="*/ 400945 h 496315"/>
              <a:gd name="connsiteX53" fmla="*/ 595103 w 609243"/>
              <a:gd name="connsiteY53" fmla="*/ 414210 h 496315"/>
              <a:gd name="connsiteX54" fmla="*/ 317437 w 609243"/>
              <a:gd name="connsiteY54" fmla="*/ 428043 h 496315"/>
              <a:gd name="connsiteX55" fmla="*/ 306429 w 609243"/>
              <a:gd name="connsiteY55" fmla="*/ 434675 h 496315"/>
              <a:gd name="connsiteX56" fmla="*/ 295422 w 609243"/>
              <a:gd name="connsiteY56" fmla="*/ 428043 h 496315"/>
              <a:gd name="connsiteX57" fmla="*/ 17756 w 609243"/>
              <a:gd name="connsiteY57" fmla="*/ 414210 h 496315"/>
              <a:gd name="connsiteX58" fmla="*/ 4660 w 609243"/>
              <a:gd name="connsiteY58" fmla="*/ 400945 h 496315"/>
              <a:gd name="connsiteX59" fmla="*/ 3616 w 609243"/>
              <a:gd name="connsiteY59" fmla="*/ 396113 h 496315"/>
              <a:gd name="connsiteX60" fmla="*/ 4850 w 609243"/>
              <a:gd name="connsiteY60" fmla="*/ 75581 h 496315"/>
              <a:gd name="connsiteX61" fmla="*/ 6843 w 609243"/>
              <a:gd name="connsiteY61" fmla="*/ 68948 h 496315"/>
              <a:gd name="connsiteX62" fmla="*/ 10354 w 609243"/>
              <a:gd name="connsiteY62" fmla="*/ 64779 h 496315"/>
              <a:gd name="connsiteX63" fmla="*/ 197678 w 609243"/>
              <a:gd name="connsiteY6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49162 w 609243"/>
              <a:gd name="connsiteY23" fmla="*/ 266966 h 496315"/>
              <a:gd name="connsiteX24" fmla="*/ 65059 w 609243"/>
              <a:gd name="connsiteY24" fmla="*/ 284966 h 496315"/>
              <a:gd name="connsiteX25" fmla="*/ 439981 w 609243"/>
              <a:gd name="connsiteY25" fmla="*/ 229743 h 496315"/>
              <a:gd name="connsiteX26" fmla="*/ 542897 w 609243"/>
              <a:gd name="connsiteY26" fmla="*/ 259481 h 496315"/>
              <a:gd name="connsiteX27" fmla="*/ 534359 w 609243"/>
              <a:gd name="connsiteY27" fmla="*/ 277206 h 496315"/>
              <a:gd name="connsiteX28" fmla="*/ 349445 w 609243"/>
              <a:gd name="connsiteY28" fmla="*/ 274552 h 496315"/>
              <a:gd name="connsiteX29" fmla="*/ 338060 w 609243"/>
              <a:gd name="connsiteY29" fmla="*/ 258438 h 496315"/>
              <a:gd name="connsiteX30" fmla="*/ 439981 w 609243"/>
              <a:gd name="connsiteY30" fmla="*/ 229743 h 496315"/>
              <a:gd name="connsiteX31" fmla="*/ 436157 w 609243"/>
              <a:gd name="connsiteY31" fmla="*/ 183933 h 496315"/>
              <a:gd name="connsiteX32" fmla="*/ 539058 w 609243"/>
              <a:gd name="connsiteY32" fmla="*/ 213639 h 496315"/>
              <a:gd name="connsiteX33" fmla="*/ 530612 w 609243"/>
              <a:gd name="connsiteY33" fmla="*/ 231439 h 496315"/>
              <a:gd name="connsiteX34" fmla="*/ 436157 w 609243"/>
              <a:gd name="connsiteY34" fmla="*/ 183933 h 496315"/>
              <a:gd name="connsiteX35" fmla="*/ 198798 w 609243"/>
              <a:gd name="connsiteY35" fmla="*/ 22403 h 496315"/>
              <a:gd name="connsiteX36" fmla="*/ 27245 w 609243"/>
              <a:gd name="connsiteY36" fmla="*/ 79844 h 496315"/>
              <a:gd name="connsiteX37" fmla="*/ 26012 w 609243"/>
              <a:gd name="connsiteY37" fmla="*/ 387586 h 496315"/>
              <a:gd name="connsiteX38" fmla="*/ 306429 w 609243"/>
              <a:gd name="connsiteY38" fmla="*/ 408620 h 496315"/>
              <a:gd name="connsiteX39" fmla="*/ 586847 w 609243"/>
              <a:gd name="connsiteY39" fmla="*/ 387586 h 496315"/>
              <a:gd name="connsiteX40" fmla="*/ 585614 w 609243"/>
              <a:gd name="connsiteY40" fmla="*/ 79844 h 496315"/>
              <a:gd name="connsiteX41" fmla="*/ 315160 w 609243"/>
              <a:gd name="connsiteY41" fmla="*/ 68664 h 496315"/>
              <a:gd name="connsiteX42" fmla="*/ 306429 w 609243"/>
              <a:gd name="connsiteY42" fmla="*/ 71791 h 496315"/>
              <a:gd name="connsiteX43" fmla="*/ 297699 w 609243"/>
              <a:gd name="connsiteY43" fmla="*/ 68664 h 496315"/>
              <a:gd name="connsiteX44" fmla="*/ 198798 w 609243"/>
              <a:gd name="connsiteY44" fmla="*/ 22403 h 496315"/>
              <a:gd name="connsiteX45" fmla="*/ 197678 w 609243"/>
              <a:gd name="connsiteY45" fmla="*/ 346 h 496315"/>
              <a:gd name="connsiteX46" fmla="*/ 306429 w 609243"/>
              <a:gd name="connsiteY46" fmla="*/ 46209 h 496315"/>
              <a:gd name="connsiteX47" fmla="*/ 602505 w 609243"/>
              <a:gd name="connsiteY47" fmla="*/ 64779 h 496315"/>
              <a:gd name="connsiteX48" fmla="*/ 606016 w 609243"/>
              <a:gd name="connsiteY48" fmla="*/ 68948 h 496315"/>
              <a:gd name="connsiteX49" fmla="*/ 608009 w 609243"/>
              <a:gd name="connsiteY49" fmla="*/ 75581 h 496315"/>
              <a:gd name="connsiteX50" fmla="*/ 609243 w 609243"/>
              <a:gd name="connsiteY50" fmla="*/ 396113 h 496315"/>
              <a:gd name="connsiteX51" fmla="*/ 608199 w 609243"/>
              <a:gd name="connsiteY51" fmla="*/ 400945 h 496315"/>
              <a:gd name="connsiteX52" fmla="*/ 595103 w 609243"/>
              <a:gd name="connsiteY52" fmla="*/ 414210 h 496315"/>
              <a:gd name="connsiteX53" fmla="*/ 317437 w 609243"/>
              <a:gd name="connsiteY53" fmla="*/ 428043 h 496315"/>
              <a:gd name="connsiteX54" fmla="*/ 306429 w 609243"/>
              <a:gd name="connsiteY54" fmla="*/ 434675 h 496315"/>
              <a:gd name="connsiteX55" fmla="*/ 295422 w 609243"/>
              <a:gd name="connsiteY55" fmla="*/ 428043 h 496315"/>
              <a:gd name="connsiteX56" fmla="*/ 17756 w 609243"/>
              <a:gd name="connsiteY56" fmla="*/ 414210 h 496315"/>
              <a:gd name="connsiteX57" fmla="*/ 4660 w 609243"/>
              <a:gd name="connsiteY57" fmla="*/ 400945 h 496315"/>
              <a:gd name="connsiteX58" fmla="*/ 3616 w 609243"/>
              <a:gd name="connsiteY58" fmla="*/ 396113 h 496315"/>
              <a:gd name="connsiteX59" fmla="*/ 4850 w 609243"/>
              <a:gd name="connsiteY59" fmla="*/ 75581 h 496315"/>
              <a:gd name="connsiteX60" fmla="*/ 6843 w 609243"/>
              <a:gd name="connsiteY60" fmla="*/ 68948 h 496315"/>
              <a:gd name="connsiteX61" fmla="*/ 10354 w 609243"/>
              <a:gd name="connsiteY61" fmla="*/ 64779 h 496315"/>
              <a:gd name="connsiteX62" fmla="*/ 197678 w 609243"/>
              <a:gd name="connsiteY6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439981 w 609243"/>
              <a:gd name="connsiteY22" fmla="*/ 229743 h 496315"/>
              <a:gd name="connsiteX23" fmla="*/ 542897 w 609243"/>
              <a:gd name="connsiteY23" fmla="*/ 259481 h 496315"/>
              <a:gd name="connsiteX24" fmla="*/ 534359 w 609243"/>
              <a:gd name="connsiteY24" fmla="*/ 277206 h 496315"/>
              <a:gd name="connsiteX25" fmla="*/ 349445 w 609243"/>
              <a:gd name="connsiteY25" fmla="*/ 274552 h 496315"/>
              <a:gd name="connsiteX26" fmla="*/ 338060 w 609243"/>
              <a:gd name="connsiteY26" fmla="*/ 258438 h 496315"/>
              <a:gd name="connsiteX27" fmla="*/ 439981 w 609243"/>
              <a:gd name="connsiteY27" fmla="*/ 229743 h 496315"/>
              <a:gd name="connsiteX28" fmla="*/ 436157 w 609243"/>
              <a:gd name="connsiteY28" fmla="*/ 183933 h 496315"/>
              <a:gd name="connsiteX29" fmla="*/ 539058 w 609243"/>
              <a:gd name="connsiteY29" fmla="*/ 213639 h 496315"/>
              <a:gd name="connsiteX30" fmla="*/ 530612 w 609243"/>
              <a:gd name="connsiteY30" fmla="*/ 231439 h 496315"/>
              <a:gd name="connsiteX31" fmla="*/ 436157 w 609243"/>
              <a:gd name="connsiteY31" fmla="*/ 183933 h 496315"/>
              <a:gd name="connsiteX32" fmla="*/ 198798 w 609243"/>
              <a:gd name="connsiteY32" fmla="*/ 22403 h 496315"/>
              <a:gd name="connsiteX33" fmla="*/ 27245 w 609243"/>
              <a:gd name="connsiteY33" fmla="*/ 79844 h 496315"/>
              <a:gd name="connsiteX34" fmla="*/ 26012 w 609243"/>
              <a:gd name="connsiteY34" fmla="*/ 387586 h 496315"/>
              <a:gd name="connsiteX35" fmla="*/ 306429 w 609243"/>
              <a:gd name="connsiteY35" fmla="*/ 408620 h 496315"/>
              <a:gd name="connsiteX36" fmla="*/ 586847 w 609243"/>
              <a:gd name="connsiteY36" fmla="*/ 387586 h 496315"/>
              <a:gd name="connsiteX37" fmla="*/ 585614 w 609243"/>
              <a:gd name="connsiteY37" fmla="*/ 79844 h 496315"/>
              <a:gd name="connsiteX38" fmla="*/ 315160 w 609243"/>
              <a:gd name="connsiteY38" fmla="*/ 68664 h 496315"/>
              <a:gd name="connsiteX39" fmla="*/ 306429 w 609243"/>
              <a:gd name="connsiteY39" fmla="*/ 71791 h 496315"/>
              <a:gd name="connsiteX40" fmla="*/ 297699 w 609243"/>
              <a:gd name="connsiteY40" fmla="*/ 68664 h 496315"/>
              <a:gd name="connsiteX41" fmla="*/ 198798 w 609243"/>
              <a:gd name="connsiteY41" fmla="*/ 22403 h 496315"/>
              <a:gd name="connsiteX42" fmla="*/ 197678 w 609243"/>
              <a:gd name="connsiteY42" fmla="*/ 346 h 496315"/>
              <a:gd name="connsiteX43" fmla="*/ 306429 w 609243"/>
              <a:gd name="connsiteY43" fmla="*/ 46209 h 496315"/>
              <a:gd name="connsiteX44" fmla="*/ 602505 w 609243"/>
              <a:gd name="connsiteY44" fmla="*/ 64779 h 496315"/>
              <a:gd name="connsiteX45" fmla="*/ 606016 w 609243"/>
              <a:gd name="connsiteY45" fmla="*/ 68948 h 496315"/>
              <a:gd name="connsiteX46" fmla="*/ 608009 w 609243"/>
              <a:gd name="connsiteY46" fmla="*/ 75581 h 496315"/>
              <a:gd name="connsiteX47" fmla="*/ 609243 w 609243"/>
              <a:gd name="connsiteY47" fmla="*/ 396113 h 496315"/>
              <a:gd name="connsiteX48" fmla="*/ 608199 w 609243"/>
              <a:gd name="connsiteY48" fmla="*/ 400945 h 496315"/>
              <a:gd name="connsiteX49" fmla="*/ 595103 w 609243"/>
              <a:gd name="connsiteY49" fmla="*/ 414210 h 496315"/>
              <a:gd name="connsiteX50" fmla="*/ 317437 w 609243"/>
              <a:gd name="connsiteY50" fmla="*/ 428043 h 496315"/>
              <a:gd name="connsiteX51" fmla="*/ 306429 w 609243"/>
              <a:gd name="connsiteY51" fmla="*/ 434675 h 496315"/>
              <a:gd name="connsiteX52" fmla="*/ 295422 w 609243"/>
              <a:gd name="connsiteY52" fmla="*/ 428043 h 496315"/>
              <a:gd name="connsiteX53" fmla="*/ 17756 w 609243"/>
              <a:gd name="connsiteY53" fmla="*/ 414210 h 496315"/>
              <a:gd name="connsiteX54" fmla="*/ 4660 w 609243"/>
              <a:gd name="connsiteY54" fmla="*/ 400945 h 496315"/>
              <a:gd name="connsiteX55" fmla="*/ 3616 w 609243"/>
              <a:gd name="connsiteY55" fmla="*/ 396113 h 496315"/>
              <a:gd name="connsiteX56" fmla="*/ 4850 w 609243"/>
              <a:gd name="connsiteY56" fmla="*/ 75581 h 496315"/>
              <a:gd name="connsiteX57" fmla="*/ 6843 w 609243"/>
              <a:gd name="connsiteY57" fmla="*/ 68948 h 496315"/>
              <a:gd name="connsiteX58" fmla="*/ 10354 w 609243"/>
              <a:gd name="connsiteY58" fmla="*/ 64779 h 496315"/>
              <a:gd name="connsiteX59" fmla="*/ 197678 w 609243"/>
              <a:gd name="connsiteY5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155189 w 609243"/>
              <a:gd name="connsiteY14" fmla="*/ 275778 h 496315"/>
              <a:gd name="connsiteX15" fmla="*/ 443849 w 609243"/>
              <a:gd name="connsiteY15" fmla="*/ 275552 h 496315"/>
              <a:gd name="connsiteX16" fmla="*/ 546751 w 609243"/>
              <a:gd name="connsiteY16" fmla="*/ 305255 h 496315"/>
              <a:gd name="connsiteX17" fmla="*/ 538211 w 609243"/>
              <a:gd name="connsiteY17" fmla="*/ 323074 h 496315"/>
              <a:gd name="connsiteX18" fmla="*/ 353260 w 609243"/>
              <a:gd name="connsiteY18" fmla="*/ 320420 h 496315"/>
              <a:gd name="connsiteX19" fmla="*/ 341872 w 609243"/>
              <a:gd name="connsiteY19" fmla="*/ 304212 h 496315"/>
              <a:gd name="connsiteX20" fmla="*/ 443849 w 609243"/>
              <a:gd name="connsiteY20" fmla="*/ 275552 h 496315"/>
              <a:gd name="connsiteX21" fmla="*/ 439981 w 609243"/>
              <a:gd name="connsiteY21" fmla="*/ 229743 h 496315"/>
              <a:gd name="connsiteX22" fmla="*/ 542897 w 609243"/>
              <a:gd name="connsiteY22" fmla="*/ 259481 h 496315"/>
              <a:gd name="connsiteX23" fmla="*/ 534359 w 609243"/>
              <a:gd name="connsiteY23" fmla="*/ 277206 h 496315"/>
              <a:gd name="connsiteX24" fmla="*/ 349445 w 609243"/>
              <a:gd name="connsiteY24" fmla="*/ 274552 h 496315"/>
              <a:gd name="connsiteX25" fmla="*/ 338060 w 609243"/>
              <a:gd name="connsiteY25" fmla="*/ 258438 h 496315"/>
              <a:gd name="connsiteX26" fmla="*/ 439981 w 609243"/>
              <a:gd name="connsiteY26" fmla="*/ 229743 h 496315"/>
              <a:gd name="connsiteX27" fmla="*/ 436157 w 609243"/>
              <a:gd name="connsiteY27" fmla="*/ 183933 h 496315"/>
              <a:gd name="connsiteX28" fmla="*/ 539058 w 609243"/>
              <a:gd name="connsiteY28" fmla="*/ 213639 h 496315"/>
              <a:gd name="connsiteX29" fmla="*/ 530612 w 609243"/>
              <a:gd name="connsiteY29" fmla="*/ 231439 h 496315"/>
              <a:gd name="connsiteX30" fmla="*/ 436157 w 609243"/>
              <a:gd name="connsiteY30" fmla="*/ 183933 h 496315"/>
              <a:gd name="connsiteX31" fmla="*/ 198798 w 609243"/>
              <a:gd name="connsiteY31" fmla="*/ 22403 h 496315"/>
              <a:gd name="connsiteX32" fmla="*/ 27245 w 609243"/>
              <a:gd name="connsiteY32" fmla="*/ 79844 h 496315"/>
              <a:gd name="connsiteX33" fmla="*/ 26012 w 609243"/>
              <a:gd name="connsiteY33" fmla="*/ 387586 h 496315"/>
              <a:gd name="connsiteX34" fmla="*/ 306429 w 609243"/>
              <a:gd name="connsiteY34" fmla="*/ 408620 h 496315"/>
              <a:gd name="connsiteX35" fmla="*/ 586847 w 609243"/>
              <a:gd name="connsiteY35" fmla="*/ 387586 h 496315"/>
              <a:gd name="connsiteX36" fmla="*/ 585614 w 609243"/>
              <a:gd name="connsiteY36" fmla="*/ 79844 h 496315"/>
              <a:gd name="connsiteX37" fmla="*/ 315160 w 609243"/>
              <a:gd name="connsiteY37" fmla="*/ 68664 h 496315"/>
              <a:gd name="connsiteX38" fmla="*/ 306429 w 609243"/>
              <a:gd name="connsiteY38" fmla="*/ 71791 h 496315"/>
              <a:gd name="connsiteX39" fmla="*/ 297699 w 609243"/>
              <a:gd name="connsiteY39" fmla="*/ 68664 h 496315"/>
              <a:gd name="connsiteX40" fmla="*/ 198798 w 609243"/>
              <a:gd name="connsiteY40" fmla="*/ 22403 h 496315"/>
              <a:gd name="connsiteX41" fmla="*/ 197678 w 609243"/>
              <a:gd name="connsiteY41" fmla="*/ 346 h 496315"/>
              <a:gd name="connsiteX42" fmla="*/ 306429 w 609243"/>
              <a:gd name="connsiteY42" fmla="*/ 46209 h 496315"/>
              <a:gd name="connsiteX43" fmla="*/ 602505 w 609243"/>
              <a:gd name="connsiteY43" fmla="*/ 64779 h 496315"/>
              <a:gd name="connsiteX44" fmla="*/ 606016 w 609243"/>
              <a:gd name="connsiteY44" fmla="*/ 68948 h 496315"/>
              <a:gd name="connsiteX45" fmla="*/ 608009 w 609243"/>
              <a:gd name="connsiteY45" fmla="*/ 75581 h 496315"/>
              <a:gd name="connsiteX46" fmla="*/ 609243 w 609243"/>
              <a:gd name="connsiteY46" fmla="*/ 396113 h 496315"/>
              <a:gd name="connsiteX47" fmla="*/ 608199 w 609243"/>
              <a:gd name="connsiteY47" fmla="*/ 400945 h 496315"/>
              <a:gd name="connsiteX48" fmla="*/ 595103 w 609243"/>
              <a:gd name="connsiteY48" fmla="*/ 414210 h 496315"/>
              <a:gd name="connsiteX49" fmla="*/ 317437 w 609243"/>
              <a:gd name="connsiteY49" fmla="*/ 428043 h 496315"/>
              <a:gd name="connsiteX50" fmla="*/ 306429 w 609243"/>
              <a:gd name="connsiteY50" fmla="*/ 434675 h 496315"/>
              <a:gd name="connsiteX51" fmla="*/ 295422 w 609243"/>
              <a:gd name="connsiteY51" fmla="*/ 428043 h 496315"/>
              <a:gd name="connsiteX52" fmla="*/ 17756 w 609243"/>
              <a:gd name="connsiteY52" fmla="*/ 414210 h 496315"/>
              <a:gd name="connsiteX53" fmla="*/ 4660 w 609243"/>
              <a:gd name="connsiteY53" fmla="*/ 400945 h 496315"/>
              <a:gd name="connsiteX54" fmla="*/ 3616 w 609243"/>
              <a:gd name="connsiteY54" fmla="*/ 396113 h 496315"/>
              <a:gd name="connsiteX55" fmla="*/ 4850 w 609243"/>
              <a:gd name="connsiteY55" fmla="*/ 75581 h 496315"/>
              <a:gd name="connsiteX56" fmla="*/ 6843 w 609243"/>
              <a:gd name="connsiteY56" fmla="*/ 68948 h 496315"/>
              <a:gd name="connsiteX57" fmla="*/ 10354 w 609243"/>
              <a:gd name="connsiteY57" fmla="*/ 64779 h 496315"/>
              <a:gd name="connsiteX58" fmla="*/ 197678 w 609243"/>
              <a:gd name="connsiteY5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5095 w 609243"/>
              <a:gd name="connsiteY10" fmla="*/ 313979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443849 w 609243"/>
              <a:gd name="connsiteY14" fmla="*/ 275552 h 496315"/>
              <a:gd name="connsiteX15" fmla="*/ 546751 w 609243"/>
              <a:gd name="connsiteY15" fmla="*/ 305255 h 496315"/>
              <a:gd name="connsiteX16" fmla="*/ 538211 w 609243"/>
              <a:gd name="connsiteY16" fmla="*/ 323074 h 496315"/>
              <a:gd name="connsiteX17" fmla="*/ 353260 w 609243"/>
              <a:gd name="connsiteY17" fmla="*/ 320420 h 496315"/>
              <a:gd name="connsiteX18" fmla="*/ 341872 w 609243"/>
              <a:gd name="connsiteY18" fmla="*/ 304212 h 496315"/>
              <a:gd name="connsiteX19" fmla="*/ 443849 w 609243"/>
              <a:gd name="connsiteY19" fmla="*/ 275552 h 496315"/>
              <a:gd name="connsiteX20" fmla="*/ 439981 w 609243"/>
              <a:gd name="connsiteY20" fmla="*/ 229743 h 496315"/>
              <a:gd name="connsiteX21" fmla="*/ 542897 w 609243"/>
              <a:gd name="connsiteY21" fmla="*/ 259481 h 496315"/>
              <a:gd name="connsiteX22" fmla="*/ 534359 w 609243"/>
              <a:gd name="connsiteY22" fmla="*/ 277206 h 496315"/>
              <a:gd name="connsiteX23" fmla="*/ 349445 w 609243"/>
              <a:gd name="connsiteY23" fmla="*/ 274552 h 496315"/>
              <a:gd name="connsiteX24" fmla="*/ 338060 w 609243"/>
              <a:gd name="connsiteY24" fmla="*/ 258438 h 496315"/>
              <a:gd name="connsiteX25" fmla="*/ 439981 w 609243"/>
              <a:gd name="connsiteY25" fmla="*/ 229743 h 496315"/>
              <a:gd name="connsiteX26" fmla="*/ 436157 w 609243"/>
              <a:gd name="connsiteY26" fmla="*/ 183933 h 496315"/>
              <a:gd name="connsiteX27" fmla="*/ 539058 w 609243"/>
              <a:gd name="connsiteY27" fmla="*/ 213639 h 496315"/>
              <a:gd name="connsiteX28" fmla="*/ 530612 w 609243"/>
              <a:gd name="connsiteY28" fmla="*/ 231439 h 496315"/>
              <a:gd name="connsiteX29" fmla="*/ 436157 w 609243"/>
              <a:gd name="connsiteY29" fmla="*/ 183933 h 496315"/>
              <a:gd name="connsiteX30" fmla="*/ 198798 w 609243"/>
              <a:gd name="connsiteY30" fmla="*/ 22403 h 496315"/>
              <a:gd name="connsiteX31" fmla="*/ 27245 w 609243"/>
              <a:gd name="connsiteY31" fmla="*/ 79844 h 496315"/>
              <a:gd name="connsiteX32" fmla="*/ 26012 w 609243"/>
              <a:gd name="connsiteY32" fmla="*/ 387586 h 496315"/>
              <a:gd name="connsiteX33" fmla="*/ 306429 w 609243"/>
              <a:gd name="connsiteY33" fmla="*/ 408620 h 496315"/>
              <a:gd name="connsiteX34" fmla="*/ 586847 w 609243"/>
              <a:gd name="connsiteY34" fmla="*/ 387586 h 496315"/>
              <a:gd name="connsiteX35" fmla="*/ 585614 w 609243"/>
              <a:gd name="connsiteY35" fmla="*/ 79844 h 496315"/>
              <a:gd name="connsiteX36" fmla="*/ 315160 w 609243"/>
              <a:gd name="connsiteY36" fmla="*/ 68664 h 496315"/>
              <a:gd name="connsiteX37" fmla="*/ 306429 w 609243"/>
              <a:gd name="connsiteY37" fmla="*/ 71791 h 496315"/>
              <a:gd name="connsiteX38" fmla="*/ 297699 w 609243"/>
              <a:gd name="connsiteY38" fmla="*/ 68664 h 496315"/>
              <a:gd name="connsiteX39" fmla="*/ 198798 w 609243"/>
              <a:gd name="connsiteY39" fmla="*/ 22403 h 496315"/>
              <a:gd name="connsiteX40" fmla="*/ 197678 w 609243"/>
              <a:gd name="connsiteY40" fmla="*/ 346 h 496315"/>
              <a:gd name="connsiteX41" fmla="*/ 306429 w 609243"/>
              <a:gd name="connsiteY41" fmla="*/ 46209 h 496315"/>
              <a:gd name="connsiteX42" fmla="*/ 602505 w 609243"/>
              <a:gd name="connsiteY42" fmla="*/ 64779 h 496315"/>
              <a:gd name="connsiteX43" fmla="*/ 606016 w 609243"/>
              <a:gd name="connsiteY43" fmla="*/ 68948 h 496315"/>
              <a:gd name="connsiteX44" fmla="*/ 608009 w 609243"/>
              <a:gd name="connsiteY44" fmla="*/ 75581 h 496315"/>
              <a:gd name="connsiteX45" fmla="*/ 609243 w 609243"/>
              <a:gd name="connsiteY45" fmla="*/ 396113 h 496315"/>
              <a:gd name="connsiteX46" fmla="*/ 608199 w 609243"/>
              <a:gd name="connsiteY46" fmla="*/ 400945 h 496315"/>
              <a:gd name="connsiteX47" fmla="*/ 595103 w 609243"/>
              <a:gd name="connsiteY47" fmla="*/ 414210 h 496315"/>
              <a:gd name="connsiteX48" fmla="*/ 317437 w 609243"/>
              <a:gd name="connsiteY48" fmla="*/ 428043 h 496315"/>
              <a:gd name="connsiteX49" fmla="*/ 306429 w 609243"/>
              <a:gd name="connsiteY49" fmla="*/ 434675 h 496315"/>
              <a:gd name="connsiteX50" fmla="*/ 295422 w 609243"/>
              <a:gd name="connsiteY50" fmla="*/ 428043 h 496315"/>
              <a:gd name="connsiteX51" fmla="*/ 17756 w 609243"/>
              <a:gd name="connsiteY51" fmla="*/ 414210 h 496315"/>
              <a:gd name="connsiteX52" fmla="*/ 4660 w 609243"/>
              <a:gd name="connsiteY52" fmla="*/ 400945 h 496315"/>
              <a:gd name="connsiteX53" fmla="*/ 3616 w 609243"/>
              <a:gd name="connsiteY53" fmla="*/ 396113 h 496315"/>
              <a:gd name="connsiteX54" fmla="*/ 4850 w 609243"/>
              <a:gd name="connsiteY54" fmla="*/ 75581 h 496315"/>
              <a:gd name="connsiteX55" fmla="*/ 6843 w 609243"/>
              <a:gd name="connsiteY55" fmla="*/ 68948 h 496315"/>
              <a:gd name="connsiteX56" fmla="*/ 10354 w 609243"/>
              <a:gd name="connsiteY56" fmla="*/ 64779 h 496315"/>
              <a:gd name="connsiteX57" fmla="*/ 197678 w 609243"/>
              <a:gd name="connsiteY5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65059 w 609243"/>
              <a:gd name="connsiteY10" fmla="*/ 331041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443849 w 609243"/>
              <a:gd name="connsiteY13" fmla="*/ 275552 h 496315"/>
              <a:gd name="connsiteX14" fmla="*/ 546751 w 609243"/>
              <a:gd name="connsiteY14" fmla="*/ 305255 h 496315"/>
              <a:gd name="connsiteX15" fmla="*/ 538211 w 609243"/>
              <a:gd name="connsiteY15" fmla="*/ 323074 h 496315"/>
              <a:gd name="connsiteX16" fmla="*/ 353260 w 609243"/>
              <a:gd name="connsiteY16" fmla="*/ 320420 h 496315"/>
              <a:gd name="connsiteX17" fmla="*/ 341872 w 609243"/>
              <a:gd name="connsiteY17" fmla="*/ 304212 h 496315"/>
              <a:gd name="connsiteX18" fmla="*/ 443849 w 609243"/>
              <a:gd name="connsiteY18" fmla="*/ 275552 h 496315"/>
              <a:gd name="connsiteX19" fmla="*/ 439981 w 609243"/>
              <a:gd name="connsiteY19" fmla="*/ 229743 h 496315"/>
              <a:gd name="connsiteX20" fmla="*/ 542897 w 609243"/>
              <a:gd name="connsiteY20" fmla="*/ 259481 h 496315"/>
              <a:gd name="connsiteX21" fmla="*/ 534359 w 609243"/>
              <a:gd name="connsiteY21" fmla="*/ 277206 h 496315"/>
              <a:gd name="connsiteX22" fmla="*/ 349445 w 609243"/>
              <a:gd name="connsiteY22" fmla="*/ 274552 h 496315"/>
              <a:gd name="connsiteX23" fmla="*/ 338060 w 609243"/>
              <a:gd name="connsiteY23" fmla="*/ 258438 h 496315"/>
              <a:gd name="connsiteX24" fmla="*/ 439981 w 609243"/>
              <a:gd name="connsiteY24" fmla="*/ 229743 h 496315"/>
              <a:gd name="connsiteX25" fmla="*/ 436157 w 609243"/>
              <a:gd name="connsiteY25" fmla="*/ 183933 h 496315"/>
              <a:gd name="connsiteX26" fmla="*/ 539058 w 609243"/>
              <a:gd name="connsiteY26" fmla="*/ 213639 h 496315"/>
              <a:gd name="connsiteX27" fmla="*/ 530612 w 609243"/>
              <a:gd name="connsiteY27" fmla="*/ 231439 h 496315"/>
              <a:gd name="connsiteX28" fmla="*/ 436157 w 609243"/>
              <a:gd name="connsiteY28" fmla="*/ 183933 h 496315"/>
              <a:gd name="connsiteX29" fmla="*/ 198798 w 609243"/>
              <a:gd name="connsiteY29" fmla="*/ 22403 h 496315"/>
              <a:gd name="connsiteX30" fmla="*/ 27245 w 609243"/>
              <a:gd name="connsiteY30" fmla="*/ 79844 h 496315"/>
              <a:gd name="connsiteX31" fmla="*/ 26012 w 609243"/>
              <a:gd name="connsiteY31" fmla="*/ 387586 h 496315"/>
              <a:gd name="connsiteX32" fmla="*/ 306429 w 609243"/>
              <a:gd name="connsiteY32" fmla="*/ 408620 h 496315"/>
              <a:gd name="connsiteX33" fmla="*/ 586847 w 609243"/>
              <a:gd name="connsiteY33" fmla="*/ 387586 h 496315"/>
              <a:gd name="connsiteX34" fmla="*/ 585614 w 609243"/>
              <a:gd name="connsiteY34" fmla="*/ 79844 h 496315"/>
              <a:gd name="connsiteX35" fmla="*/ 315160 w 609243"/>
              <a:gd name="connsiteY35" fmla="*/ 68664 h 496315"/>
              <a:gd name="connsiteX36" fmla="*/ 306429 w 609243"/>
              <a:gd name="connsiteY36" fmla="*/ 71791 h 496315"/>
              <a:gd name="connsiteX37" fmla="*/ 297699 w 609243"/>
              <a:gd name="connsiteY37" fmla="*/ 68664 h 496315"/>
              <a:gd name="connsiteX38" fmla="*/ 198798 w 609243"/>
              <a:gd name="connsiteY38" fmla="*/ 22403 h 496315"/>
              <a:gd name="connsiteX39" fmla="*/ 197678 w 609243"/>
              <a:gd name="connsiteY39" fmla="*/ 346 h 496315"/>
              <a:gd name="connsiteX40" fmla="*/ 306429 w 609243"/>
              <a:gd name="connsiteY40" fmla="*/ 46209 h 496315"/>
              <a:gd name="connsiteX41" fmla="*/ 602505 w 609243"/>
              <a:gd name="connsiteY41" fmla="*/ 64779 h 496315"/>
              <a:gd name="connsiteX42" fmla="*/ 606016 w 609243"/>
              <a:gd name="connsiteY42" fmla="*/ 68948 h 496315"/>
              <a:gd name="connsiteX43" fmla="*/ 608009 w 609243"/>
              <a:gd name="connsiteY43" fmla="*/ 75581 h 496315"/>
              <a:gd name="connsiteX44" fmla="*/ 609243 w 609243"/>
              <a:gd name="connsiteY44" fmla="*/ 396113 h 496315"/>
              <a:gd name="connsiteX45" fmla="*/ 608199 w 609243"/>
              <a:gd name="connsiteY45" fmla="*/ 400945 h 496315"/>
              <a:gd name="connsiteX46" fmla="*/ 595103 w 609243"/>
              <a:gd name="connsiteY46" fmla="*/ 414210 h 496315"/>
              <a:gd name="connsiteX47" fmla="*/ 317437 w 609243"/>
              <a:gd name="connsiteY47" fmla="*/ 428043 h 496315"/>
              <a:gd name="connsiteX48" fmla="*/ 306429 w 609243"/>
              <a:gd name="connsiteY48" fmla="*/ 434675 h 496315"/>
              <a:gd name="connsiteX49" fmla="*/ 295422 w 609243"/>
              <a:gd name="connsiteY49" fmla="*/ 428043 h 496315"/>
              <a:gd name="connsiteX50" fmla="*/ 17756 w 609243"/>
              <a:gd name="connsiteY50" fmla="*/ 414210 h 496315"/>
              <a:gd name="connsiteX51" fmla="*/ 4660 w 609243"/>
              <a:gd name="connsiteY51" fmla="*/ 400945 h 496315"/>
              <a:gd name="connsiteX52" fmla="*/ 3616 w 609243"/>
              <a:gd name="connsiteY52" fmla="*/ 396113 h 496315"/>
              <a:gd name="connsiteX53" fmla="*/ 4850 w 609243"/>
              <a:gd name="connsiteY53" fmla="*/ 75581 h 496315"/>
              <a:gd name="connsiteX54" fmla="*/ 6843 w 609243"/>
              <a:gd name="connsiteY54" fmla="*/ 68948 h 496315"/>
              <a:gd name="connsiteX55" fmla="*/ 10354 w 609243"/>
              <a:gd name="connsiteY55" fmla="*/ 64779 h 496315"/>
              <a:gd name="connsiteX56" fmla="*/ 197678 w 609243"/>
              <a:gd name="connsiteY5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341872 w 609243"/>
              <a:gd name="connsiteY14" fmla="*/ 304212 h 496315"/>
              <a:gd name="connsiteX15" fmla="*/ 443849 w 609243"/>
              <a:gd name="connsiteY15" fmla="*/ 275552 h 496315"/>
              <a:gd name="connsiteX16" fmla="*/ 439981 w 609243"/>
              <a:gd name="connsiteY16" fmla="*/ 229743 h 496315"/>
              <a:gd name="connsiteX17" fmla="*/ 542897 w 609243"/>
              <a:gd name="connsiteY17" fmla="*/ 259481 h 496315"/>
              <a:gd name="connsiteX18" fmla="*/ 534359 w 609243"/>
              <a:gd name="connsiteY18" fmla="*/ 277206 h 496315"/>
              <a:gd name="connsiteX19" fmla="*/ 349445 w 609243"/>
              <a:gd name="connsiteY19" fmla="*/ 274552 h 496315"/>
              <a:gd name="connsiteX20" fmla="*/ 338060 w 609243"/>
              <a:gd name="connsiteY20" fmla="*/ 258438 h 496315"/>
              <a:gd name="connsiteX21" fmla="*/ 439981 w 609243"/>
              <a:gd name="connsiteY21" fmla="*/ 229743 h 496315"/>
              <a:gd name="connsiteX22" fmla="*/ 436157 w 609243"/>
              <a:gd name="connsiteY22" fmla="*/ 183933 h 496315"/>
              <a:gd name="connsiteX23" fmla="*/ 539058 w 609243"/>
              <a:gd name="connsiteY23" fmla="*/ 213639 h 496315"/>
              <a:gd name="connsiteX24" fmla="*/ 530612 w 609243"/>
              <a:gd name="connsiteY24" fmla="*/ 231439 h 496315"/>
              <a:gd name="connsiteX25" fmla="*/ 436157 w 609243"/>
              <a:gd name="connsiteY25" fmla="*/ 183933 h 496315"/>
              <a:gd name="connsiteX26" fmla="*/ 198798 w 609243"/>
              <a:gd name="connsiteY26" fmla="*/ 22403 h 496315"/>
              <a:gd name="connsiteX27" fmla="*/ 27245 w 609243"/>
              <a:gd name="connsiteY27" fmla="*/ 79844 h 496315"/>
              <a:gd name="connsiteX28" fmla="*/ 26012 w 609243"/>
              <a:gd name="connsiteY28" fmla="*/ 387586 h 496315"/>
              <a:gd name="connsiteX29" fmla="*/ 306429 w 609243"/>
              <a:gd name="connsiteY29" fmla="*/ 408620 h 496315"/>
              <a:gd name="connsiteX30" fmla="*/ 586847 w 609243"/>
              <a:gd name="connsiteY30" fmla="*/ 387586 h 496315"/>
              <a:gd name="connsiteX31" fmla="*/ 585614 w 609243"/>
              <a:gd name="connsiteY31" fmla="*/ 79844 h 496315"/>
              <a:gd name="connsiteX32" fmla="*/ 315160 w 609243"/>
              <a:gd name="connsiteY32" fmla="*/ 68664 h 496315"/>
              <a:gd name="connsiteX33" fmla="*/ 306429 w 609243"/>
              <a:gd name="connsiteY33" fmla="*/ 71791 h 496315"/>
              <a:gd name="connsiteX34" fmla="*/ 297699 w 609243"/>
              <a:gd name="connsiteY34" fmla="*/ 68664 h 496315"/>
              <a:gd name="connsiteX35" fmla="*/ 198798 w 609243"/>
              <a:gd name="connsiteY35" fmla="*/ 22403 h 496315"/>
              <a:gd name="connsiteX36" fmla="*/ 197678 w 609243"/>
              <a:gd name="connsiteY36" fmla="*/ 346 h 496315"/>
              <a:gd name="connsiteX37" fmla="*/ 306429 w 609243"/>
              <a:gd name="connsiteY37" fmla="*/ 46209 h 496315"/>
              <a:gd name="connsiteX38" fmla="*/ 602505 w 609243"/>
              <a:gd name="connsiteY38" fmla="*/ 64779 h 496315"/>
              <a:gd name="connsiteX39" fmla="*/ 606016 w 609243"/>
              <a:gd name="connsiteY39" fmla="*/ 68948 h 496315"/>
              <a:gd name="connsiteX40" fmla="*/ 608009 w 609243"/>
              <a:gd name="connsiteY40" fmla="*/ 75581 h 496315"/>
              <a:gd name="connsiteX41" fmla="*/ 609243 w 609243"/>
              <a:gd name="connsiteY41" fmla="*/ 396113 h 496315"/>
              <a:gd name="connsiteX42" fmla="*/ 608199 w 609243"/>
              <a:gd name="connsiteY42" fmla="*/ 400945 h 496315"/>
              <a:gd name="connsiteX43" fmla="*/ 595103 w 609243"/>
              <a:gd name="connsiteY43" fmla="*/ 414210 h 496315"/>
              <a:gd name="connsiteX44" fmla="*/ 317437 w 609243"/>
              <a:gd name="connsiteY44" fmla="*/ 428043 h 496315"/>
              <a:gd name="connsiteX45" fmla="*/ 306429 w 609243"/>
              <a:gd name="connsiteY45" fmla="*/ 434675 h 496315"/>
              <a:gd name="connsiteX46" fmla="*/ 295422 w 609243"/>
              <a:gd name="connsiteY46" fmla="*/ 428043 h 496315"/>
              <a:gd name="connsiteX47" fmla="*/ 17756 w 609243"/>
              <a:gd name="connsiteY47" fmla="*/ 414210 h 496315"/>
              <a:gd name="connsiteX48" fmla="*/ 4660 w 609243"/>
              <a:gd name="connsiteY48" fmla="*/ 400945 h 496315"/>
              <a:gd name="connsiteX49" fmla="*/ 3616 w 609243"/>
              <a:gd name="connsiteY49" fmla="*/ 396113 h 496315"/>
              <a:gd name="connsiteX50" fmla="*/ 4850 w 609243"/>
              <a:gd name="connsiteY50" fmla="*/ 75581 h 496315"/>
              <a:gd name="connsiteX51" fmla="*/ 6843 w 609243"/>
              <a:gd name="connsiteY51" fmla="*/ 68948 h 496315"/>
              <a:gd name="connsiteX52" fmla="*/ 10354 w 609243"/>
              <a:gd name="connsiteY52" fmla="*/ 64779 h 496315"/>
              <a:gd name="connsiteX53" fmla="*/ 197678 w 609243"/>
              <a:gd name="connsiteY5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49445 w 609243"/>
              <a:gd name="connsiteY18" fmla="*/ 274552 h 496315"/>
              <a:gd name="connsiteX19" fmla="*/ 338060 w 609243"/>
              <a:gd name="connsiteY19" fmla="*/ 258438 h 496315"/>
              <a:gd name="connsiteX20" fmla="*/ 439981 w 609243"/>
              <a:gd name="connsiteY20" fmla="*/ 229743 h 496315"/>
              <a:gd name="connsiteX21" fmla="*/ 436157 w 609243"/>
              <a:gd name="connsiteY21" fmla="*/ 183933 h 496315"/>
              <a:gd name="connsiteX22" fmla="*/ 539058 w 609243"/>
              <a:gd name="connsiteY22" fmla="*/ 213639 h 496315"/>
              <a:gd name="connsiteX23" fmla="*/ 530612 w 609243"/>
              <a:gd name="connsiteY23" fmla="*/ 231439 h 496315"/>
              <a:gd name="connsiteX24" fmla="*/ 436157 w 609243"/>
              <a:gd name="connsiteY24" fmla="*/ 183933 h 496315"/>
              <a:gd name="connsiteX25" fmla="*/ 198798 w 609243"/>
              <a:gd name="connsiteY25" fmla="*/ 22403 h 496315"/>
              <a:gd name="connsiteX26" fmla="*/ 27245 w 609243"/>
              <a:gd name="connsiteY26" fmla="*/ 79844 h 496315"/>
              <a:gd name="connsiteX27" fmla="*/ 26012 w 609243"/>
              <a:gd name="connsiteY27" fmla="*/ 387586 h 496315"/>
              <a:gd name="connsiteX28" fmla="*/ 306429 w 609243"/>
              <a:gd name="connsiteY28" fmla="*/ 408620 h 496315"/>
              <a:gd name="connsiteX29" fmla="*/ 586847 w 609243"/>
              <a:gd name="connsiteY29" fmla="*/ 387586 h 496315"/>
              <a:gd name="connsiteX30" fmla="*/ 585614 w 609243"/>
              <a:gd name="connsiteY30" fmla="*/ 79844 h 496315"/>
              <a:gd name="connsiteX31" fmla="*/ 315160 w 609243"/>
              <a:gd name="connsiteY31" fmla="*/ 68664 h 496315"/>
              <a:gd name="connsiteX32" fmla="*/ 306429 w 609243"/>
              <a:gd name="connsiteY32" fmla="*/ 71791 h 496315"/>
              <a:gd name="connsiteX33" fmla="*/ 297699 w 609243"/>
              <a:gd name="connsiteY33" fmla="*/ 68664 h 496315"/>
              <a:gd name="connsiteX34" fmla="*/ 198798 w 609243"/>
              <a:gd name="connsiteY34" fmla="*/ 22403 h 496315"/>
              <a:gd name="connsiteX35" fmla="*/ 197678 w 609243"/>
              <a:gd name="connsiteY35" fmla="*/ 346 h 496315"/>
              <a:gd name="connsiteX36" fmla="*/ 306429 w 609243"/>
              <a:gd name="connsiteY36" fmla="*/ 46209 h 496315"/>
              <a:gd name="connsiteX37" fmla="*/ 602505 w 609243"/>
              <a:gd name="connsiteY37" fmla="*/ 64779 h 496315"/>
              <a:gd name="connsiteX38" fmla="*/ 606016 w 609243"/>
              <a:gd name="connsiteY38" fmla="*/ 68948 h 496315"/>
              <a:gd name="connsiteX39" fmla="*/ 608009 w 609243"/>
              <a:gd name="connsiteY39" fmla="*/ 75581 h 496315"/>
              <a:gd name="connsiteX40" fmla="*/ 609243 w 609243"/>
              <a:gd name="connsiteY40" fmla="*/ 396113 h 496315"/>
              <a:gd name="connsiteX41" fmla="*/ 608199 w 609243"/>
              <a:gd name="connsiteY41" fmla="*/ 400945 h 496315"/>
              <a:gd name="connsiteX42" fmla="*/ 595103 w 609243"/>
              <a:gd name="connsiteY42" fmla="*/ 414210 h 496315"/>
              <a:gd name="connsiteX43" fmla="*/ 317437 w 609243"/>
              <a:gd name="connsiteY43" fmla="*/ 428043 h 496315"/>
              <a:gd name="connsiteX44" fmla="*/ 306429 w 609243"/>
              <a:gd name="connsiteY44" fmla="*/ 434675 h 496315"/>
              <a:gd name="connsiteX45" fmla="*/ 295422 w 609243"/>
              <a:gd name="connsiteY45" fmla="*/ 428043 h 496315"/>
              <a:gd name="connsiteX46" fmla="*/ 17756 w 609243"/>
              <a:gd name="connsiteY46" fmla="*/ 414210 h 496315"/>
              <a:gd name="connsiteX47" fmla="*/ 4660 w 609243"/>
              <a:gd name="connsiteY47" fmla="*/ 400945 h 496315"/>
              <a:gd name="connsiteX48" fmla="*/ 3616 w 609243"/>
              <a:gd name="connsiteY48" fmla="*/ 396113 h 496315"/>
              <a:gd name="connsiteX49" fmla="*/ 4850 w 609243"/>
              <a:gd name="connsiteY49" fmla="*/ 75581 h 496315"/>
              <a:gd name="connsiteX50" fmla="*/ 6843 w 609243"/>
              <a:gd name="connsiteY50" fmla="*/ 68948 h 496315"/>
              <a:gd name="connsiteX51" fmla="*/ 10354 w 609243"/>
              <a:gd name="connsiteY51" fmla="*/ 64779 h 496315"/>
              <a:gd name="connsiteX52" fmla="*/ 197678 w 609243"/>
              <a:gd name="connsiteY5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38060 w 609243"/>
              <a:gd name="connsiteY18" fmla="*/ 258438 h 496315"/>
              <a:gd name="connsiteX19" fmla="*/ 439981 w 609243"/>
              <a:gd name="connsiteY19" fmla="*/ 229743 h 496315"/>
              <a:gd name="connsiteX20" fmla="*/ 436157 w 609243"/>
              <a:gd name="connsiteY20" fmla="*/ 183933 h 496315"/>
              <a:gd name="connsiteX21" fmla="*/ 539058 w 609243"/>
              <a:gd name="connsiteY21" fmla="*/ 213639 h 496315"/>
              <a:gd name="connsiteX22" fmla="*/ 530612 w 609243"/>
              <a:gd name="connsiteY22" fmla="*/ 231439 h 496315"/>
              <a:gd name="connsiteX23" fmla="*/ 436157 w 609243"/>
              <a:gd name="connsiteY23" fmla="*/ 183933 h 496315"/>
              <a:gd name="connsiteX24" fmla="*/ 198798 w 609243"/>
              <a:gd name="connsiteY24" fmla="*/ 22403 h 496315"/>
              <a:gd name="connsiteX25" fmla="*/ 27245 w 609243"/>
              <a:gd name="connsiteY25" fmla="*/ 79844 h 496315"/>
              <a:gd name="connsiteX26" fmla="*/ 26012 w 609243"/>
              <a:gd name="connsiteY26" fmla="*/ 387586 h 496315"/>
              <a:gd name="connsiteX27" fmla="*/ 306429 w 609243"/>
              <a:gd name="connsiteY27" fmla="*/ 408620 h 496315"/>
              <a:gd name="connsiteX28" fmla="*/ 586847 w 609243"/>
              <a:gd name="connsiteY28" fmla="*/ 387586 h 496315"/>
              <a:gd name="connsiteX29" fmla="*/ 585614 w 609243"/>
              <a:gd name="connsiteY29" fmla="*/ 79844 h 496315"/>
              <a:gd name="connsiteX30" fmla="*/ 315160 w 609243"/>
              <a:gd name="connsiteY30" fmla="*/ 68664 h 496315"/>
              <a:gd name="connsiteX31" fmla="*/ 306429 w 609243"/>
              <a:gd name="connsiteY31" fmla="*/ 71791 h 496315"/>
              <a:gd name="connsiteX32" fmla="*/ 297699 w 609243"/>
              <a:gd name="connsiteY32" fmla="*/ 68664 h 496315"/>
              <a:gd name="connsiteX33" fmla="*/ 198798 w 609243"/>
              <a:gd name="connsiteY33" fmla="*/ 22403 h 496315"/>
              <a:gd name="connsiteX34" fmla="*/ 197678 w 609243"/>
              <a:gd name="connsiteY34" fmla="*/ 346 h 496315"/>
              <a:gd name="connsiteX35" fmla="*/ 306429 w 609243"/>
              <a:gd name="connsiteY35" fmla="*/ 46209 h 496315"/>
              <a:gd name="connsiteX36" fmla="*/ 602505 w 609243"/>
              <a:gd name="connsiteY36" fmla="*/ 64779 h 496315"/>
              <a:gd name="connsiteX37" fmla="*/ 606016 w 609243"/>
              <a:gd name="connsiteY37" fmla="*/ 68948 h 496315"/>
              <a:gd name="connsiteX38" fmla="*/ 608009 w 609243"/>
              <a:gd name="connsiteY38" fmla="*/ 75581 h 496315"/>
              <a:gd name="connsiteX39" fmla="*/ 609243 w 609243"/>
              <a:gd name="connsiteY39" fmla="*/ 396113 h 496315"/>
              <a:gd name="connsiteX40" fmla="*/ 608199 w 609243"/>
              <a:gd name="connsiteY40" fmla="*/ 400945 h 496315"/>
              <a:gd name="connsiteX41" fmla="*/ 595103 w 609243"/>
              <a:gd name="connsiteY41" fmla="*/ 414210 h 496315"/>
              <a:gd name="connsiteX42" fmla="*/ 317437 w 609243"/>
              <a:gd name="connsiteY42" fmla="*/ 428043 h 496315"/>
              <a:gd name="connsiteX43" fmla="*/ 306429 w 609243"/>
              <a:gd name="connsiteY43" fmla="*/ 434675 h 496315"/>
              <a:gd name="connsiteX44" fmla="*/ 295422 w 609243"/>
              <a:gd name="connsiteY44" fmla="*/ 428043 h 496315"/>
              <a:gd name="connsiteX45" fmla="*/ 17756 w 609243"/>
              <a:gd name="connsiteY45" fmla="*/ 414210 h 496315"/>
              <a:gd name="connsiteX46" fmla="*/ 4660 w 609243"/>
              <a:gd name="connsiteY46" fmla="*/ 400945 h 496315"/>
              <a:gd name="connsiteX47" fmla="*/ 3616 w 609243"/>
              <a:gd name="connsiteY47" fmla="*/ 396113 h 496315"/>
              <a:gd name="connsiteX48" fmla="*/ 4850 w 609243"/>
              <a:gd name="connsiteY48" fmla="*/ 75581 h 496315"/>
              <a:gd name="connsiteX49" fmla="*/ 6843 w 609243"/>
              <a:gd name="connsiteY49" fmla="*/ 68948 h 496315"/>
              <a:gd name="connsiteX50" fmla="*/ 10354 w 609243"/>
              <a:gd name="connsiteY50" fmla="*/ 64779 h 496315"/>
              <a:gd name="connsiteX51" fmla="*/ 197678 w 609243"/>
              <a:gd name="connsiteY5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439981 w 609243"/>
              <a:gd name="connsiteY18" fmla="*/ 229743 h 496315"/>
              <a:gd name="connsiteX19" fmla="*/ 436157 w 609243"/>
              <a:gd name="connsiteY19" fmla="*/ 183933 h 496315"/>
              <a:gd name="connsiteX20" fmla="*/ 539058 w 609243"/>
              <a:gd name="connsiteY20" fmla="*/ 213639 h 496315"/>
              <a:gd name="connsiteX21" fmla="*/ 530612 w 609243"/>
              <a:gd name="connsiteY21" fmla="*/ 231439 h 496315"/>
              <a:gd name="connsiteX22" fmla="*/ 436157 w 609243"/>
              <a:gd name="connsiteY22" fmla="*/ 183933 h 496315"/>
              <a:gd name="connsiteX23" fmla="*/ 198798 w 609243"/>
              <a:gd name="connsiteY23" fmla="*/ 22403 h 496315"/>
              <a:gd name="connsiteX24" fmla="*/ 27245 w 609243"/>
              <a:gd name="connsiteY24" fmla="*/ 79844 h 496315"/>
              <a:gd name="connsiteX25" fmla="*/ 26012 w 609243"/>
              <a:gd name="connsiteY25" fmla="*/ 387586 h 496315"/>
              <a:gd name="connsiteX26" fmla="*/ 306429 w 609243"/>
              <a:gd name="connsiteY26" fmla="*/ 408620 h 496315"/>
              <a:gd name="connsiteX27" fmla="*/ 586847 w 609243"/>
              <a:gd name="connsiteY27" fmla="*/ 387586 h 496315"/>
              <a:gd name="connsiteX28" fmla="*/ 585614 w 609243"/>
              <a:gd name="connsiteY28" fmla="*/ 79844 h 496315"/>
              <a:gd name="connsiteX29" fmla="*/ 315160 w 609243"/>
              <a:gd name="connsiteY29" fmla="*/ 68664 h 496315"/>
              <a:gd name="connsiteX30" fmla="*/ 306429 w 609243"/>
              <a:gd name="connsiteY30" fmla="*/ 71791 h 496315"/>
              <a:gd name="connsiteX31" fmla="*/ 297699 w 609243"/>
              <a:gd name="connsiteY31" fmla="*/ 68664 h 496315"/>
              <a:gd name="connsiteX32" fmla="*/ 198798 w 609243"/>
              <a:gd name="connsiteY32" fmla="*/ 22403 h 496315"/>
              <a:gd name="connsiteX33" fmla="*/ 197678 w 609243"/>
              <a:gd name="connsiteY33" fmla="*/ 346 h 496315"/>
              <a:gd name="connsiteX34" fmla="*/ 306429 w 609243"/>
              <a:gd name="connsiteY34" fmla="*/ 46209 h 496315"/>
              <a:gd name="connsiteX35" fmla="*/ 602505 w 609243"/>
              <a:gd name="connsiteY35" fmla="*/ 64779 h 496315"/>
              <a:gd name="connsiteX36" fmla="*/ 606016 w 609243"/>
              <a:gd name="connsiteY36" fmla="*/ 68948 h 496315"/>
              <a:gd name="connsiteX37" fmla="*/ 608009 w 609243"/>
              <a:gd name="connsiteY37" fmla="*/ 75581 h 496315"/>
              <a:gd name="connsiteX38" fmla="*/ 609243 w 609243"/>
              <a:gd name="connsiteY38" fmla="*/ 396113 h 496315"/>
              <a:gd name="connsiteX39" fmla="*/ 608199 w 609243"/>
              <a:gd name="connsiteY39" fmla="*/ 400945 h 496315"/>
              <a:gd name="connsiteX40" fmla="*/ 595103 w 609243"/>
              <a:gd name="connsiteY40" fmla="*/ 414210 h 496315"/>
              <a:gd name="connsiteX41" fmla="*/ 317437 w 609243"/>
              <a:gd name="connsiteY41" fmla="*/ 428043 h 496315"/>
              <a:gd name="connsiteX42" fmla="*/ 306429 w 609243"/>
              <a:gd name="connsiteY42" fmla="*/ 434675 h 496315"/>
              <a:gd name="connsiteX43" fmla="*/ 295422 w 609243"/>
              <a:gd name="connsiteY43" fmla="*/ 428043 h 496315"/>
              <a:gd name="connsiteX44" fmla="*/ 17756 w 609243"/>
              <a:gd name="connsiteY44" fmla="*/ 414210 h 496315"/>
              <a:gd name="connsiteX45" fmla="*/ 4660 w 609243"/>
              <a:gd name="connsiteY45" fmla="*/ 400945 h 496315"/>
              <a:gd name="connsiteX46" fmla="*/ 3616 w 609243"/>
              <a:gd name="connsiteY46" fmla="*/ 396113 h 496315"/>
              <a:gd name="connsiteX47" fmla="*/ 4850 w 609243"/>
              <a:gd name="connsiteY47" fmla="*/ 75581 h 496315"/>
              <a:gd name="connsiteX48" fmla="*/ 6843 w 609243"/>
              <a:gd name="connsiteY48" fmla="*/ 68948 h 496315"/>
              <a:gd name="connsiteX49" fmla="*/ 10354 w 609243"/>
              <a:gd name="connsiteY49" fmla="*/ 64779 h 496315"/>
              <a:gd name="connsiteX50" fmla="*/ 197678 w 609243"/>
              <a:gd name="connsiteY5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43849 w 609243"/>
              <a:gd name="connsiteY13" fmla="*/ 275552 h 496315"/>
              <a:gd name="connsiteX14" fmla="*/ 439981 w 609243"/>
              <a:gd name="connsiteY14" fmla="*/ 229743 h 496315"/>
              <a:gd name="connsiteX15" fmla="*/ 542897 w 609243"/>
              <a:gd name="connsiteY15" fmla="*/ 259481 h 496315"/>
              <a:gd name="connsiteX16" fmla="*/ 534359 w 609243"/>
              <a:gd name="connsiteY16" fmla="*/ 277206 h 496315"/>
              <a:gd name="connsiteX17" fmla="*/ 439981 w 609243"/>
              <a:gd name="connsiteY17" fmla="*/ 229743 h 496315"/>
              <a:gd name="connsiteX18" fmla="*/ 436157 w 609243"/>
              <a:gd name="connsiteY18" fmla="*/ 183933 h 496315"/>
              <a:gd name="connsiteX19" fmla="*/ 539058 w 609243"/>
              <a:gd name="connsiteY19" fmla="*/ 213639 h 496315"/>
              <a:gd name="connsiteX20" fmla="*/ 530612 w 609243"/>
              <a:gd name="connsiteY20" fmla="*/ 231439 h 496315"/>
              <a:gd name="connsiteX21" fmla="*/ 436157 w 609243"/>
              <a:gd name="connsiteY21" fmla="*/ 183933 h 496315"/>
              <a:gd name="connsiteX22" fmla="*/ 198798 w 609243"/>
              <a:gd name="connsiteY22" fmla="*/ 22403 h 496315"/>
              <a:gd name="connsiteX23" fmla="*/ 27245 w 609243"/>
              <a:gd name="connsiteY23" fmla="*/ 79844 h 496315"/>
              <a:gd name="connsiteX24" fmla="*/ 26012 w 609243"/>
              <a:gd name="connsiteY24" fmla="*/ 387586 h 496315"/>
              <a:gd name="connsiteX25" fmla="*/ 306429 w 609243"/>
              <a:gd name="connsiteY25" fmla="*/ 408620 h 496315"/>
              <a:gd name="connsiteX26" fmla="*/ 586847 w 609243"/>
              <a:gd name="connsiteY26" fmla="*/ 387586 h 496315"/>
              <a:gd name="connsiteX27" fmla="*/ 585614 w 609243"/>
              <a:gd name="connsiteY27" fmla="*/ 79844 h 496315"/>
              <a:gd name="connsiteX28" fmla="*/ 315160 w 609243"/>
              <a:gd name="connsiteY28" fmla="*/ 68664 h 496315"/>
              <a:gd name="connsiteX29" fmla="*/ 306429 w 609243"/>
              <a:gd name="connsiteY29" fmla="*/ 71791 h 496315"/>
              <a:gd name="connsiteX30" fmla="*/ 297699 w 609243"/>
              <a:gd name="connsiteY30" fmla="*/ 68664 h 496315"/>
              <a:gd name="connsiteX31" fmla="*/ 198798 w 609243"/>
              <a:gd name="connsiteY31" fmla="*/ 22403 h 496315"/>
              <a:gd name="connsiteX32" fmla="*/ 197678 w 609243"/>
              <a:gd name="connsiteY32" fmla="*/ 346 h 496315"/>
              <a:gd name="connsiteX33" fmla="*/ 306429 w 609243"/>
              <a:gd name="connsiteY33" fmla="*/ 46209 h 496315"/>
              <a:gd name="connsiteX34" fmla="*/ 602505 w 609243"/>
              <a:gd name="connsiteY34" fmla="*/ 64779 h 496315"/>
              <a:gd name="connsiteX35" fmla="*/ 606016 w 609243"/>
              <a:gd name="connsiteY35" fmla="*/ 68948 h 496315"/>
              <a:gd name="connsiteX36" fmla="*/ 608009 w 609243"/>
              <a:gd name="connsiteY36" fmla="*/ 75581 h 496315"/>
              <a:gd name="connsiteX37" fmla="*/ 609243 w 609243"/>
              <a:gd name="connsiteY37" fmla="*/ 396113 h 496315"/>
              <a:gd name="connsiteX38" fmla="*/ 608199 w 609243"/>
              <a:gd name="connsiteY38" fmla="*/ 400945 h 496315"/>
              <a:gd name="connsiteX39" fmla="*/ 595103 w 609243"/>
              <a:gd name="connsiteY39" fmla="*/ 414210 h 496315"/>
              <a:gd name="connsiteX40" fmla="*/ 317437 w 609243"/>
              <a:gd name="connsiteY40" fmla="*/ 428043 h 496315"/>
              <a:gd name="connsiteX41" fmla="*/ 306429 w 609243"/>
              <a:gd name="connsiteY41" fmla="*/ 434675 h 496315"/>
              <a:gd name="connsiteX42" fmla="*/ 295422 w 609243"/>
              <a:gd name="connsiteY42" fmla="*/ 428043 h 496315"/>
              <a:gd name="connsiteX43" fmla="*/ 17756 w 609243"/>
              <a:gd name="connsiteY43" fmla="*/ 414210 h 496315"/>
              <a:gd name="connsiteX44" fmla="*/ 4660 w 609243"/>
              <a:gd name="connsiteY44" fmla="*/ 400945 h 496315"/>
              <a:gd name="connsiteX45" fmla="*/ 3616 w 609243"/>
              <a:gd name="connsiteY45" fmla="*/ 396113 h 496315"/>
              <a:gd name="connsiteX46" fmla="*/ 4850 w 609243"/>
              <a:gd name="connsiteY46" fmla="*/ 75581 h 496315"/>
              <a:gd name="connsiteX47" fmla="*/ 6843 w 609243"/>
              <a:gd name="connsiteY47" fmla="*/ 68948 h 496315"/>
              <a:gd name="connsiteX48" fmla="*/ 10354 w 609243"/>
              <a:gd name="connsiteY48" fmla="*/ 64779 h 496315"/>
              <a:gd name="connsiteX49" fmla="*/ 197678 w 609243"/>
              <a:gd name="connsiteY4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39981 w 609243"/>
              <a:gd name="connsiteY13" fmla="*/ 229743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9981 w 609243"/>
              <a:gd name="connsiteY16" fmla="*/ 229743 h 496315"/>
              <a:gd name="connsiteX17" fmla="*/ 436157 w 609243"/>
              <a:gd name="connsiteY17" fmla="*/ 183933 h 496315"/>
              <a:gd name="connsiteX18" fmla="*/ 539058 w 609243"/>
              <a:gd name="connsiteY18" fmla="*/ 213639 h 496315"/>
              <a:gd name="connsiteX19" fmla="*/ 530612 w 609243"/>
              <a:gd name="connsiteY19" fmla="*/ 231439 h 496315"/>
              <a:gd name="connsiteX20" fmla="*/ 436157 w 609243"/>
              <a:gd name="connsiteY20" fmla="*/ 183933 h 496315"/>
              <a:gd name="connsiteX21" fmla="*/ 198798 w 609243"/>
              <a:gd name="connsiteY21" fmla="*/ 22403 h 496315"/>
              <a:gd name="connsiteX22" fmla="*/ 27245 w 609243"/>
              <a:gd name="connsiteY22" fmla="*/ 79844 h 496315"/>
              <a:gd name="connsiteX23" fmla="*/ 26012 w 609243"/>
              <a:gd name="connsiteY23" fmla="*/ 387586 h 496315"/>
              <a:gd name="connsiteX24" fmla="*/ 306429 w 609243"/>
              <a:gd name="connsiteY24" fmla="*/ 408620 h 496315"/>
              <a:gd name="connsiteX25" fmla="*/ 586847 w 609243"/>
              <a:gd name="connsiteY25" fmla="*/ 387586 h 496315"/>
              <a:gd name="connsiteX26" fmla="*/ 585614 w 609243"/>
              <a:gd name="connsiteY26" fmla="*/ 79844 h 496315"/>
              <a:gd name="connsiteX27" fmla="*/ 315160 w 609243"/>
              <a:gd name="connsiteY27" fmla="*/ 68664 h 496315"/>
              <a:gd name="connsiteX28" fmla="*/ 306429 w 609243"/>
              <a:gd name="connsiteY28" fmla="*/ 71791 h 496315"/>
              <a:gd name="connsiteX29" fmla="*/ 297699 w 609243"/>
              <a:gd name="connsiteY29" fmla="*/ 68664 h 496315"/>
              <a:gd name="connsiteX30" fmla="*/ 198798 w 609243"/>
              <a:gd name="connsiteY30" fmla="*/ 22403 h 496315"/>
              <a:gd name="connsiteX31" fmla="*/ 197678 w 609243"/>
              <a:gd name="connsiteY31" fmla="*/ 346 h 496315"/>
              <a:gd name="connsiteX32" fmla="*/ 306429 w 609243"/>
              <a:gd name="connsiteY32" fmla="*/ 46209 h 496315"/>
              <a:gd name="connsiteX33" fmla="*/ 602505 w 609243"/>
              <a:gd name="connsiteY33" fmla="*/ 64779 h 496315"/>
              <a:gd name="connsiteX34" fmla="*/ 606016 w 609243"/>
              <a:gd name="connsiteY34" fmla="*/ 68948 h 496315"/>
              <a:gd name="connsiteX35" fmla="*/ 608009 w 609243"/>
              <a:gd name="connsiteY35" fmla="*/ 75581 h 496315"/>
              <a:gd name="connsiteX36" fmla="*/ 609243 w 609243"/>
              <a:gd name="connsiteY36" fmla="*/ 396113 h 496315"/>
              <a:gd name="connsiteX37" fmla="*/ 608199 w 609243"/>
              <a:gd name="connsiteY37" fmla="*/ 400945 h 496315"/>
              <a:gd name="connsiteX38" fmla="*/ 595103 w 609243"/>
              <a:gd name="connsiteY38" fmla="*/ 414210 h 496315"/>
              <a:gd name="connsiteX39" fmla="*/ 317437 w 609243"/>
              <a:gd name="connsiteY39" fmla="*/ 428043 h 496315"/>
              <a:gd name="connsiteX40" fmla="*/ 306429 w 609243"/>
              <a:gd name="connsiteY40" fmla="*/ 434675 h 496315"/>
              <a:gd name="connsiteX41" fmla="*/ 295422 w 609243"/>
              <a:gd name="connsiteY41" fmla="*/ 428043 h 496315"/>
              <a:gd name="connsiteX42" fmla="*/ 17756 w 609243"/>
              <a:gd name="connsiteY42" fmla="*/ 414210 h 496315"/>
              <a:gd name="connsiteX43" fmla="*/ 4660 w 609243"/>
              <a:gd name="connsiteY43" fmla="*/ 400945 h 496315"/>
              <a:gd name="connsiteX44" fmla="*/ 3616 w 609243"/>
              <a:gd name="connsiteY44" fmla="*/ 396113 h 496315"/>
              <a:gd name="connsiteX45" fmla="*/ 4850 w 609243"/>
              <a:gd name="connsiteY45" fmla="*/ 75581 h 496315"/>
              <a:gd name="connsiteX46" fmla="*/ 6843 w 609243"/>
              <a:gd name="connsiteY46" fmla="*/ 68948 h 496315"/>
              <a:gd name="connsiteX47" fmla="*/ 10354 w 609243"/>
              <a:gd name="connsiteY47" fmla="*/ 64779 h 496315"/>
              <a:gd name="connsiteX48" fmla="*/ 197678 w 609243"/>
              <a:gd name="connsiteY4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6157 w 609243"/>
              <a:gd name="connsiteY16" fmla="*/ 183933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436157 w 609243"/>
              <a:gd name="connsiteY19" fmla="*/ 183933 h 496315"/>
              <a:gd name="connsiteX20" fmla="*/ 198798 w 609243"/>
              <a:gd name="connsiteY20" fmla="*/ 22403 h 496315"/>
              <a:gd name="connsiteX21" fmla="*/ 27245 w 609243"/>
              <a:gd name="connsiteY21" fmla="*/ 79844 h 496315"/>
              <a:gd name="connsiteX22" fmla="*/ 26012 w 609243"/>
              <a:gd name="connsiteY22" fmla="*/ 387586 h 496315"/>
              <a:gd name="connsiteX23" fmla="*/ 306429 w 609243"/>
              <a:gd name="connsiteY23" fmla="*/ 408620 h 496315"/>
              <a:gd name="connsiteX24" fmla="*/ 586847 w 609243"/>
              <a:gd name="connsiteY24" fmla="*/ 387586 h 496315"/>
              <a:gd name="connsiteX25" fmla="*/ 585614 w 609243"/>
              <a:gd name="connsiteY25" fmla="*/ 79844 h 496315"/>
              <a:gd name="connsiteX26" fmla="*/ 315160 w 609243"/>
              <a:gd name="connsiteY26" fmla="*/ 68664 h 496315"/>
              <a:gd name="connsiteX27" fmla="*/ 306429 w 609243"/>
              <a:gd name="connsiteY27" fmla="*/ 71791 h 496315"/>
              <a:gd name="connsiteX28" fmla="*/ 297699 w 609243"/>
              <a:gd name="connsiteY28" fmla="*/ 68664 h 496315"/>
              <a:gd name="connsiteX29" fmla="*/ 198798 w 609243"/>
              <a:gd name="connsiteY29" fmla="*/ 22403 h 496315"/>
              <a:gd name="connsiteX30" fmla="*/ 197678 w 609243"/>
              <a:gd name="connsiteY30" fmla="*/ 346 h 496315"/>
              <a:gd name="connsiteX31" fmla="*/ 306429 w 609243"/>
              <a:gd name="connsiteY31" fmla="*/ 46209 h 496315"/>
              <a:gd name="connsiteX32" fmla="*/ 602505 w 609243"/>
              <a:gd name="connsiteY32" fmla="*/ 64779 h 496315"/>
              <a:gd name="connsiteX33" fmla="*/ 606016 w 609243"/>
              <a:gd name="connsiteY33" fmla="*/ 68948 h 496315"/>
              <a:gd name="connsiteX34" fmla="*/ 608009 w 609243"/>
              <a:gd name="connsiteY34" fmla="*/ 75581 h 496315"/>
              <a:gd name="connsiteX35" fmla="*/ 609243 w 609243"/>
              <a:gd name="connsiteY35" fmla="*/ 396113 h 496315"/>
              <a:gd name="connsiteX36" fmla="*/ 608199 w 609243"/>
              <a:gd name="connsiteY36" fmla="*/ 400945 h 496315"/>
              <a:gd name="connsiteX37" fmla="*/ 595103 w 609243"/>
              <a:gd name="connsiteY37" fmla="*/ 414210 h 496315"/>
              <a:gd name="connsiteX38" fmla="*/ 317437 w 609243"/>
              <a:gd name="connsiteY38" fmla="*/ 428043 h 496315"/>
              <a:gd name="connsiteX39" fmla="*/ 306429 w 609243"/>
              <a:gd name="connsiteY39" fmla="*/ 434675 h 496315"/>
              <a:gd name="connsiteX40" fmla="*/ 295422 w 609243"/>
              <a:gd name="connsiteY40" fmla="*/ 428043 h 496315"/>
              <a:gd name="connsiteX41" fmla="*/ 17756 w 609243"/>
              <a:gd name="connsiteY41" fmla="*/ 414210 h 496315"/>
              <a:gd name="connsiteX42" fmla="*/ 4660 w 609243"/>
              <a:gd name="connsiteY42" fmla="*/ 400945 h 496315"/>
              <a:gd name="connsiteX43" fmla="*/ 3616 w 609243"/>
              <a:gd name="connsiteY43" fmla="*/ 396113 h 496315"/>
              <a:gd name="connsiteX44" fmla="*/ 4850 w 609243"/>
              <a:gd name="connsiteY44" fmla="*/ 75581 h 496315"/>
              <a:gd name="connsiteX45" fmla="*/ 6843 w 609243"/>
              <a:gd name="connsiteY45" fmla="*/ 68948 h 496315"/>
              <a:gd name="connsiteX46" fmla="*/ 10354 w 609243"/>
              <a:gd name="connsiteY46" fmla="*/ 64779 h 496315"/>
              <a:gd name="connsiteX47" fmla="*/ 197678 w 609243"/>
              <a:gd name="connsiteY4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530612 w 609243"/>
              <a:gd name="connsiteY16" fmla="*/ 231439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198798 w 609243"/>
              <a:gd name="connsiteY19" fmla="*/ 22403 h 496315"/>
              <a:gd name="connsiteX20" fmla="*/ 27245 w 609243"/>
              <a:gd name="connsiteY20" fmla="*/ 79844 h 496315"/>
              <a:gd name="connsiteX21" fmla="*/ 26012 w 609243"/>
              <a:gd name="connsiteY21" fmla="*/ 387586 h 496315"/>
              <a:gd name="connsiteX22" fmla="*/ 306429 w 609243"/>
              <a:gd name="connsiteY22" fmla="*/ 408620 h 496315"/>
              <a:gd name="connsiteX23" fmla="*/ 586847 w 609243"/>
              <a:gd name="connsiteY23" fmla="*/ 387586 h 496315"/>
              <a:gd name="connsiteX24" fmla="*/ 585614 w 609243"/>
              <a:gd name="connsiteY24" fmla="*/ 79844 h 496315"/>
              <a:gd name="connsiteX25" fmla="*/ 315160 w 609243"/>
              <a:gd name="connsiteY25" fmla="*/ 68664 h 496315"/>
              <a:gd name="connsiteX26" fmla="*/ 306429 w 609243"/>
              <a:gd name="connsiteY26" fmla="*/ 71791 h 496315"/>
              <a:gd name="connsiteX27" fmla="*/ 297699 w 609243"/>
              <a:gd name="connsiteY27" fmla="*/ 68664 h 496315"/>
              <a:gd name="connsiteX28" fmla="*/ 198798 w 609243"/>
              <a:gd name="connsiteY28" fmla="*/ 22403 h 496315"/>
              <a:gd name="connsiteX29" fmla="*/ 197678 w 609243"/>
              <a:gd name="connsiteY29" fmla="*/ 346 h 496315"/>
              <a:gd name="connsiteX30" fmla="*/ 306429 w 609243"/>
              <a:gd name="connsiteY30" fmla="*/ 46209 h 496315"/>
              <a:gd name="connsiteX31" fmla="*/ 602505 w 609243"/>
              <a:gd name="connsiteY31" fmla="*/ 64779 h 496315"/>
              <a:gd name="connsiteX32" fmla="*/ 606016 w 609243"/>
              <a:gd name="connsiteY32" fmla="*/ 68948 h 496315"/>
              <a:gd name="connsiteX33" fmla="*/ 608009 w 609243"/>
              <a:gd name="connsiteY33" fmla="*/ 75581 h 496315"/>
              <a:gd name="connsiteX34" fmla="*/ 609243 w 609243"/>
              <a:gd name="connsiteY34" fmla="*/ 396113 h 496315"/>
              <a:gd name="connsiteX35" fmla="*/ 608199 w 609243"/>
              <a:gd name="connsiteY35" fmla="*/ 400945 h 496315"/>
              <a:gd name="connsiteX36" fmla="*/ 595103 w 609243"/>
              <a:gd name="connsiteY36" fmla="*/ 414210 h 496315"/>
              <a:gd name="connsiteX37" fmla="*/ 317437 w 609243"/>
              <a:gd name="connsiteY37" fmla="*/ 428043 h 496315"/>
              <a:gd name="connsiteX38" fmla="*/ 306429 w 609243"/>
              <a:gd name="connsiteY38" fmla="*/ 434675 h 496315"/>
              <a:gd name="connsiteX39" fmla="*/ 295422 w 609243"/>
              <a:gd name="connsiteY39" fmla="*/ 428043 h 496315"/>
              <a:gd name="connsiteX40" fmla="*/ 17756 w 609243"/>
              <a:gd name="connsiteY40" fmla="*/ 414210 h 496315"/>
              <a:gd name="connsiteX41" fmla="*/ 4660 w 609243"/>
              <a:gd name="connsiteY41" fmla="*/ 400945 h 496315"/>
              <a:gd name="connsiteX42" fmla="*/ 3616 w 609243"/>
              <a:gd name="connsiteY42" fmla="*/ 396113 h 496315"/>
              <a:gd name="connsiteX43" fmla="*/ 4850 w 609243"/>
              <a:gd name="connsiteY43" fmla="*/ 75581 h 496315"/>
              <a:gd name="connsiteX44" fmla="*/ 6843 w 609243"/>
              <a:gd name="connsiteY44" fmla="*/ 68948 h 496315"/>
              <a:gd name="connsiteX45" fmla="*/ 10354 w 609243"/>
              <a:gd name="connsiteY45" fmla="*/ 64779 h 496315"/>
              <a:gd name="connsiteX46" fmla="*/ 197678 w 609243"/>
              <a:gd name="connsiteY4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198798 w 609243"/>
              <a:gd name="connsiteY16" fmla="*/ 22403 h 496315"/>
              <a:gd name="connsiteX17" fmla="*/ 27245 w 609243"/>
              <a:gd name="connsiteY17" fmla="*/ 79844 h 496315"/>
              <a:gd name="connsiteX18" fmla="*/ 26012 w 609243"/>
              <a:gd name="connsiteY18" fmla="*/ 387586 h 496315"/>
              <a:gd name="connsiteX19" fmla="*/ 306429 w 609243"/>
              <a:gd name="connsiteY19" fmla="*/ 408620 h 496315"/>
              <a:gd name="connsiteX20" fmla="*/ 586847 w 609243"/>
              <a:gd name="connsiteY20" fmla="*/ 387586 h 496315"/>
              <a:gd name="connsiteX21" fmla="*/ 585614 w 609243"/>
              <a:gd name="connsiteY21" fmla="*/ 79844 h 496315"/>
              <a:gd name="connsiteX22" fmla="*/ 315160 w 609243"/>
              <a:gd name="connsiteY22" fmla="*/ 68664 h 496315"/>
              <a:gd name="connsiteX23" fmla="*/ 306429 w 609243"/>
              <a:gd name="connsiteY23" fmla="*/ 71791 h 496315"/>
              <a:gd name="connsiteX24" fmla="*/ 297699 w 609243"/>
              <a:gd name="connsiteY24" fmla="*/ 68664 h 496315"/>
              <a:gd name="connsiteX25" fmla="*/ 198798 w 609243"/>
              <a:gd name="connsiteY25" fmla="*/ 22403 h 496315"/>
              <a:gd name="connsiteX26" fmla="*/ 197678 w 609243"/>
              <a:gd name="connsiteY26" fmla="*/ 346 h 496315"/>
              <a:gd name="connsiteX27" fmla="*/ 306429 w 609243"/>
              <a:gd name="connsiteY27" fmla="*/ 46209 h 496315"/>
              <a:gd name="connsiteX28" fmla="*/ 602505 w 609243"/>
              <a:gd name="connsiteY28" fmla="*/ 64779 h 496315"/>
              <a:gd name="connsiteX29" fmla="*/ 606016 w 609243"/>
              <a:gd name="connsiteY29" fmla="*/ 68948 h 496315"/>
              <a:gd name="connsiteX30" fmla="*/ 608009 w 609243"/>
              <a:gd name="connsiteY30" fmla="*/ 75581 h 496315"/>
              <a:gd name="connsiteX31" fmla="*/ 609243 w 609243"/>
              <a:gd name="connsiteY31" fmla="*/ 396113 h 496315"/>
              <a:gd name="connsiteX32" fmla="*/ 608199 w 609243"/>
              <a:gd name="connsiteY32" fmla="*/ 400945 h 496315"/>
              <a:gd name="connsiteX33" fmla="*/ 595103 w 609243"/>
              <a:gd name="connsiteY33" fmla="*/ 414210 h 496315"/>
              <a:gd name="connsiteX34" fmla="*/ 317437 w 609243"/>
              <a:gd name="connsiteY34" fmla="*/ 428043 h 496315"/>
              <a:gd name="connsiteX35" fmla="*/ 306429 w 609243"/>
              <a:gd name="connsiteY35" fmla="*/ 434675 h 496315"/>
              <a:gd name="connsiteX36" fmla="*/ 295422 w 609243"/>
              <a:gd name="connsiteY36" fmla="*/ 428043 h 496315"/>
              <a:gd name="connsiteX37" fmla="*/ 17756 w 609243"/>
              <a:gd name="connsiteY37" fmla="*/ 414210 h 496315"/>
              <a:gd name="connsiteX38" fmla="*/ 4660 w 609243"/>
              <a:gd name="connsiteY38" fmla="*/ 400945 h 496315"/>
              <a:gd name="connsiteX39" fmla="*/ 3616 w 609243"/>
              <a:gd name="connsiteY39" fmla="*/ 396113 h 496315"/>
              <a:gd name="connsiteX40" fmla="*/ 4850 w 609243"/>
              <a:gd name="connsiteY40" fmla="*/ 75581 h 496315"/>
              <a:gd name="connsiteX41" fmla="*/ 6843 w 609243"/>
              <a:gd name="connsiteY41" fmla="*/ 68948 h 496315"/>
              <a:gd name="connsiteX42" fmla="*/ 10354 w 609243"/>
              <a:gd name="connsiteY42" fmla="*/ 64779 h 496315"/>
              <a:gd name="connsiteX43" fmla="*/ 197678 w 609243"/>
              <a:gd name="connsiteY4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198798 w 609243"/>
              <a:gd name="connsiteY13" fmla="*/ 22403 h 496315"/>
              <a:gd name="connsiteX14" fmla="*/ 27245 w 609243"/>
              <a:gd name="connsiteY14" fmla="*/ 79844 h 496315"/>
              <a:gd name="connsiteX15" fmla="*/ 26012 w 609243"/>
              <a:gd name="connsiteY15" fmla="*/ 387586 h 496315"/>
              <a:gd name="connsiteX16" fmla="*/ 306429 w 609243"/>
              <a:gd name="connsiteY16" fmla="*/ 408620 h 496315"/>
              <a:gd name="connsiteX17" fmla="*/ 586847 w 609243"/>
              <a:gd name="connsiteY17" fmla="*/ 387586 h 496315"/>
              <a:gd name="connsiteX18" fmla="*/ 585614 w 609243"/>
              <a:gd name="connsiteY18" fmla="*/ 79844 h 496315"/>
              <a:gd name="connsiteX19" fmla="*/ 315160 w 609243"/>
              <a:gd name="connsiteY19" fmla="*/ 68664 h 496315"/>
              <a:gd name="connsiteX20" fmla="*/ 306429 w 609243"/>
              <a:gd name="connsiteY20" fmla="*/ 71791 h 496315"/>
              <a:gd name="connsiteX21" fmla="*/ 297699 w 609243"/>
              <a:gd name="connsiteY21" fmla="*/ 68664 h 496315"/>
              <a:gd name="connsiteX22" fmla="*/ 198798 w 609243"/>
              <a:gd name="connsiteY22" fmla="*/ 22403 h 496315"/>
              <a:gd name="connsiteX23" fmla="*/ 197678 w 609243"/>
              <a:gd name="connsiteY23" fmla="*/ 346 h 496315"/>
              <a:gd name="connsiteX24" fmla="*/ 306429 w 609243"/>
              <a:gd name="connsiteY24" fmla="*/ 46209 h 496315"/>
              <a:gd name="connsiteX25" fmla="*/ 602505 w 609243"/>
              <a:gd name="connsiteY25" fmla="*/ 64779 h 496315"/>
              <a:gd name="connsiteX26" fmla="*/ 606016 w 609243"/>
              <a:gd name="connsiteY26" fmla="*/ 68948 h 496315"/>
              <a:gd name="connsiteX27" fmla="*/ 608009 w 609243"/>
              <a:gd name="connsiteY27" fmla="*/ 75581 h 496315"/>
              <a:gd name="connsiteX28" fmla="*/ 609243 w 609243"/>
              <a:gd name="connsiteY28" fmla="*/ 396113 h 496315"/>
              <a:gd name="connsiteX29" fmla="*/ 608199 w 609243"/>
              <a:gd name="connsiteY29" fmla="*/ 400945 h 496315"/>
              <a:gd name="connsiteX30" fmla="*/ 595103 w 609243"/>
              <a:gd name="connsiteY30" fmla="*/ 414210 h 496315"/>
              <a:gd name="connsiteX31" fmla="*/ 317437 w 609243"/>
              <a:gd name="connsiteY31" fmla="*/ 428043 h 496315"/>
              <a:gd name="connsiteX32" fmla="*/ 306429 w 609243"/>
              <a:gd name="connsiteY32" fmla="*/ 434675 h 496315"/>
              <a:gd name="connsiteX33" fmla="*/ 295422 w 609243"/>
              <a:gd name="connsiteY33" fmla="*/ 428043 h 496315"/>
              <a:gd name="connsiteX34" fmla="*/ 17756 w 609243"/>
              <a:gd name="connsiteY34" fmla="*/ 414210 h 496315"/>
              <a:gd name="connsiteX35" fmla="*/ 4660 w 609243"/>
              <a:gd name="connsiteY35" fmla="*/ 400945 h 496315"/>
              <a:gd name="connsiteX36" fmla="*/ 3616 w 609243"/>
              <a:gd name="connsiteY36" fmla="*/ 396113 h 496315"/>
              <a:gd name="connsiteX37" fmla="*/ 4850 w 609243"/>
              <a:gd name="connsiteY37" fmla="*/ 75581 h 496315"/>
              <a:gd name="connsiteX38" fmla="*/ 6843 w 609243"/>
              <a:gd name="connsiteY38" fmla="*/ 68948 h 496315"/>
              <a:gd name="connsiteX39" fmla="*/ 10354 w 609243"/>
              <a:gd name="connsiteY39" fmla="*/ 64779 h 496315"/>
              <a:gd name="connsiteX40" fmla="*/ 197678 w 609243"/>
              <a:gd name="connsiteY4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98798 w 609243"/>
              <a:gd name="connsiteY10" fmla="*/ 22403 h 496315"/>
              <a:gd name="connsiteX11" fmla="*/ 27245 w 609243"/>
              <a:gd name="connsiteY11" fmla="*/ 79844 h 496315"/>
              <a:gd name="connsiteX12" fmla="*/ 26012 w 609243"/>
              <a:gd name="connsiteY12" fmla="*/ 387586 h 496315"/>
              <a:gd name="connsiteX13" fmla="*/ 306429 w 609243"/>
              <a:gd name="connsiteY13" fmla="*/ 408620 h 496315"/>
              <a:gd name="connsiteX14" fmla="*/ 586847 w 609243"/>
              <a:gd name="connsiteY14" fmla="*/ 387586 h 496315"/>
              <a:gd name="connsiteX15" fmla="*/ 585614 w 609243"/>
              <a:gd name="connsiteY15" fmla="*/ 79844 h 496315"/>
              <a:gd name="connsiteX16" fmla="*/ 315160 w 609243"/>
              <a:gd name="connsiteY16" fmla="*/ 68664 h 496315"/>
              <a:gd name="connsiteX17" fmla="*/ 306429 w 609243"/>
              <a:gd name="connsiteY17" fmla="*/ 71791 h 496315"/>
              <a:gd name="connsiteX18" fmla="*/ 297699 w 609243"/>
              <a:gd name="connsiteY18" fmla="*/ 68664 h 496315"/>
              <a:gd name="connsiteX19" fmla="*/ 198798 w 609243"/>
              <a:gd name="connsiteY19" fmla="*/ 22403 h 496315"/>
              <a:gd name="connsiteX20" fmla="*/ 197678 w 609243"/>
              <a:gd name="connsiteY20" fmla="*/ 346 h 496315"/>
              <a:gd name="connsiteX21" fmla="*/ 306429 w 609243"/>
              <a:gd name="connsiteY21" fmla="*/ 46209 h 496315"/>
              <a:gd name="connsiteX22" fmla="*/ 602505 w 609243"/>
              <a:gd name="connsiteY22" fmla="*/ 64779 h 496315"/>
              <a:gd name="connsiteX23" fmla="*/ 606016 w 609243"/>
              <a:gd name="connsiteY23" fmla="*/ 68948 h 496315"/>
              <a:gd name="connsiteX24" fmla="*/ 608009 w 609243"/>
              <a:gd name="connsiteY24" fmla="*/ 75581 h 496315"/>
              <a:gd name="connsiteX25" fmla="*/ 609243 w 609243"/>
              <a:gd name="connsiteY25" fmla="*/ 396113 h 496315"/>
              <a:gd name="connsiteX26" fmla="*/ 608199 w 609243"/>
              <a:gd name="connsiteY26" fmla="*/ 400945 h 496315"/>
              <a:gd name="connsiteX27" fmla="*/ 595103 w 609243"/>
              <a:gd name="connsiteY27" fmla="*/ 414210 h 496315"/>
              <a:gd name="connsiteX28" fmla="*/ 317437 w 609243"/>
              <a:gd name="connsiteY28" fmla="*/ 428043 h 496315"/>
              <a:gd name="connsiteX29" fmla="*/ 306429 w 609243"/>
              <a:gd name="connsiteY29" fmla="*/ 434675 h 496315"/>
              <a:gd name="connsiteX30" fmla="*/ 295422 w 609243"/>
              <a:gd name="connsiteY30" fmla="*/ 428043 h 496315"/>
              <a:gd name="connsiteX31" fmla="*/ 17756 w 609243"/>
              <a:gd name="connsiteY31" fmla="*/ 414210 h 496315"/>
              <a:gd name="connsiteX32" fmla="*/ 4660 w 609243"/>
              <a:gd name="connsiteY32" fmla="*/ 400945 h 496315"/>
              <a:gd name="connsiteX33" fmla="*/ 3616 w 609243"/>
              <a:gd name="connsiteY33" fmla="*/ 396113 h 496315"/>
              <a:gd name="connsiteX34" fmla="*/ 4850 w 609243"/>
              <a:gd name="connsiteY34" fmla="*/ 75581 h 496315"/>
              <a:gd name="connsiteX35" fmla="*/ 6843 w 609243"/>
              <a:gd name="connsiteY35" fmla="*/ 68948 h 496315"/>
              <a:gd name="connsiteX36" fmla="*/ 10354 w 609243"/>
              <a:gd name="connsiteY36" fmla="*/ 64779 h 496315"/>
              <a:gd name="connsiteX37" fmla="*/ 197678 w 609243"/>
              <a:gd name="connsiteY37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sym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2053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20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什麼是陣列</a:t>
            </a:r>
            <a:endParaRPr lang="en-US" altLang="zh-TW" dirty="0"/>
          </a:p>
          <a:p>
            <a:r>
              <a:rPr lang="zh-TW" altLang="en-US" dirty="0">
                <a:hlinkClick r:id="rId3" action="ppaction://hlinksldjump"/>
              </a:rPr>
              <a:t>陣列的表示</a:t>
            </a:r>
            <a:endParaRPr lang="en-US" altLang="zh-TW" dirty="0"/>
          </a:p>
          <a:p>
            <a:r>
              <a:rPr lang="zh-TW" altLang="en-US" dirty="0">
                <a:hlinkClick r:id="rId4" action="ppaction://hlinksldjump"/>
              </a:rPr>
              <a:t>陣列的維度</a:t>
            </a:r>
            <a:endParaRPr lang="en-US" altLang="zh-TW" dirty="0"/>
          </a:p>
          <a:p>
            <a:r>
              <a:rPr lang="zh-TW" altLang="en-US" dirty="0">
                <a:hlinkClick r:id="rId5" action="ppaction://hlinksldjump"/>
              </a:rPr>
              <a:t>陣列的操作</a:t>
            </a:r>
            <a:endParaRPr lang="en-US" altLang="zh-TW" dirty="0"/>
          </a:p>
          <a:p>
            <a:pPr marL="450850" indent="0">
              <a:buNone/>
            </a:pPr>
            <a:r>
              <a:rPr lang="zh-TW" altLang="en-US" dirty="0">
                <a:sym typeface="Wingdings"/>
              </a:rPr>
              <a:t></a:t>
            </a:r>
            <a:r>
              <a:rPr lang="zh-TW" altLang="en-US" dirty="0">
                <a:hlinkClick r:id="rId6" action="ppaction://hlinksldjump"/>
              </a:rPr>
              <a:t>概念插播：</a:t>
            </a:r>
            <a:r>
              <a:rPr lang="en-US" altLang="zh-TW" dirty="0">
                <a:hlinkClick r:id="rId6" action="ppaction://hlinksldjump"/>
              </a:rPr>
              <a:t>Scratch</a:t>
            </a:r>
            <a:r>
              <a:rPr lang="zh-TW" altLang="en-US" dirty="0">
                <a:hlinkClick r:id="rId6" action="ppaction://hlinksldjump"/>
              </a:rPr>
              <a:t>清單（陣列）的使用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3-1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dirty="0"/>
              <a:t>認識陣列</a:t>
            </a:r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252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zh-TW" altLang="en-US" dirty="0"/>
              <a:t>「索引」的起始值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103372" y="1035420"/>
            <a:ext cx="11737303" cy="22312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0" algn="just" hangingPunct="0">
              <a:buNone/>
            </a:pPr>
            <a:r>
              <a:rPr lang="zh-TW" altLang="en-US" b="1" spc="-150" dirty="0">
                <a:solidFill>
                  <a:srgbClr val="1F497D"/>
                </a:solidFill>
              </a:rPr>
              <a:t>不同程式語言，可能有不同起始值。</a:t>
            </a:r>
            <a:endParaRPr lang="en-US" altLang="zh-TW" spc="-150" dirty="0">
              <a:solidFill>
                <a:prstClr val="black"/>
              </a:solidFill>
            </a:endParaRPr>
          </a:p>
          <a:p>
            <a:pPr marL="538163" indent="0" hangingPunct="0">
              <a:buNone/>
            </a:pPr>
            <a:r>
              <a:rPr lang="en-US" altLang="zh-TW" spc="-150" dirty="0">
                <a:solidFill>
                  <a:prstClr val="black"/>
                </a:solidFill>
              </a:rPr>
              <a:t>Scratch</a:t>
            </a:r>
            <a:r>
              <a:rPr lang="zh-TW" altLang="en-US" spc="-150" dirty="0">
                <a:solidFill>
                  <a:prstClr val="black"/>
                </a:solidFill>
              </a:rPr>
              <a:t>：從 </a:t>
            </a:r>
            <a:r>
              <a:rPr lang="en-US" altLang="zh-TW" spc="-150" dirty="0">
                <a:solidFill>
                  <a:prstClr val="black"/>
                </a:solidFill>
              </a:rPr>
              <a:t>1</a:t>
            </a:r>
            <a:r>
              <a:rPr lang="zh-TW" altLang="en-US" spc="-150" dirty="0">
                <a:solidFill>
                  <a:prstClr val="black"/>
                </a:solidFill>
              </a:rPr>
              <a:t> 開始。 </a:t>
            </a:r>
            <a:endParaRPr lang="en-US" altLang="zh-TW" spc="-150" dirty="0">
              <a:solidFill>
                <a:prstClr val="black"/>
              </a:solidFill>
            </a:endParaRPr>
          </a:p>
          <a:p>
            <a:pPr marL="538163" indent="0" hangingPunct="0">
              <a:buFont typeface="Calibri" panose="020F0502020204030204" pitchFamily="34" charset="0"/>
              <a:buNone/>
            </a:pPr>
            <a:r>
              <a:rPr lang="en-US" altLang="zh-TW" spc="-150" dirty="0">
                <a:solidFill>
                  <a:prstClr val="black"/>
                </a:solidFill>
              </a:rPr>
              <a:t>C</a:t>
            </a:r>
            <a:r>
              <a:rPr lang="zh-TW" altLang="en-US" spc="-150" dirty="0">
                <a:solidFill>
                  <a:prstClr val="black"/>
                </a:solidFill>
              </a:rPr>
              <a:t> 語言、</a:t>
            </a:r>
            <a:r>
              <a:rPr lang="en-US" altLang="zh-TW" spc="-150" dirty="0">
                <a:solidFill>
                  <a:prstClr val="black"/>
                </a:solidFill>
              </a:rPr>
              <a:t>python</a:t>
            </a:r>
            <a:r>
              <a:rPr lang="zh-TW" altLang="en-US" spc="-150" dirty="0">
                <a:solidFill>
                  <a:prstClr val="black"/>
                </a:solidFill>
              </a:rPr>
              <a:t> 等：從 </a:t>
            </a:r>
            <a:r>
              <a:rPr lang="en-US" altLang="zh-TW" spc="-150" dirty="0">
                <a:solidFill>
                  <a:prstClr val="black"/>
                </a:solidFill>
              </a:rPr>
              <a:t>0</a:t>
            </a:r>
            <a:r>
              <a:rPr lang="zh-TW" altLang="en-US" spc="-150" dirty="0">
                <a:solidFill>
                  <a:prstClr val="black"/>
                </a:solidFill>
              </a:rPr>
              <a:t> 開始。</a:t>
            </a:r>
            <a:endParaRPr lang="en-US" altLang="zh-TW" spc="-150" dirty="0">
              <a:solidFill>
                <a:prstClr val="black"/>
              </a:solidFill>
            </a:endParaRPr>
          </a:p>
          <a:p>
            <a:pPr marL="538163" indent="0" hangingPunct="0">
              <a:buFont typeface="Calibri" panose="020F0502020204030204" pitchFamily="34" charset="0"/>
              <a:buNone/>
            </a:pPr>
            <a:endParaRPr lang="en-US" altLang="zh-TW" spc="-150" dirty="0">
              <a:solidFill>
                <a:prstClr val="black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78190"/>
              </p:ext>
            </p:extLst>
          </p:nvPr>
        </p:nvGraphicFramePr>
        <p:xfrm>
          <a:off x="622598" y="5290508"/>
          <a:ext cx="10297145" cy="1081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5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Scratch</a:t>
                      </a:r>
                      <a:endParaRPr lang="zh-TW" altLang="en-US" sz="2000" b="1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[1]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[2]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[3]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[4]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[5]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Python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[0]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[1]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[2]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[3]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1800" b="0" kern="1200" spc="-150" baseline="0" dirty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[4]</a:t>
                      </a:r>
                      <a:endParaRPr lang="zh-TW" altLang="en-US" sz="1800" b="0" kern="1200" spc="-150" baseline="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C:\Users\K1081210\AppData\Local\Temp\SNAGHTML9fb1f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1" y="3645818"/>
            <a:ext cx="9188291" cy="15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3514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A8A9BD-C89D-458B-84C7-0D777169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陣列的維度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08FB313-C4ED-4415-BEF9-CB8EFC07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56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5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陣列的維度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48875" cy="1057892"/>
          </a:xfrm>
        </p:spPr>
        <p:txBody>
          <a:bodyPr/>
          <a:lstStyle/>
          <a:p>
            <a:pPr marL="92075" lvl="0" indent="0">
              <a:buNone/>
            </a:pPr>
            <a:r>
              <a:rPr lang="zh-TW" altLang="en-US" dirty="0">
                <a:solidFill>
                  <a:prstClr val="black"/>
                </a:solidFill>
              </a:rPr>
              <a:t>表達陣列時需要使用索引值，當資料越複雜</a:t>
            </a:r>
            <a:endParaRPr lang="en-US" altLang="zh-TW" dirty="0">
              <a:solidFill>
                <a:prstClr val="black"/>
              </a:solidFill>
            </a:endParaRPr>
          </a:p>
          <a:p>
            <a:pPr marL="92075" lv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→ 所需索引值越多、陣列的維度越高。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050" name="Picture 2" descr="C:\Users\K1081210\AppData\Local\Temp\SNAGHTML18ab4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0" y="2735731"/>
            <a:ext cx="2448272" cy="14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1081210\AppData\Local\Temp\SNAGHTML18adcf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2637706"/>
            <a:ext cx="2592288" cy="15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48128"/>
              </p:ext>
            </p:extLst>
          </p:nvPr>
        </p:nvGraphicFramePr>
        <p:xfrm>
          <a:off x="406574" y="4437906"/>
          <a:ext cx="11269032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4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一維陣列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二維陣列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三維陣列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1219122" rtl="0" eaLnBrk="1" latinLnBrk="0" hangingPunct="1"/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可表示資料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22" rtl="0" eaLnBrk="1" latinLnBrk="0" hangingPunct="1"/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可表示線性資料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可表示平面資料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可表示立體資料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例子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路邊的停車格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平面停車場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立體停車場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車輛的位置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[2]</a:t>
                      </a:r>
                      <a:endParaRPr lang="zh-TW" altLang="en-US" sz="2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[1,2]</a:t>
                      </a:r>
                      <a:endParaRPr lang="zh-TW" altLang="en-US" sz="2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[6,1,2]</a:t>
                      </a:r>
                      <a:endParaRPr lang="zh-TW" altLang="en-US" sz="2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圖片 9">
            <a:hlinkClick r:id="rId4" action="ppaction://hlinksldjump"/>
            <a:extLst>
              <a:ext uri="{FF2B5EF4-FFF2-40B4-BE49-F238E27FC236}">
                <a16:creationId xmlns:a16="http://schemas.microsoft.com/office/drawing/2014/main" id="{EC7362A9-7805-449C-A79A-0B1E85622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8902" y="117426"/>
            <a:ext cx="594418" cy="611242"/>
          </a:xfrm>
          <a:prstGeom prst="rect">
            <a:avLst/>
          </a:prstGeom>
        </p:spPr>
      </p:pic>
      <p:sp>
        <p:nvSpPr>
          <p:cNvPr id="11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56</a:t>
            </a:r>
          </a:p>
          <a:p>
            <a:endParaRPr lang="zh-HK" altLang="en-US" dirty="0"/>
          </a:p>
        </p:txBody>
      </p:sp>
      <p:pic>
        <p:nvPicPr>
          <p:cNvPr id="1026" name="Picture 2" descr="C:\Users\K1050403\AppData\Local\Temp\SNAGHTML3df777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08" y="1695814"/>
            <a:ext cx="1825200" cy="25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/>
        </p:nvGrpSpPr>
        <p:grpSpPr>
          <a:xfrm rot="8100000">
            <a:off x="487848" y="5781878"/>
            <a:ext cx="230937" cy="230937"/>
            <a:chOff x="838622" y="2709714"/>
            <a:chExt cx="360040" cy="360040"/>
          </a:xfrm>
        </p:grpSpPr>
        <p:sp>
          <p:nvSpPr>
            <p:cNvPr id="9" name="淚滴形 8"/>
            <p:cNvSpPr/>
            <p:nvPr/>
          </p:nvSpPr>
          <p:spPr>
            <a:xfrm>
              <a:off x="838622" y="2709714"/>
              <a:ext cx="360040" cy="360040"/>
            </a:xfrm>
            <a:prstGeom prst="teardrop">
              <a:avLst>
                <a:gd name="adj" fmla="val 145151"/>
              </a:avLst>
            </a:prstGeom>
            <a:solidFill>
              <a:srgbClr val="FF0000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892642" y="2763734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2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陣列的維度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48875" cy="1057892"/>
          </a:xfrm>
        </p:spPr>
        <p:txBody>
          <a:bodyPr/>
          <a:lstStyle/>
          <a:p>
            <a:pPr marL="92075" lvl="0" indent="0">
              <a:buNone/>
            </a:pPr>
            <a:r>
              <a:rPr lang="zh-TW" altLang="en-US" dirty="0"/>
              <a:t>陣列的大小計算，是由每個索引值最大值相乘</a:t>
            </a:r>
          </a:p>
          <a:p>
            <a:pPr marL="92075" lv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→計算結果代表此陣列可容納多少元素。</a:t>
            </a:r>
            <a:endParaRPr lang="en-US" altLang="zh-TW" dirty="0">
              <a:solidFill>
                <a:srgbClr val="FF0000"/>
              </a:solidFill>
            </a:endParaRPr>
          </a:p>
          <a:p>
            <a:pPr marL="92075" lv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92075" lv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92075" lvl="0" indent="0">
              <a:buNone/>
            </a:pPr>
            <a:r>
              <a:rPr lang="zh-TW" altLang="en-US" dirty="0"/>
              <a:t>以陣列汽車格為例：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4416"/>
              </p:ext>
            </p:extLst>
          </p:nvPr>
        </p:nvGraphicFramePr>
        <p:xfrm>
          <a:off x="334566" y="4941962"/>
          <a:ext cx="10945216" cy="12908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4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一維陣列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二維陣列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三維陣列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76">
                <a:tc>
                  <a:txBody>
                    <a:bodyPr/>
                    <a:lstStyle/>
                    <a:p>
                      <a:pPr marL="0" algn="ctr" defTabSz="1219122" rtl="0" eaLnBrk="1" latinLnBrk="0" hangingPunct="1"/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最後一個元素的表示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22" rtl="0" eaLnBrk="1" latinLnBrk="0" hangingPunct="1"/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en-US" sz="2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3, 5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en-US" sz="2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汽車格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</a:t>
                      </a:r>
                      <a:r>
                        <a:rPr lang="en-US" altLang="zh-TW" sz="2200" b="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3,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en-US" sz="2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最多可容納元素數量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=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zh-TW" altLang="en-US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en-US" sz="2200" b="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 3</a:t>
                      </a:r>
                      <a:r>
                        <a:rPr lang="zh-TW" altLang="en-US" sz="2200" b="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200" b="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 5 = 90 </a:t>
                      </a:r>
                      <a:r>
                        <a:rPr lang="zh-TW" altLang="en-US" sz="2200" b="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  <a:endParaRPr lang="en-US" altLang="zh-TW" sz="2200" b="0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6" name="Picture 8" descr="C:\Users\K1081210\AppData\Local\Temp\SNAGHTML1b3f6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78" y="2781722"/>
            <a:ext cx="2605766" cy="15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1081210\AppData\Local\Temp\SNAGHTML1b4a6b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89" y="2781722"/>
            <a:ext cx="2638501" cy="1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hlinkClick r:id="rId4" action="ppaction://hlinksldjump"/>
            <a:extLst>
              <a:ext uri="{FF2B5EF4-FFF2-40B4-BE49-F238E27FC236}">
                <a16:creationId xmlns:a16="http://schemas.microsoft.com/office/drawing/2014/main" id="{EC7362A9-7805-449C-A79A-0B1E85622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8902" y="117426"/>
            <a:ext cx="594418" cy="611242"/>
          </a:xfrm>
          <a:prstGeom prst="rect">
            <a:avLst/>
          </a:prstGeom>
        </p:spPr>
      </p:pic>
      <p:sp>
        <p:nvSpPr>
          <p:cNvPr id="10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56</a:t>
            </a:r>
          </a:p>
          <a:p>
            <a:endParaRPr lang="zh-HK" altLang="en-US" dirty="0"/>
          </a:p>
        </p:txBody>
      </p:sp>
      <p:pic>
        <p:nvPicPr>
          <p:cNvPr id="1026" name="Picture 2" descr="C:\Users\K1050403\AppData\Local\Temp\SNAGHTMLb4ef7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23" y="1485578"/>
            <a:ext cx="2181436" cy="3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467297-28A0-4753-9590-F37088C9E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931742"/>
            <a:ext cx="9576668" cy="769860"/>
          </a:xfrm>
        </p:spPr>
        <p:txBody>
          <a:bodyPr/>
          <a:lstStyle/>
          <a:p>
            <a:pPr hangingPunct="0"/>
            <a:r>
              <a:rPr lang="zh-TW" altLang="en-US" spc="-150" dirty="0">
                <a:solidFill>
                  <a:prstClr val="black"/>
                </a:solidFill>
              </a:rPr>
              <a:t>陣列的維度，可以透過索引值數量來判斷 ：</a:t>
            </a:r>
            <a:endParaRPr lang="en-US" altLang="zh-TW" spc="-150" dirty="0">
              <a:solidFill>
                <a:prstClr val="black"/>
              </a:solidFill>
            </a:endParaRPr>
          </a:p>
          <a:p>
            <a:pPr hangingPunct="0"/>
            <a:endParaRPr lang="zh-TW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118543" y="5013970"/>
            <a:ext cx="10585175" cy="86409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0" algn="just" hangingPunct="0">
              <a:buNone/>
            </a:pPr>
            <a:r>
              <a:rPr lang="zh-TW" altLang="en-US" spc="-150" dirty="0">
                <a:solidFill>
                  <a:prstClr val="black"/>
                </a:solidFill>
                <a:sym typeface="Wingdings" panose="05000000000000000000" pitchFamily="2" charset="2"/>
              </a:rPr>
              <a:t>→</a:t>
            </a:r>
            <a:r>
              <a:rPr lang="zh-TW" altLang="en-US" spc="-150" dirty="0">
                <a:solidFill>
                  <a:prstClr val="black"/>
                </a:solidFill>
              </a:rPr>
              <a:t>若超過 </a:t>
            </a:r>
            <a:r>
              <a:rPr lang="en-US" altLang="zh-TW" spc="-150" dirty="0">
                <a:solidFill>
                  <a:prstClr val="black"/>
                </a:solidFill>
              </a:rPr>
              <a:t>3</a:t>
            </a:r>
            <a:r>
              <a:rPr lang="zh-TW" altLang="en-US" spc="-150" dirty="0">
                <a:solidFill>
                  <a:prstClr val="black"/>
                </a:solidFill>
              </a:rPr>
              <a:t> 個索引值時，會統稱為「多維陣列」。</a:t>
            </a:r>
            <a:endParaRPr lang="en-US" altLang="zh-TW" spc="-150" dirty="0">
              <a:solidFill>
                <a:prstClr val="black"/>
              </a:solidFill>
            </a:endParaRPr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57</a:t>
            </a:r>
          </a:p>
          <a:p>
            <a:endParaRPr lang="zh-HK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1126654" y="1773530"/>
            <a:ext cx="468000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118543" y="1701602"/>
            <a:ext cx="3888431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0" algn="just" hangingPunct="0">
              <a:buNone/>
            </a:pPr>
            <a:r>
              <a:rPr lang="zh-TW" altLang="en-US" sz="3200" spc="-150" dirty="0">
                <a:solidFill>
                  <a:prstClr val="black"/>
                </a:solidFill>
              </a:rPr>
              <a:t>    </a:t>
            </a:r>
            <a:r>
              <a:rPr lang="zh-TW" altLang="en-US" sz="3200" spc="-150" dirty="0">
                <a:solidFill>
                  <a:schemeClr val="bg1"/>
                </a:solidFill>
              </a:rPr>
              <a:t>例</a:t>
            </a:r>
            <a:r>
              <a:rPr lang="zh-TW" altLang="en-US" sz="3200" spc="-150" dirty="0">
                <a:solidFill>
                  <a:prstClr val="black"/>
                </a:solidFill>
              </a:rPr>
              <a:t>  </a:t>
            </a:r>
            <a:r>
              <a:rPr lang="zh-TW" altLang="en-US" sz="3200" b="1" spc="-150" dirty="0">
                <a:solidFill>
                  <a:schemeClr val="tx2"/>
                </a:solidFill>
              </a:rPr>
              <a:t>汽車格</a:t>
            </a:r>
            <a:r>
              <a:rPr lang="en-US" altLang="zh-TW" sz="3200" b="1" spc="-150" dirty="0">
                <a:solidFill>
                  <a:schemeClr val="tx2"/>
                </a:solidFill>
              </a:rPr>
              <a:t>[5]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2134766" y="3213850"/>
            <a:ext cx="1800200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en-US" altLang="zh-TW" sz="3200" spc="-150" dirty="0">
                <a:solidFill>
                  <a:prstClr val="black"/>
                </a:solidFill>
              </a:rPr>
              <a:t>1</a:t>
            </a:r>
            <a:r>
              <a:rPr lang="zh-TW" altLang="en-US" sz="3200" spc="-150" dirty="0">
                <a:solidFill>
                  <a:prstClr val="black"/>
                </a:solidFill>
              </a:rPr>
              <a:t>個索引值</a:t>
            </a:r>
            <a:endParaRPr lang="en-US" altLang="zh-TW" sz="3200" spc="-150" dirty="0">
              <a:solidFill>
                <a:prstClr val="black"/>
              </a:solidFill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4006975" y="1701602"/>
            <a:ext cx="3600399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0" algn="just" hangingPunct="0">
              <a:buNone/>
            </a:pPr>
            <a:r>
              <a:rPr lang="zh-TW" altLang="en-US" sz="3200" b="1" spc="-150" dirty="0">
                <a:solidFill>
                  <a:schemeClr val="tx2"/>
                </a:solidFill>
              </a:rPr>
              <a:t>汽車格</a:t>
            </a:r>
            <a:r>
              <a:rPr lang="en-US" altLang="zh-TW" sz="3200" b="1" spc="-150" dirty="0">
                <a:solidFill>
                  <a:schemeClr val="tx2"/>
                </a:solidFill>
              </a:rPr>
              <a:t>[3,</a:t>
            </a:r>
            <a:r>
              <a:rPr lang="zh-TW" altLang="en-US" sz="3200" b="1" spc="-150" dirty="0">
                <a:solidFill>
                  <a:schemeClr val="tx2"/>
                </a:solidFill>
              </a:rPr>
              <a:t> </a:t>
            </a:r>
            <a:r>
              <a:rPr lang="en-US" altLang="zh-TW" sz="3200" b="1" spc="-150" dirty="0">
                <a:solidFill>
                  <a:schemeClr val="tx2"/>
                </a:solidFill>
              </a:rPr>
              <a:t>5]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7607375" y="1701602"/>
            <a:ext cx="3888431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0" algn="just" hangingPunct="0">
              <a:buNone/>
            </a:pPr>
            <a:r>
              <a:rPr lang="zh-TW" altLang="en-US" sz="3200" b="1" spc="-150" dirty="0">
                <a:solidFill>
                  <a:schemeClr val="tx2"/>
                </a:solidFill>
              </a:rPr>
              <a:t>汽車格</a:t>
            </a:r>
            <a:r>
              <a:rPr lang="en-US" altLang="zh-TW" sz="3200" b="1" spc="-150" dirty="0">
                <a:solidFill>
                  <a:schemeClr val="tx2"/>
                </a:solidFill>
              </a:rPr>
              <a:t>[6,</a:t>
            </a:r>
            <a:r>
              <a:rPr lang="zh-TW" altLang="en-US" sz="3200" b="1" spc="-150" dirty="0">
                <a:solidFill>
                  <a:schemeClr val="tx2"/>
                </a:solidFill>
              </a:rPr>
              <a:t> </a:t>
            </a:r>
            <a:r>
              <a:rPr lang="en-US" altLang="zh-TW" sz="3200" b="1" spc="-150" dirty="0">
                <a:solidFill>
                  <a:schemeClr val="tx2"/>
                </a:solidFill>
              </a:rPr>
              <a:t>3,</a:t>
            </a:r>
            <a:r>
              <a:rPr lang="zh-TW" altLang="en-US" sz="3200" b="1" spc="-150" dirty="0">
                <a:solidFill>
                  <a:schemeClr val="tx2"/>
                </a:solidFill>
              </a:rPr>
              <a:t> </a:t>
            </a:r>
            <a:r>
              <a:rPr lang="en-US" altLang="zh-TW" sz="3200" b="1" spc="-150" dirty="0">
                <a:solidFill>
                  <a:schemeClr val="tx2"/>
                </a:solidFill>
              </a:rPr>
              <a:t>5]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2854846" y="2709714"/>
            <a:ext cx="360040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951190" y="2709714"/>
            <a:ext cx="684000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9551590" y="2709714"/>
            <a:ext cx="1008112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5375126" y="3213850"/>
            <a:ext cx="1800000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en-US" altLang="zh-TW" sz="3200" spc="-150" dirty="0">
                <a:solidFill>
                  <a:prstClr val="black"/>
                </a:solidFill>
              </a:rPr>
              <a:t>2</a:t>
            </a:r>
            <a:r>
              <a:rPr lang="zh-TW" altLang="en-US" sz="3200" spc="-150" dirty="0">
                <a:solidFill>
                  <a:prstClr val="black"/>
                </a:solidFill>
              </a:rPr>
              <a:t>個索引值</a:t>
            </a:r>
            <a:endParaRPr lang="en-US" altLang="zh-TW" sz="3200" spc="-150" dirty="0">
              <a:solidFill>
                <a:prstClr val="black"/>
              </a:solidFill>
            </a:endParaRPr>
          </a:p>
        </p:txBody>
      </p:sp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9150022" y="4293970"/>
            <a:ext cx="1800000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zh-TW" altLang="en-US" sz="3200" spc="-150" dirty="0">
                <a:solidFill>
                  <a:prstClr val="black"/>
                </a:solidFill>
              </a:rPr>
              <a:t>三維陣列</a:t>
            </a:r>
            <a:endParaRPr lang="en-US" altLang="zh-TW" sz="3200" spc="-150" dirty="0">
              <a:solidFill>
                <a:prstClr val="black"/>
              </a:solidFill>
            </a:endParaRPr>
          </a:p>
        </p:txBody>
      </p: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2134966" y="4293970"/>
            <a:ext cx="1800000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zh-TW" altLang="en-US" sz="3200" spc="-150" dirty="0">
                <a:solidFill>
                  <a:prstClr val="black"/>
                </a:solidFill>
              </a:rPr>
              <a:t>一維陣列</a:t>
            </a:r>
            <a:endParaRPr lang="en-US" altLang="zh-TW" sz="3200" spc="-150" dirty="0">
              <a:solidFill>
                <a:prstClr val="black"/>
              </a:solidFill>
            </a:endParaRPr>
          </a:p>
        </p:txBody>
      </p:sp>
      <p:cxnSp>
        <p:nvCxnSpPr>
          <p:cNvPr id="29" name="直線單箭頭接點 28"/>
          <p:cNvCxnSpPr/>
          <p:nvPr/>
        </p:nvCxnSpPr>
        <p:spPr>
          <a:xfrm>
            <a:off x="3034866" y="2745778"/>
            <a:ext cx="0" cy="540000"/>
          </a:xfrm>
          <a:prstGeom prst="straightConnector1">
            <a:avLst/>
          </a:prstGeom>
          <a:ln w="38100" cap="rnd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3034866" y="3789914"/>
            <a:ext cx="0" cy="540000"/>
          </a:xfrm>
          <a:prstGeom prst="straightConnector1">
            <a:avLst/>
          </a:prstGeom>
          <a:ln w="38100" cap="rnd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5375126" y="4293970"/>
            <a:ext cx="1800000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zh-TW" altLang="en-US" sz="3200" spc="-150" dirty="0">
                <a:solidFill>
                  <a:prstClr val="black"/>
                </a:solidFill>
              </a:rPr>
              <a:t>二維陣列</a:t>
            </a:r>
            <a:endParaRPr lang="en-US" altLang="zh-TW" sz="3200" spc="-150" dirty="0">
              <a:solidFill>
                <a:prstClr val="black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>
            <a:off x="6293190" y="2745778"/>
            <a:ext cx="0" cy="540000"/>
          </a:xfrm>
          <a:prstGeom prst="straightConnector1">
            <a:avLst/>
          </a:prstGeom>
          <a:ln w="38100" cap="rnd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6293190" y="3789914"/>
            <a:ext cx="0" cy="540000"/>
          </a:xfrm>
          <a:prstGeom prst="straightConnector1">
            <a:avLst/>
          </a:prstGeom>
          <a:ln w="38100" cap="rnd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0055646" y="2745778"/>
            <a:ext cx="0" cy="540000"/>
          </a:xfrm>
          <a:prstGeom prst="straightConnector1">
            <a:avLst/>
          </a:prstGeom>
          <a:ln w="38100" cap="rnd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10055646" y="3789914"/>
            <a:ext cx="0" cy="540000"/>
          </a:xfrm>
          <a:prstGeom prst="straightConnector1">
            <a:avLst/>
          </a:prstGeom>
          <a:ln w="38100" cap="rnd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9150022" y="3213850"/>
            <a:ext cx="1800000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en-US" altLang="zh-TW" sz="3200" spc="-150" dirty="0">
                <a:solidFill>
                  <a:prstClr val="black"/>
                </a:solidFill>
              </a:rPr>
              <a:t>3</a:t>
            </a:r>
            <a:r>
              <a:rPr lang="zh-TW" altLang="en-US" sz="3200" spc="-150" dirty="0">
                <a:solidFill>
                  <a:prstClr val="black"/>
                </a:solidFill>
              </a:rPr>
              <a:t>個索引值 </a:t>
            </a:r>
            <a:endParaRPr lang="en-US" altLang="zh-TW" sz="3200" spc="-150" dirty="0">
              <a:solidFill>
                <a:prstClr val="black"/>
              </a:solidFill>
            </a:endParaRPr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2134766" y="2133730"/>
            <a:ext cx="1800200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zh-TW" altLang="en-US" sz="2400" b="1" spc="-150" dirty="0">
                <a:solidFill>
                  <a:srgbClr val="FF0000"/>
                </a:solidFill>
              </a:rPr>
              <a:t>①</a:t>
            </a:r>
            <a:endParaRPr lang="en-US" altLang="zh-TW" sz="2400" b="1" spc="-150" dirty="0">
              <a:solidFill>
                <a:srgbClr val="FF0000"/>
              </a:solidFill>
            </a:endParaRPr>
          </a:p>
        </p:txBody>
      </p:sp>
      <p:sp>
        <p:nvSpPr>
          <p:cNvPr id="28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5374926" y="2133730"/>
            <a:ext cx="1800200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zh-TW" altLang="en-US" sz="2400" b="1" spc="-150" dirty="0">
                <a:solidFill>
                  <a:srgbClr val="FF0000"/>
                </a:solidFill>
              </a:rPr>
              <a:t>① ②</a:t>
            </a:r>
            <a:endParaRPr lang="en-US" altLang="zh-TW" sz="2400" b="1" spc="-150" dirty="0">
              <a:solidFill>
                <a:srgbClr val="FF0000"/>
              </a:solidFill>
            </a:endParaRPr>
          </a:p>
        </p:txBody>
      </p:sp>
      <p:sp>
        <p:nvSpPr>
          <p:cNvPr id="37" name="內容版面配置區 2">
            <a:extLst>
              <a:ext uri="{FF2B5EF4-FFF2-40B4-BE49-F238E27FC236}">
                <a16:creationId xmlns:a16="http://schemas.microsoft.com/office/drawing/2014/main" id="{28CA11DB-9D33-4942-BC5D-F72D849A58C4}"/>
              </a:ext>
            </a:extLst>
          </p:cNvPr>
          <p:cNvSpPr txBox="1">
            <a:spLocks/>
          </p:cNvSpPr>
          <p:nvPr/>
        </p:nvSpPr>
        <p:spPr>
          <a:xfrm>
            <a:off x="9155546" y="2133730"/>
            <a:ext cx="1800200" cy="72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zh-TW" altLang="en-US" sz="2400" b="1" spc="-150" dirty="0">
                <a:solidFill>
                  <a:srgbClr val="FF0000"/>
                </a:solidFill>
              </a:rPr>
              <a:t>① ② ③</a:t>
            </a:r>
            <a:endParaRPr lang="en-US" altLang="zh-TW" sz="2400" b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8" grpId="0"/>
      <p:bldP spid="17" grpId="0"/>
      <p:bldP spid="9" grpId="0"/>
      <p:bldP spid="10" grpId="0"/>
      <p:bldP spid="24" grpId="0"/>
      <p:bldP spid="25" grpId="0"/>
      <p:bldP spid="27" grpId="0"/>
      <p:bldP spid="31" grpId="0"/>
      <p:bldP spid="36" grpId="0"/>
      <p:bldP spid="26" grpId="0"/>
      <p:bldP spid="28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Scratch</a:t>
            </a:r>
            <a:r>
              <a:rPr lang="zh-TW" altLang="en-US" dirty="0"/>
              <a:t> 清單（陣列）的使用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17865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34566" y="981522"/>
            <a:ext cx="288032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Scratch </a:t>
            </a:r>
            <a:r>
              <a:rPr lang="zh-TW" altLang="en-US" dirty="0"/>
              <a:t>清單的使用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FFFF"/>
                </a:solidFill>
              </a:rPr>
              <a:t>變數與陣列　</a:t>
            </a:r>
            <a:endParaRPr lang="en-US" altLang="zh-TW" dirty="0"/>
          </a:p>
          <a:p>
            <a:r>
              <a:rPr lang="zh-TW" altLang="en-US" dirty="0"/>
              <a:t>變數：一次只能儲存「一筆資料」。</a:t>
            </a:r>
            <a:endParaRPr lang="en-US" altLang="zh-TW" dirty="0"/>
          </a:p>
          <a:p>
            <a:r>
              <a:rPr lang="zh-TW" altLang="en-US" dirty="0"/>
              <a:t>陣列：同個</a:t>
            </a:r>
            <a:r>
              <a:rPr lang="zh-TW" altLang="en-US" b="1" dirty="0">
                <a:solidFill>
                  <a:schemeClr val="accent1"/>
                </a:solidFill>
              </a:rPr>
              <a:t>維度</a:t>
            </a:r>
            <a:r>
              <a:rPr lang="zh-TW" altLang="en-US" dirty="0"/>
              <a:t>中，能儲存「多筆相同型態的資料」 。</a:t>
            </a:r>
            <a:endParaRPr lang="en-US" altLang="zh-TW" dirty="0"/>
          </a:p>
          <a:p>
            <a:r>
              <a:rPr lang="zh-TW" altLang="en-US" dirty="0"/>
              <a:t>有</a:t>
            </a:r>
            <a:r>
              <a:rPr lang="zh-TW" altLang="en-US" b="1" dirty="0">
                <a:solidFill>
                  <a:schemeClr val="accent1"/>
                </a:solidFill>
              </a:rPr>
              <a:t>不同型態的資料</a:t>
            </a:r>
            <a:r>
              <a:rPr lang="zh-TW" altLang="en-US" dirty="0"/>
              <a:t>必須儲存時，例如有姓名（文字）、身高（數字）、是否近視（布林值）的資料，就必須以</a:t>
            </a:r>
            <a:r>
              <a:rPr lang="zh-TW" altLang="en-US" b="1" dirty="0">
                <a:solidFill>
                  <a:schemeClr val="accent1"/>
                </a:solidFill>
              </a:rPr>
              <a:t>多個變數</a:t>
            </a:r>
            <a:r>
              <a:rPr lang="zh-TW" altLang="en-US" dirty="0"/>
              <a:t>或</a:t>
            </a:r>
            <a:r>
              <a:rPr lang="zh-TW" altLang="en-US" b="1" dirty="0">
                <a:solidFill>
                  <a:schemeClr val="accent1"/>
                </a:solidFill>
              </a:rPr>
              <a:t>多個一維陣列</a:t>
            </a:r>
            <a:r>
              <a:rPr lang="zh-TW" altLang="en-US" dirty="0"/>
              <a:t>（或</a:t>
            </a:r>
            <a:r>
              <a:rPr lang="zh-TW" altLang="en-US" b="1" dirty="0">
                <a:solidFill>
                  <a:schemeClr val="accent1"/>
                </a:solidFill>
              </a:rPr>
              <a:t>多維陣列</a:t>
            </a:r>
            <a:r>
              <a:rPr lang="zh-TW" altLang="en-US" dirty="0"/>
              <a:t>）進行紀錄。</a:t>
            </a:r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060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34566" y="981522"/>
            <a:ext cx="576064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0" name="Picture 6" descr="C:\Users\K1081210\AppData\Local\Temp\SNAGHTML1badd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42" y="2277666"/>
            <a:ext cx="3119963" cy="35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963" y="931742"/>
            <a:ext cx="11448875" cy="5521446"/>
          </a:xfrm>
        </p:spPr>
        <p:txBody>
          <a:bodyPr/>
          <a:lstStyle/>
          <a:p>
            <a:r>
              <a:rPr lang="zh-TW" altLang="en-US" b="1" dirty="0">
                <a:solidFill>
                  <a:srgbClr val="FFFFFF"/>
                </a:solidFill>
              </a:rPr>
              <a:t>建立 </a:t>
            </a:r>
            <a:r>
              <a:rPr lang="en-US" altLang="zh-TW" b="1" dirty="0">
                <a:solidFill>
                  <a:srgbClr val="FFFFFF"/>
                </a:solidFill>
              </a:rPr>
              <a:t>Scratch</a:t>
            </a:r>
            <a:r>
              <a:rPr lang="zh-TW" altLang="en-US" b="1" dirty="0">
                <a:solidFill>
                  <a:srgbClr val="FFFFFF"/>
                </a:solidFill>
              </a:rPr>
              <a:t> 清單（陣列） 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以國文成績為例</a:t>
            </a:r>
            <a:r>
              <a:rPr lang="zh-TW" altLang="en-US" b="1" dirty="0">
                <a:solidFill>
                  <a:srgbClr val="FFFFFF"/>
                </a:solidFill>
              </a:rPr>
              <a:t>　</a:t>
            </a:r>
            <a:endParaRPr lang="en-US" altLang="zh-TW" dirty="0"/>
          </a:p>
          <a:p>
            <a:pPr marL="0" indent="0">
              <a:buNone/>
              <a:tabLst>
                <a:tab pos="5648325" algn="l"/>
              </a:tabLst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點擊變數類。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tabLst>
                <a:tab pos="5648325" algn="l"/>
              </a:tabLst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點擊建立一個清單。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tabLst>
                <a:tab pos="5648325" algn="l"/>
              </a:tabLst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輸入名稱：國文成績。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tabLst>
                <a:tab pos="5648325" algn="l"/>
              </a:tabLst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點擊確定。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" indent="-85725">
              <a:buNone/>
              <a:tabLst>
                <a:tab pos="5648325" algn="l"/>
              </a:tabLst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自動出現控制清單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7675" indent="0">
              <a:buNone/>
              <a:tabLst>
                <a:tab pos="5648325" algn="l"/>
              </a:tabLst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的相關積木。</a:t>
            </a:r>
          </a:p>
        </p:txBody>
      </p:sp>
      <p:pic>
        <p:nvPicPr>
          <p:cNvPr id="1028" name="Picture 4" descr="C:\Users\K1081210\AppData\Local\Temp\SNAGHTML1b9cd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34" y="2572672"/>
            <a:ext cx="3192171" cy="26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Scratch </a:t>
            </a:r>
            <a:r>
              <a:rPr lang="zh-TW" altLang="en-US" dirty="0"/>
              <a:t>清單的使用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3502918" y="2133650"/>
            <a:ext cx="2376264" cy="324036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907074" y="2925738"/>
            <a:ext cx="1692188" cy="828092"/>
          </a:xfrm>
          <a:prstGeom prst="straightConnector1">
            <a:avLst/>
          </a:prstGeom>
          <a:ln w="5715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411130" y="3753830"/>
            <a:ext cx="3852428" cy="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070870" y="4509914"/>
            <a:ext cx="8208912" cy="288032"/>
          </a:xfrm>
          <a:prstGeom prst="straightConnector1">
            <a:avLst/>
          </a:prstGeom>
          <a:ln w="5715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3718942" y="5878066"/>
            <a:ext cx="2592288" cy="288033"/>
          </a:xfrm>
          <a:prstGeom prst="straightConnector1">
            <a:avLst/>
          </a:prstGeom>
          <a:ln w="5715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 flipV="1">
            <a:off x="6167214" y="3861842"/>
            <a:ext cx="2304256" cy="2016224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010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34566" y="981522"/>
            <a:ext cx="4248472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963" y="931742"/>
            <a:ext cx="11736907" cy="5521446"/>
          </a:xfrm>
        </p:spPr>
        <p:txBody>
          <a:bodyPr/>
          <a:lstStyle/>
          <a:p>
            <a:r>
              <a:rPr lang="zh-TW" altLang="en-US" b="1" dirty="0">
                <a:solidFill>
                  <a:srgbClr val="FFFFFF"/>
                </a:solidFill>
              </a:rPr>
              <a:t>將資料放入清單中　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zh-TW" altLang="en-US" dirty="0"/>
              <a:t>利用                                   將資料添加到清單尾端。</a:t>
            </a:r>
            <a:endParaRPr lang="en-US" altLang="zh-TW" dirty="0"/>
          </a:p>
          <a:p>
            <a:r>
              <a:rPr lang="zh-TW" altLang="en-US" dirty="0"/>
              <a:t>範例：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可利用詢問積木來輸入資料，</a:t>
            </a:r>
            <a:br>
              <a:rPr lang="en-US" altLang="zh-TW" dirty="0"/>
            </a:br>
            <a:r>
              <a:rPr lang="zh-TW" altLang="en-US" dirty="0"/>
              <a:t>再將答案存入清單中。</a:t>
            </a:r>
            <a:endParaRPr lang="en-US" altLang="zh-TW" dirty="0"/>
          </a:p>
        </p:txBody>
      </p:sp>
      <p:pic>
        <p:nvPicPr>
          <p:cNvPr id="3080" name="Picture 8" descr="C:\Users\K1081210\AppData\Local\Temp\SNAGHTML1da66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2469382"/>
            <a:ext cx="1540800" cy="24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1081210\AppData\Local\Temp\SNAGHTML1d815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5287144"/>
            <a:ext cx="4392000" cy="10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1081210\AppData\Local\Temp\SNAGHTML1be41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38" y="2539508"/>
            <a:ext cx="3328585" cy="22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1081210\AppData\Local\Temp\SNAGHTML1bda9a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42" y="1845618"/>
            <a:ext cx="3402000" cy="5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Scratch </a:t>
            </a:r>
            <a:r>
              <a:rPr lang="zh-TW" altLang="en-US" dirty="0"/>
              <a:t>清單的使用</a:t>
            </a:r>
          </a:p>
        </p:txBody>
      </p:sp>
      <p:sp>
        <p:nvSpPr>
          <p:cNvPr id="22" name="圓角矩形 21"/>
          <p:cNvSpPr/>
          <p:nvPr/>
        </p:nvSpPr>
        <p:spPr>
          <a:xfrm flipV="1">
            <a:off x="2782838" y="2526302"/>
            <a:ext cx="3528392" cy="759476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 flipV="1">
            <a:off x="2782838" y="3141762"/>
            <a:ext cx="3528392" cy="615460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 flipV="1">
            <a:off x="2782838" y="3653708"/>
            <a:ext cx="3528392" cy="604740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 flipV="1">
            <a:off x="2782838" y="4140382"/>
            <a:ext cx="3528392" cy="627526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59</a:t>
            </a:r>
          </a:p>
          <a:p>
            <a:endParaRPr lang="zh-HK" altLang="en-US" dirty="0"/>
          </a:p>
        </p:txBody>
      </p:sp>
      <p:pic>
        <p:nvPicPr>
          <p:cNvPr id="3082" name="Picture 10" descr="C:\Users\K1081210\AppData\Local\Temp\SNAGHTML1da86d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2469382"/>
            <a:ext cx="1540800" cy="24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K1081210\AppData\Local\Temp\SNAGHTML1da945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2469382"/>
            <a:ext cx="1540800" cy="24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K1081210\AppData\Local\Temp\SNAGHTML1daa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2469382"/>
            <a:ext cx="1540800" cy="24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直線單箭頭接點 33"/>
          <p:cNvCxnSpPr>
            <a:stCxn id="33" idx="3"/>
          </p:cNvCxnSpPr>
          <p:nvPr/>
        </p:nvCxnSpPr>
        <p:spPr>
          <a:xfrm flipV="1">
            <a:off x="6311230" y="3757222"/>
            <a:ext cx="1800200" cy="696923"/>
          </a:xfrm>
          <a:prstGeom prst="straightConnector1">
            <a:avLst/>
          </a:prstGeom>
          <a:ln w="381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30" idx="3"/>
          </p:cNvCxnSpPr>
          <p:nvPr/>
        </p:nvCxnSpPr>
        <p:spPr>
          <a:xfrm flipV="1">
            <a:off x="6311230" y="3346572"/>
            <a:ext cx="1800200" cy="609506"/>
          </a:xfrm>
          <a:prstGeom prst="straightConnector1">
            <a:avLst/>
          </a:prstGeom>
          <a:ln w="381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26" idx="3"/>
          </p:cNvCxnSpPr>
          <p:nvPr/>
        </p:nvCxnSpPr>
        <p:spPr>
          <a:xfrm flipV="1">
            <a:off x="6311230" y="3069754"/>
            <a:ext cx="1800200" cy="379738"/>
          </a:xfrm>
          <a:prstGeom prst="straightConnector1">
            <a:avLst/>
          </a:prstGeom>
          <a:ln w="381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22" idx="3"/>
          </p:cNvCxnSpPr>
          <p:nvPr/>
        </p:nvCxnSpPr>
        <p:spPr>
          <a:xfrm>
            <a:off x="6311230" y="2906040"/>
            <a:ext cx="1800200" cy="163714"/>
          </a:xfrm>
          <a:prstGeom prst="straightConnector1">
            <a:avLst/>
          </a:prstGeom>
          <a:ln w="381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2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 animBg="1"/>
      <p:bldP spid="26" grpId="1" animBg="1"/>
      <p:bldP spid="30" grpId="0" animBg="1"/>
      <p:bldP spid="30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1081210\AppData\Local\Temp\SNAGHTML1e01e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54" y="1222739"/>
            <a:ext cx="2472386" cy="44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334566" y="981522"/>
            <a:ext cx="288032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11783838" y="6599238"/>
            <a:ext cx="395287" cy="260350"/>
          </a:xfrm>
        </p:spPr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Scratch </a:t>
            </a:r>
            <a:r>
              <a:rPr lang="zh-TW" altLang="en-US" dirty="0"/>
              <a:t>清單的使用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566" y="940226"/>
            <a:ext cx="11304587" cy="5521446"/>
          </a:xfrm>
        </p:spPr>
        <p:txBody>
          <a:bodyPr/>
          <a:lstStyle/>
          <a:p>
            <a:r>
              <a:rPr lang="zh-TW" altLang="en-US" b="1" dirty="0">
                <a:solidFill>
                  <a:srgbClr val="FFFFFF"/>
                </a:solidFill>
              </a:rPr>
              <a:t>清單的呈現</a:t>
            </a:r>
            <a:endParaRPr lang="en-US" altLang="zh-TW" b="1" dirty="0">
              <a:solidFill>
                <a:srgbClr val="FFFFFF"/>
              </a:solidFill>
            </a:endParaRPr>
          </a:p>
          <a:p>
            <a:endParaRPr lang="en-US" altLang="zh-TW" dirty="0"/>
          </a:p>
        </p:txBody>
      </p:sp>
      <p:sp>
        <p:nvSpPr>
          <p:cNvPr id="1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59</a:t>
            </a:r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5472607" y="1259531"/>
            <a:ext cx="4875313" cy="523220"/>
            <a:chOff x="5472607" y="1259531"/>
            <a:chExt cx="4875313" cy="523220"/>
          </a:xfrm>
        </p:grpSpPr>
        <p:sp>
          <p:nvSpPr>
            <p:cNvPr id="5" name="文字方塊 4"/>
            <p:cNvSpPr txBox="1"/>
            <p:nvPr/>
          </p:nvSpPr>
          <p:spPr>
            <a:xfrm>
              <a:off x="6599262" y="1259531"/>
              <a:ext cx="3748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1CAAD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清單（陣列）名稱</a:t>
              </a:r>
            </a:p>
          </p:txBody>
        </p:sp>
        <p:pic>
          <p:nvPicPr>
            <p:cNvPr id="4102" name="Picture 6" descr="C:\Users\K1081210\AppData\Local\Temp\SNAGHTML1e32c4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607" y="1448760"/>
              <a:ext cx="1173334" cy="14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>
            <a:off x="4176463" y="3875195"/>
            <a:ext cx="3575843" cy="569387"/>
            <a:chOff x="4176463" y="3875195"/>
            <a:chExt cx="3575843" cy="569387"/>
          </a:xfrm>
        </p:grpSpPr>
        <p:sp>
          <p:nvSpPr>
            <p:cNvPr id="15" name="文字方塊 14"/>
            <p:cNvSpPr txBox="1"/>
            <p:nvPr/>
          </p:nvSpPr>
          <p:spPr>
            <a:xfrm>
              <a:off x="6599262" y="3921362"/>
              <a:ext cx="1153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1CAAD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en-US" altLang="zh-TW" sz="2800" b="1" dirty="0">
                <a:solidFill>
                  <a:srgbClr val="1CAA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104" name="Picture 8" descr="C:\Users\K1081210\AppData\Local\Temp\SNAGHTML1e35ab5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2401" b="-31835"/>
            <a:stretch/>
          </p:blipFill>
          <p:spPr bwMode="auto">
            <a:xfrm>
              <a:off x="4176463" y="3875195"/>
              <a:ext cx="2469478" cy="44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群組 10"/>
          <p:cNvGrpSpPr/>
          <p:nvPr/>
        </p:nvGrpSpPr>
        <p:grpSpPr>
          <a:xfrm>
            <a:off x="843429" y="3875248"/>
            <a:ext cx="2964469" cy="1091833"/>
            <a:chOff x="843429" y="3875248"/>
            <a:chExt cx="2964469" cy="1091833"/>
          </a:xfrm>
        </p:grpSpPr>
        <p:sp>
          <p:nvSpPr>
            <p:cNvPr id="14" name="文字方塊 13"/>
            <p:cNvSpPr txBox="1"/>
            <p:nvPr/>
          </p:nvSpPr>
          <p:spPr>
            <a:xfrm>
              <a:off x="843429" y="4012974"/>
              <a:ext cx="2376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1CAAD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項目</a:t>
              </a:r>
              <a:endParaRPr lang="en-US" altLang="zh-TW" sz="2800" b="1" dirty="0">
                <a:solidFill>
                  <a:srgbClr val="1CAA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800" b="1" dirty="0">
                  <a:solidFill>
                    <a:srgbClr val="1CAAD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（陣列索引）</a:t>
              </a:r>
              <a:endParaRPr lang="en-US" altLang="zh-TW" sz="2800" b="1" dirty="0">
                <a:solidFill>
                  <a:srgbClr val="1CAA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106" name="Picture 10" descr="C:\Users\K1081210\AppData\Local\Temp\SNAGHTML1e366f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79" y="3875248"/>
              <a:ext cx="1287619" cy="441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5004198" y="4608755"/>
            <a:ext cx="7139536" cy="645781"/>
            <a:chOff x="5004198" y="4608755"/>
            <a:chExt cx="7139536" cy="645781"/>
          </a:xfrm>
        </p:grpSpPr>
        <p:sp>
          <p:nvSpPr>
            <p:cNvPr id="16" name="文字方塊 15"/>
            <p:cNvSpPr txBox="1"/>
            <p:nvPr/>
          </p:nvSpPr>
          <p:spPr>
            <a:xfrm>
              <a:off x="6607899" y="4608755"/>
              <a:ext cx="5535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1CAAD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清單長度（項目數量、陣列大小）</a:t>
              </a:r>
            </a:p>
          </p:txBody>
        </p:sp>
        <p:pic>
          <p:nvPicPr>
            <p:cNvPr id="4108" name="Picture 12" descr="C:\Users\K1081210\AppData\Local\Temp\SNAGHTML1e3711b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467" r="1608"/>
            <a:stretch/>
          </p:blipFill>
          <p:spPr bwMode="auto">
            <a:xfrm>
              <a:off x="5004198" y="4820575"/>
              <a:ext cx="1641743" cy="4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5678849" y="5473165"/>
            <a:ext cx="6176381" cy="1022303"/>
            <a:chOff x="5678849" y="5473165"/>
            <a:chExt cx="6176381" cy="1022303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11230" y="5972248"/>
              <a:ext cx="55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1CAAD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拖曳此處，可調整清單的欄位大小</a:t>
              </a:r>
            </a:p>
          </p:txBody>
        </p:sp>
        <p:pic>
          <p:nvPicPr>
            <p:cNvPr id="4110" name="Picture 14" descr="C:\Users\K1081210\AppData\Local\Temp\SNAGHTML1e37bba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849" y="5473165"/>
              <a:ext cx="632381" cy="761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41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A8A9BD-C89D-458B-84C7-0D777169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什麼是陣列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08FB313-C4ED-4415-BEF9-CB8EFC07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483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A8A9BD-C89D-458B-84C7-0D777169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陣列的操作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08FB313-C4ED-4415-BEF9-CB8EFC07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20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60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9731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prstClr val="black"/>
                </a:solidFill>
              </a:rPr>
              <a:t>寫入：將新的值</a:t>
            </a:r>
            <a:r>
              <a:rPr lang="zh-TW" altLang="en-US" b="1" dirty="0">
                <a:solidFill>
                  <a:schemeClr val="accent1"/>
                </a:solidFill>
              </a:rPr>
              <a:t>覆蓋在指定的值</a:t>
            </a:r>
            <a:r>
              <a:rPr lang="zh-TW" altLang="en-US" dirty="0">
                <a:solidFill>
                  <a:prstClr val="black"/>
                </a:solidFill>
              </a:rPr>
              <a:t>上。</a:t>
            </a:r>
            <a:endParaRPr lang="en-US" altLang="zh-TW" dirty="0">
              <a:solidFill>
                <a:prstClr val="black"/>
              </a:solidFill>
            </a:endParaRPr>
          </a:p>
          <a:p>
            <a:pPr lvl="0"/>
            <a:r>
              <a:rPr lang="zh-TW" altLang="en-US" dirty="0">
                <a:solidFill>
                  <a:prstClr val="black"/>
                </a:solidFill>
              </a:rPr>
              <a:t>陣列</a:t>
            </a:r>
            <a:r>
              <a:rPr lang="zh-TW" altLang="en-US" b="1" dirty="0">
                <a:solidFill>
                  <a:schemeClr val="accent1"/>
                </a:solidFill>
              </a:rPr>
              <a:t>長度不變、內容異動</a:t>
            </a:r>
            <a:r>
              <a:rPr lang="zh-TW" altLang="en-US" dirty="0">
                <a:solidFill>
                  <a:prstClr val="black"/>
                </a:solidFill>
              </a:rPr>
              <a:t>。</a:t>
            </a:r>
            <a:endParaRPr lang="en-US" altLang="zh-TW" dirty="0">
              <a:solidFill>
                <a:prstClr val="black"/>
              </a:solidFill>
            </a:endParaRPr>
          </a:p>
          <a:p>
            <a:pPr lvl="0"/>
            <a:endParaRPr lang="en-US" altLang="zh-TW" dirty="0">
              <a:solidFill>
                <a:prstClr val="black"/>
              </a:solidFill>
            </a:endParaRPr>
          </a:p>
          <a:p>
            <a:pPr marL="114295" lvl="0" indent="0">
              <a:buNone/>
            </a:pPr>
            <a:br>
              <a:rPr lang="en-US" altLang="zh-TW" dirty="0">
                <a:solidFill>
                  <a:prstClr val="black"/>
                </a:solidFill>
              </a:rPr>
            </a:br>
            <a:endParaRPr lang="en-US" altLang="zh-TW" dirty="0">
              <a:solidFill>
                <a:prstClr val="black"/>
              </a:solidFill>
            </a:endParaRPr>
          </a:p>
          <a:p>
            <a:pPr marL="114295" indent="0">
              <a:buNone/>
            </a:pP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7639"/>
              </p:ext>
            </p:extLst>
          </p:nvPr>
        </p:nvGraphicFramePr>
        <p:xfrm>
          <a:off x="2494806" y="2709714"/>
          <a:ext cx="7056783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[ 1 ]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[ 2 ]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[ 3 ]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89288"/>
              </p:ext>
            </p:extLst>
          </p:nvPr>
        </p:nvGraphicFramePr>
        <p:xfrm>
          <a:off x="2494806" y="2709712"/>
          <a:ext cx="7056783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[ 1 ]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[ 2 ]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[ 3 ]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陣列的操作：</a:t>
            </a:r>
            <a:r>
              <a:rPr lang="zh-TW" altLang="en-US" dirty="0">
                <a:solidFill>
                  <a:prstClr val="black"/>
                </a:solidFill>
              </a:rPr>
              <a:t>寫入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0599" y="6597650"/>
            <a:ext cx="395287" cy="260350"/>
          </a:xfrm>
        </p:spPr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21</a:t>
            </a:fld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4006974" y="5085978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5087094" y="4437906"/>
            <a:ext cx="720080" cy="648072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14780"/>
              </p:ext>
            </p:extLst>
          </p:nvPr>
        </p:nvGraphicFramePr>
        <p:xfrm>
          <a:off x="1054646" y="2709713"/>
          <a:ext cx="4752528" cy="26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81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寫入前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A[1]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A[2]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A[3]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34236"/>
              </p:ext>
            </p:extLst>
          </p:nvPr>
        </p:nvGraphicFramePr>
        <p:xfrm>
          <a:off x="6311230" y="2709713"/>
          <a:ext cx="4752528" cy="26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81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寫入後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A[1]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A[2]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A[3]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60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926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陣列的操作：</a:t>
            </a:r>
            <a:r>
              <a:rPr lang="zh-TW" altLang="en-US" dirty="0">
                <a:solidFill>
                  <a:prstClr val="black"/>
                </a:solidFill>
              </a:rPr>
              <a:t>讀取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prstClr val="black"/>
                </a:solidFill>
              </a:rPr>
              <a:t>讀取：獲得特定位置的</a:t>
            </a:r>
            <a:r>
              <a:rPr lang="zh-TW" altLang="en-US" b="1" dirty="0">
                <a:solidFill>
                  <a:schemeClr val="accent1"/>
                </a:solidFill>
              </a:rPr>
              <a:t>資料訊息</a:t>
            </a:r>
            <a:r>
              <a:rPr lang="zh-TW" altLang="en-US" dirty="0">
                <a:solidFill>
                  <a:prstClr val="black"/>
                </a:solidFill>
              </a:rPr>
              <a:t>。</a:t>
            </a:r>
            <a:endParaRPr lang="en-US" altLang="zh-TW" dirty="0">
              <a:solidFill>
                <a:prstClr val="black"/>
              </a:solidFill>
            </a:endParaRPr>
          </a:p>
          <a:p>
            <a:r>
              <a:rPr lang="zh-TW" altLang="en-US" dirty="0">
                <a:solidFill>
                  <a:prstClr val="black"/>
                </a:solidFill>
              </a:rPr>
              <a:t>陣列</a:t>
            </a:r>
            <a:r>
              <a:rPr lang="zh-TW" altLang="en-US" b="1" dirty="0">
                <a:solidFill>
                  <a:schemeClr val="accent1"/>
                </a:solidFill>
              </a:rPr>
              <a:t>長度、內容皆不變</a:t>
            </a:r>
            <a:r>
              <a:rPr lang="zh-TW" altLang="en-US" dirty="0">
                <a:solidFill>
                  <a:prstClr val="black"/>
                </a:solidFill>
              </a:rPr>
              <a:t>。</a:t>
            </a:r>
            <a:endParaRPr lang="en-US" altLang="zh-TW" dirty="0">
              <a:solidFill>
                <a:prstClr val="black"/>
              </a:solidFill>
            </a:endParaRPr>
          </a:p>
          <a:p>
            <a:pPr lvl="0"/>
            <a:endParaRPr lang="en-US" altLang="zh-TW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03340"/>
              </p:ext>
            </p:extLst>
          </p:nvPr>
        </p:nvGraphicFramePr>
        <p:xfrm>
          <a:off x="2494807" y="2709712"/>
          <a:ext cx="7056783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[ 1 ]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[ 2 ]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[ 3 ]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向上箭號 2"/>
          <p:cNvSpPr/>
          <p:nvPr/>
        </p:nvSpPr>
        <p:spPr>
          <a:xfrm>
            <a:off x="1846734" y="4797946"/>
            <a:ext cx="504056" cy="648072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6815286" y="5013970"/>
            <a:ext cx="2808312" cy="523220"/>
          </a:xfrm>
          <a:prstGeom prst="wedgeRectCallout">
            <a:avLst>
              <a:gd name="adj1" fmla="val -66976"/>
              <a:gd name="adj2" fmla="val -3670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A[ 2 ]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的值是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9432"/>
              </p:ext>
            </p:extLst>
          </p:nvPr>
        </p:nvGraphicFramePr>
        <p:xfrm>
          <a:off x="1054646" y="2709713"/>
          <a:ext cx="4752528" cy="26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81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讀取前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A[1]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A[2]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A[3]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92036"/>
              </p:ext>
            </p:extLst>
          </p:nvPr>
        </p:nvGraphicFramePr>
        <p:xfrm>
          <a:off x="6311230" y="2709713"/>
          <a:ext cx="4752528" cy="26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81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讀取後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A[1]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A[2]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A[3]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60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32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2187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prstClr val="black"/>
                </a:solidFill>
              </a:rPr>
              <a:t>刪除：移除特定位置的內容，該位置之後的元素全部</a:t>
            </a:r>
            <a:r>
              <a:rPr lang="zh-TW" altLang="en-US" b="1" dirty="0">
                <a:solidFill>
                  <a:schemeClr val="accent1"/>
                </a:solidFill>
              </a:rPr>
              <a:t>往前移動補滿陣列</a:t>
            </a:r>
            <a:r>
              <a:rPr lang="zh-TW" altLang="en-US" dirty="0">
                <a:solidFill>
                  <a:prstClr val="black"/>
                </a:solidFill>
              </a:rPr>
              <a:t>。</a:t>
            </a:r>
            <a:endParaRPr lang="en-US" altLang="zh-TW" dirty="0">
              <a:solidFill>
                <a:prstClr val="black"/>
              </a:solidFill>
            </a:endParaRPr>
          </a:p>
          <a:p>
            <a:r>
              <a:rPr lang="zh-TW" altLang="en-US" dirty="0">
                <a:solidFill>
                  <a:prstClr val="black"/>
                </a:solidFill>
              </a:rPr>
              <a:t>陣列</a:t>
            </a:r>
            <a:r>
              <a:rPr lang="zh-TW" altLang="en-US" b="1" dirty="0">
                <a:solidFill>
                  <a:schemeClr val="accent1"/>
                </a:solidFill>
              </a:rPr>
              <a:t>長度縮短、減少元素</a:t>
            </a:r>
            <a:r>
              <a:rPr lang="zh-TW" altLang="en-US" dirty="0">
                <a:solidFill>
                  <a:prstClr val="black"/>
                </a:solidFill>
              </a:rPr>
              <a:t>。</a:t>
            </a:r>
            <a:endParaRPr lang="en-US" altLang="zh-TW" dirty="0">
              <a:solidFill>
                <a:prstClr val="black"/>
              </a:solidFill>
            </a:endParaRPr>
          </a:p>
          <a:p>
            <a:pPr lvl="0"/>
            <a:endParaRPr lang="en-US" altLang="zh-TW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98641"/>
              </p:ext>
            </p:extLst>
          </p:nvPr>
        </p:nvGraphicFramePr>
        <p:xfrm>
          <a:off x="2502689" y="3429794"/>
          <a:ext cx="7056783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[ 1 ]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[ 2 ]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[ 3 ]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735166" y="4509914"/>
            <a:ext cx="5918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endPara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陣列的操作：</a:t>
            </a:r>
            <a:r>
              <a:rPr lang="zh-TW" altLang="en-US" dirty="0">
                <a:solidFill>
                  <a:prstClr val="black"/>
                </a:solidFill>
              </a:rPr>
              <a:t>刪除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6" name="向上箭號 5"/>
          <p:cNvSpPr/>
          <p:nvPr/>
        </p:nvSpPr>
        <p:spPr>
          <a:xfrm>
            <a:off x="1846734" y="5590034"/>
            <a:ext cx="504056" cy="648072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60758"/>
              </p:ext>
            </p:extLst>
          </p:nvPr>
        </p:nvGraphicFramePr>
        <p:xfrm>
          <a:off x="2502689" y="3429794"/>
          <a:ext cx="7056783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[ 1 ]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[ 2 ]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[ 3 ]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直線單箭頭接點 10"/>
          <p:cNvCxnSpPr/>
          <p:nvPr/>
        </p:nvCxnSpPr>
        <p:spPr>
          <a:xfrm flipH="1">
            <a:off x="6857528" y="4925412"/>
            <a:ext cx="1037878" cy="0"/>
          </a:xfrm>
          <a:prstGeom prst="straightConnector1">
            <a:avLst/>
          </a:prstGeom>
          <a:ln w="762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83145"/>
              </p:ext>
            </p:extLst>
          </p:nvPr>
        </p:nvGraphicFramePr>
        <p:xfrm>
          <a:off x="2502689" y="3429794"/>
          <a:ext cx="7056783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[ 1 ]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[ 2 ]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56738"/>
              </p:ext>
            </p:extLst>
          </p:nvPr>
        </p:nvGraphicFramePr>
        <p:xfrm>
          <a:off x="1054646" y="3429794"/>
          <a:ext cx="4752528" cy="26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81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刪除前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A[1]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A[2]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A[3]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82305"/>
              </p:ext>
            </p:extLst>
          </p:nvPr>
        </p:nvGraphicFramePr>
        <p:xfrm>
          <a:off x="6311230" y="3429794"/>
          <a:ext cx="4752528" cy="26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81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刪除後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A[1]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A[2]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61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32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2187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6" grpId="0" animBg="1"/>
      <p:bldP spid="6" grpId="1" animBg="1"/>
      <p:bldP spid="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陣列的操作：</a:t>
            </a:r>
            <a:r>
              <a:rPr lang="zh-TW" altLang="en-US" dirty="0">
                <a:solidFill>
                  <a:prstClr val="black"/>
                </a:solidFill>
              </a:rPr>
              <a:t>插入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</a:rPr>
              <a:t>插入：在特定位置之間插入新的內容，並讓新插入內容之後的元素全部</a:t>
            </a:r>
            <a:r>
              <a:rPr lang="zh-TW" altLang="en-US" b="1" dirty="0">
                <a:solidFill>
                  <a:schemeClr val="accent1"/>
                </a:solidFill>
              </a:rPr>
              <a:t>往後移動一位</a:t>
            </a:r>
            <a:r>
              <a:rPr lang="zh-TW" altLang="en-US" dirty="0">
                <a:solidFill>
                  <a:prstClr val="black"/>
                </a:solidFill>
              </a:rPr>
              <a:t>。</a:t>
            </a:r>
            <a:endParaRPr lang="en-US" altLang="zh-TW" dirty="0">
              <a:solidFill>
                <a:prstClr val="black"/>
              </a:solidFill>
            </a:endParaRPr>
          </a:p>
          <a:p>
            <a:r>
              <a:rPr lang="zh-TW" altLang="en-US" dirty="0">
                <a:solidFill>
                  <a:prstClr val="black"/>
                </a:solidFill>
              </a:rPr>
              <a:t>陣列</a:t>
            </a:r>
            <a:r>
              <a:rPr lang="zh-TW" altLang="en-US" b="1" dirty="0">
                <a:solidFill>
                  <a:schemeClr val="accent1"/>
                </a:solidFill>
              </a:rPr>
              <a:t>長度增長、元素變多</a:t>
            </a:r>
            <a:r>
              <a:rPr lang="zh-TW" altLang="en-US" dirty="0">
                <a:solidFill>
                  <a:prstClr val="black"/>
                </a:solidFill>
              </a:rPr>
              <a:t>。</a:t>
            </a:r>
            <a:br>
              <a:rPr lang="en-US" altLang="zh-TW" dirty="0">
                <a:solidFill>
                  <a:prstClr val="black"/>
                </a:solidFill>
              </a:rPr>
            </a:br>
            <a:endParaRPr lang="en-US" altLang="zh-TW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21159"/>
              </p:ext>
            </p:extLst>
          </p:nvPr>
        </p:nvGraphicFramePr>
        <p:xfrm>
          <a:off x="2502689" y="3429794"/>
          <a:ext cx="7056783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[ 1 ]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[ 2 ]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3862958" y="5839280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07089"/>
              </p:ext>
            </p:extLst>
          </p:nvPr>
        </p:nvGraphicFramePr>
        <p:xfrm>
          <a:off x="2494806" y="3429792"/>
          <a:ext cx="7056783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[ 1 ]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[ 2 ]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[ 3 ]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弧形箭號 (上彎) 52"/>
          <p:cNvSpPr/>
          <p:nvPr/>
        </p:nvSpPr>
        <p:spPr>
          <a:xfrm>
            <a:off x="6383238" y="5446018"/>
            <a:ext cx="2088232" cy="648072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/>
          <p:cNvCxnSpPr>
            <a:stCxn id="13" idx="0"/>
          </p:cNvCxnSpPr>
          <p:nvPr/>
        </p:nvCxnSpPr>
        <p:spPr>
          <a:xfrm flipV="1">
            <a:off x="4655046" y="5374009"/>
            <a:ext cx="504056" cy="465271"/>
          </a:xfrm>
          <a:prstGeom prst="straightConnector1">
            <a:avLst/>
          </a:prstGeom>
          <a:ln w="381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10855"/>
              </p:ext>
            </p:extLst>
          </p:nvPr>
        </p:nvGraphicFramePr>
        <p:xfrm>
          <a:off x="2494807" y="3429794"/>
          <a:ext cx="7056783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[ 1 ]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[ 2 ]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[ 3 ]</a:t>
                      </a:r>
                      <a:endParaRPr lang="zh-TW" alt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80391"/>
              </p:ext>
            </p:extLst>
          </p:nvPr>
        </p:nvGraphicFramePr>
        <p:xfrm>
          <a:off x="1054646" y="3429794"/>
          <a:ext cx="4752528" cy="26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81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插入前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A[1]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A[2]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66380"/>
              </p:ext>
            </p:extLst>
          </p:nvPr>
        </p:nvGraphicFramePr>
        <p:xfrm>
          <a:off x="6311230" y="3429794"/>
          <a:ext cx="4752528" cy="26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810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插入後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A[1]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A[2]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A[3]</a:t>
                      </a:r>
                      <a:endParaRPr lang="zh-TW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61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32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53" grpId="0" animBg="1"/>
      <p:bldP spid="5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K1081210\AppData\Local\Temp\SNAGHTML1fa44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06" y="3214114"/>
            <a:ext cx="1548000" cy="29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K1081210\AppData\Local\Temp\SNAGHTML1fa50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86" y="3214114"/>
            <a:ext cx="1548000" cy="29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K1081210\AppData\Local\Temp\SNAGHTML1fa5a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6" y="3214114"/>
            <a:ext cx="1548000" cy="29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1081210\AppData\Local\Temp\SNAGHTML1fa65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3214114"/>
            <a:ext cx="1548000" cy="29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1081210\AppData\Local\Temp\SNAGHTML1fa1a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960591"/>
            <a:ext cx="1850400" cy="35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52438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清單自然成績如右圖，</a:t>
            </a:r>
            <a:br>
              <a:rPr lang="en-US" altLang="zh-TW" dirty="0"/>
            </a:br>
            <a:r>
              <a:rPr lang="zh-TW" altLang="en-US" dirty="0"/>
              <a:t>執行                                                               後，</a:t>
            </a:r>
            <a:br>
              <a:rPr lang="en-US" altLang="zh-TW" dirty="0"/>
            </a:br>
            <a:r>
              <a:rPr lang="zh-TW" altLang="en-US" dirty="0"/>
              <a:t>清單會呈現什麼內容？</a:t>
            </a:r>
          </a:p>
        </p:txBody>
      </p:sp>
      <p:pic>
        <p:nvPicPr>
          <p:cNvPr id="5122" name="Picture 2" descr="C:\Users\K1081210\AppData\Local\Temp\SNAGHTML1ef5f5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85" y="1629594"/>
            <a:ext cx="6343200" cy="7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5663158" y="2408512"/>
            <a:ext cx="505371" cy="589234"/>
          </a:xfrm>
        </p:spPr>
        <p:txBody>
          <a:bodyPr/>
          <a:lstStyle/>
          <a:p>
            <a:r>
              <a:rPr lang="en-US" altLang="zh-TW" sz="3200" dirty="0">
                <a:sym typeface="Wingdings"/>
              </a:rPr>
              <a:t>B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62</a:t>
            </a:r>
          </a:p>
          <a:p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0590" y="321411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(A)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894129" y="321411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(B)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37668" y="321411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(C)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81206" y="321411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(D)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983638" y="4581922"/>
            <a:ext cx="198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▲原始清單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43963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K1081210\AppData\Local\Temp\SNAGHTML1fcf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64" y="3214114"/>
            <a:ext cx="1548000" cy="29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1081210\AppData\Local\Temp\SNAGHTML1fd00a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69" y="3214114"/>
            <a:ext cx="1548000" cy="29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K1081210\AppData\Local\Temp\SNAGHTML1fd11b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74" y="3214114"/>
            <a:ext cx="1548000" cy="29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K1081210\AppData\Local\Temp\SNAGHTML1fd23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79" y="3214114"/>
            <a:ext cx="1548000" cy="29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52438">
              <a:spcBef>
                <a:spcPts val="600"/>
              </a:spcBef>
              <a:buFont typeface="+mj-lt"/>
              <a:buAutoNum type="arabicPeriod" startAt="2"/>
            </a:pPr>
            <a:r>
              <a:rPr lang="zh-TW" altLang="en-US" dirty="0"/>
              <a:t>若原始清單執行</a:t>
            </a:r>
            <a:br>
              <a:rPr lang="en-US" altLang="zh-TW" dirty="0"/>
            </a:br>
            <a:r>
              <a:rPr lang="zh-TW" altLang="en-US" dirty="0"/>
              <a:t>                                                                後，</a:t>
            </a:r>
            <a:br>
              <a:rPr lang="en-US" altLang="zh-TW" dirty="0"/>
            </a:br>
            <a:r>
              <a:rPr lang="zh-TW" altLang="en-US" dirty="0"/>
              <a:t>清單會呈現什麼內容？</a:t>
            </a:r>
          </a:p>
          <a:p>
            <a:pPr marL="534988" indent="-452438">
              <a:spcBef>
                <a:spcPts val="600"/>
              </a:spcBef>
              <a:buFont typeface="+mj-lt"/>
              <a:buAutoNum type="arabicPeriod" startAt="2"/>
            </a:pP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5663158" y="2336504"/>
            <a:ext cx="505371" cy="589234"/>
          </a:xfrm>
        </p:spPr>
        <p:txBody>
          <a:bodyPr/>
          <a:lstStyle/>
          <a:p>
            <a:r>
              <a:rPr lang="en-US" altLang="zh-TW" sz="3200" dirty="0"/>
              <a:t>C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62</a:t>
            </a:r>
          </a:p>
          <a:p>
            <a:endParaRPr lang="zh-HK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983638" y="4581922"/>
            <a:ext cx="198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▲原始清單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</p:txBody>
      </p:sp>
      <p:pic>
        <p:nvPicPr>
          <p:cNvPr id="19" name="Picture 2" descr="C:\Users\K1081210\AppData\Local\Temp\SNAGHTML1f0437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629594"/>
            <a:ext cx="6541200" cy="80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550590" y="321411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(A)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894129" y="321411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(B)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237668" y="321411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(C)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81206" y="321411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(D)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Picture 4" descr="C:\Users\K1081210\AppData\Local\Temp\SNAGHTML1fa1a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960591"/>
            <a:ext cx="1850400" cy="35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0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C:\Users\K1081210\AppData\Local\Temp\SNAGHTML1fec6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71" y="960591"/>
            <a:ext cx="1850400" cy="35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K1081210\AppData\Local\Temp\SNAGHTML1fa1a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86" y="960591"/>
            <a:ext cx="1850400" cy="35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K1081210\AppData\Local\Temp\SNAGHTML1f0d96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6" y="2342323"/>
            <a:ext cx="578571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1081210\AppData\Local\Temp\SNAGHTML1f0e4b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6" y="3113845"/>
            <a:ext cx="58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K1081210\AppData\Local\Temp\SNAGHTML1f0f0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7" y="3884007"/>
            <a:ext cx="5987217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K1081210\AppData\Local\Temp\SNAGHTML1f0fa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7" y="5374170"/>
            <a:ext cx="6133643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0" indent="-742950">
              <a:spcBef>
                <a:spcPts val="600"/>
              </a:spcBef>
              <a:buFont typeface="+mj-lt"/>
              <a:buAutoNum type="arabicPeriod" startAt="3"/>
            </a:pPr>
            <a:r>
              <a:rPr lang="zh-TW" altLang="en-US" dirty="0"/>
              <a:t>執行哪一個指令後，清單內容</a:t>
            </a:r>
            <a:br>
              <a:rPr lang="en-US" altLang="zh-TW" dirty="0"/>
            </a:br>
            <a:r>
              <a:rPr lang="zh-TW" altLang="en-US" dirty="0"/>
              <a:t>變化會如右圖？</a:t>
            </a:r>
            <a:br>
              <a:rPr lang="en-US" altLang="zh-TW" dirty="0"/>
            </a:b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4367014" y="1629594"/>
            <a:ext cx="505371" cy="589234"/>
          </a:xfrm>
        </p:spPr>
        <p:txBody>
          <a:bodyPr/>
          <a:lstStyle/>
          <a:p>
            <a:r>
              <a:rPr lang="en-US" altLang="zh-TW" sz="3200" dirty="0"/>
              <a:t>D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63</a:t>
            </a:r>
          </a:p>
          <a:p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0550" y="240993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(A)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90550" y="318145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(B)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0550" y="42756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(C)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0550" y="576578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(D)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499582" y="4581922"/>
            <a:ext cx="198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▲原始清單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9485888" y="2566327"/>
            <a:ext cx="504056" cy="360040"/>
          </a:xfrm>
          <a:prstGeom prst="rightArrow">
            <a:avLst/>
          </a:prstGeom>
          <a:solidFill>
            <a:srgbClr val="3366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0019862" y="4581922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▲結果清單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093401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C:\Users\K1081210\AppData\Local\Temp\SNAGHTML200a0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71" y="960591"/>
            <a:ext cx="1850400" cy="35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K1081210\AppData\Local\Temp\SNAGHTML1fa1a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86" y="960591"/>
            <a:ext cx="1850400" cy="35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K1081210\AppData\Local\Temp\SNAGHTML1f267f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1" y="3573890"/>
            <a:ext cx="57771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1081210\AppData\Local\Temp\SNAGHTML1f2722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1" y="4317973"/>
            <a:ext cx="595951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K1081210\AppData\Local\Temp\SNAGHTML1f27bf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1" y="5062056"/>
            <a:ext cx="90771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K1081210\AppData\Local\Temp\SNAGHTML1f419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1" y="5806138"/>
            <a:ext cx="91971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0" indent="-742950">
              <a:spcBef>
                <a:spcPts val="600"/>
              </a:spcBef>
              <a:buFont typeface="+mj-lt"/>
              <a:buAutoNum type="arabicPeriod" startAt="4"/>
            </a:pPr>
            <a:r>
              <a:rPr lang="zh-TW" altLang="en-US" dirty="0"/>
              <a:t>執行哪些指令後，清單內容</a:t>
            </a:r>
            <a:br>
              <a:rPr lang="en-US" altLang="zh-TW" dirty="0"/>
            </a:br>
            <a:r>
              <a:rPr lang="zh-TW" altLang="en-US" dirty="0"/>
              <a:t>變化會如右圖？（複選）</a:t>
            </a:r>
            <a:br>
              <a:rPr lang="en-US" altLang="zh-TW" dirty="0"/>
            </a:b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1198662" y="2421682"/>
            <a:ext cx="1224136" cy="589234"/>
          </a:xfrm>
        </p:spPr>
        <p:txBody>
          <a:bodyPr/>
          <a:lstStyle/>
          <a:p>
            <a:r>
              <a:rPr lang="en-US" altLang="zh-TW" sz="3200" dirty="0"/>
              <a:t>A</a:t>
            </a:r>
            <a:r>
              <a:rPr lang="zh-TW" altLang="en-US" sz="3200" dirty="0"/>
              <a:t>、</a:t>
            </a:r>
            <a:r>
              <a:rPr lang="en-US" altLang="zh-TW" sz="3200" dirty="0"/>
              <a:t>C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63</a:t>
            </a:r>
          </a:p>
          <a:p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0550" y="356941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(A)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90550" y="431349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(B)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0550" y="505758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(C)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0550" y="580166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(D)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499582" y="4581922"/>
            <a:ext cx="198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▲原始清單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9485888" y="2566327"/>
            <a:ext cx="504056" cy="360040"/>
          </a:xfrm>
          <a:prstGeom prst="rightArrow">
            <a:avLst/>
          </a:prstGeom>
          <a:solidFill>
            <a:srgbClr val="3366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0019862" y="4581922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▲結果清單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01701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4390" y="2853730"/>
            <a:ext cx="11521633" cy="890536"/>
          </a:xfrm>
        </p:spPr>
        <p:txBody>
          <a:bodyPr/>
          <a:lstStyle/>
          <a:p>
            <a:r>
              <a:rPr lang="en-US" altLang="zh-TW" dirty="0"/>
              <a:t>3</a:t>
            </a:r>
            <a:r>
              <a:rPr lang="zh-TW" altLang="en-US" dirty="0"/>
              <a:t>．</a:t>
            </a:r>
            <a:r>
              <a:rPr lang="en-US" altLang="zh-TW" dirty="0"/>
              <a:t>1</a:t>
            </a:r>
            <a:r>
              <a:rPr lang="zh-TW" altLang="en-US"/>
              <a:t> 認識陣列</a:t>
            </a:r>
            <a:br>
              <a:rPr lang="en-US" altLang="zh-TW" dirty="0"/>
            </a:br>
            <a:r>
              <a:rPr lang="zh-TW" altLang="en-US" dirty="0"/>
              <a:t>結束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63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6147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33376" y="927551"/>
            <a:ext cx="11450462" cy="5522388"/>
          </a:xfrm>
        </p:spPr>
        <p:txBody>
          <a:bodyPr/>
          <a:lstStyle/>
          <a:p>
            <a:pPr marL="114295" indent="0" algn="just">
              <a:spcBef>
                <a:spcPts val="600"/>
              </a:spcBef>
              <a:buNone/>
            </a:pPr>
            <a:r>
              <a:rPr lang="zh-TW" altLang="en-US" dirty="0"/>
              <a:t>小潔和爸爸去逛大賣場，爸爸將車停在大賣場的汽車停車格裡。下車時，爸爸特別提醒小潔記下停車格的編號，避免回家時找不到車。</a:t>
            </a:r>
            <a:r>
              <a:rPr lang="zh-TW" altLang="en-US" sz="2400" dirty="0">
                <a:solidFill>
                  <a:srgbClr val="FF0000"/>
                </a:solidFill>
              </a:rPr>
              <a:t>（下頁提問）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sz="2800" dirty="0">
              <a:solidFill>
                <a:srgbClr val="C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7" name="Picture 2" descr="C:\Users\K1081210\AppData\Local\Temp\SNAGHTML9fb1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4" y="3357786"/>
            <a:ext cx="10945216" cy="18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7925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33376" y="927551"/>
            <a:ext cx="11522470" cy="5522388"/>
          </a:xfrm>
          <a:ln>
            <a:noFill/>
          </a:ln>
        </p:spPr>
        <p:txBody>
          <a:bodyPr/>
          <a:lstStyle/>
          <a:p>
            <a:pPr marL="114295" indent="0" algn="just">
              <a:spcBef>
                <a:spcPts val="600"/>
              </a:spcBef>
              <a:buNone/>
            </a:pPr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pPr marL="112713" indent="0" algn="just">
              <a:spcBef>
                <a:spcPts val="600"/>
              </a:spcBef>
              <a:buNone/>
            </a:pPr>
            <a:r>
              <a:rPr lang="en-US" altLang="zh-TW" dirty="0"/>
              <a:t>1.</a:t>
            </a:r>
            <a:r>
              <a:rPr lang="zh-TW" altLang="en-US" dirty="0"/>
              <a:t>若爸爸的車停在 </a:t>
            </a:r>
            <a:r>
              <a:rPr lang="en-US" altLang="zh-TW" dirty="0"/>
              <a:t>5</a:t>
            </a:r>
            <a:r>
              <a:rPr lang="zh-TW" altLang="en-US" dirty="0"/>
              <a:t> 號汽車停車格，</a:t>
            </a:r>
            <a:endParaRPr lang="en-US" altLang="zh-TW" dirty="0"/>
          </a:p>
          <a:p>
            <a:pPr marL="112713" indent="0" algn="just">
              <a:spcBef>
                <a:spcPts val="600"/>
              </a:spcBef>
              <a:buNone/>
            </a:pPr>
            <a:r>
              <a:rPr lang="zh-TW" altLang="en-US" dirty="0"/>
              <a:t>　請問爸爸的車號是幾號？</a:t>
            </a: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dirty="0"/>
          </a:p>
          <a:p>
            <a:pPr marL="714375" lvl="0" indent="0" algn="just">
              <a:spcBef>
                <a:spcPts val="600"/>
              </a:spcBef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5298-XD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F7ACF17-543A-4E9B-A9D6-5C9B5C24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748931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K1081210\AppData\Local\Temp\SNAGHTML9fb1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4" y="3357786"/>
            <a:ext cx="10945216" cy="18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482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33376" y="927551"/>
            <a:ext cx="11378454" cy="5522388"/>
          </a:xfrm>
          <a:ln>
            <a:noFill/>
          </a:ln>
        </p:spPr>
        <p:txBody>
          <a:bodyPr/>
          <a:lstStyle/>
          <a:p>
            <a:pPr marL="114295" indent="0" algn="just">
              <a:spcBef>
                <a:spcPts val="600"/>
              </a:spcBef>
              <a:buNone/>
            </a:pPr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pPr marL="114295" indent="0" algn="just">
              <a:spcBef>
                <a:spcPts val="600"/>
              </a:spcBef>
              <a:buNone/>
            </a:pPr>
            <a:r>
              <a:rPr lang="en-US" altLang="zh-TW" dirty="0"/>
              <a:t>2.</a:t>
            </a:r>
            <a:r>
              <a:rPr lang="zh-TW" altLang="en-US" dirty="0"/>
              <a:t>鄰居陳媽媽的車號是 </a:t>
            </a:r>
            <a:r>
              <a:rPr lang="en-US" altLang="zh-TW" dirty="0"/>
              <a:t>HRZ-923</a:t>
            </a:r>
            <a:r>
              <a:rPr lang="zh-TW" altLang="en-US" dirty="0"/>
              <a:t>，</a:t>
            </a: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r>
              <a:rPr lang="zh-TW" altLang="en-US" dirty="0"/>
              <a:t>　請問陳媽媽的車停在幾號停車格？</a:t>
            </a: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dirty="0"/>
          </a:p>
          <a:p>
            <a:pPr marL="711200" lvl="0" indent="0" algn="just">
              <a:spcBef>
                <a:spcPts val="600"/>
              </a:spcBef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r>
              <a:rPr lang="zh-TW" altLang="en-US" sz="2800" dirty="0">
                <a:solidFill>
                  <a:srgbClr val="FF0000"/>
                </a:solidFill>
              </a:rPr>
              <a:t>號停車格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1026" name="Picture 2" descr="C:\Users\K1081210\AppData\Local\Temp\SNAGHTML9fb1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4" y="3357786"/>
            <a:ext cx="10945216" cy="18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F7ACF17-543A-4E9B-A9D6-5C9B5C24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748931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943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什麼是陣列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48875" cy="1057892"/>
          </a:xfrm>
        </p:spPr>
        <p:txBody>
          <a:bodyPr/>
          <a:lstStyle/>
          <a:p>
            <a:pPr marL="857245" lvl="0" indent="-742950">
              <a:buFont typeface="Calibri" panose="020F0502020204030204" pitchFamily="34" charset="0"/>
              <a:buAutoNum type="arabicPeriod"/>
            </a:pPr>
            <a:r>
              <a:rPr lang="zh-TW" altLang="en-US" dirty="0">
                <a:solidFill>
                  <a:prstClr val="black"/>
                </a:solidFill>
              </a:rPr>
              <a:t>陣列是電腦在儲存資料使用的一種結構。</a:t>
            </a:r>
            <a:endParaRPr lang="en-US" altLang="zh-TW" dirty="0">
              <a:solidFill>
                <a:prstClr val="black"/>
              </a:solidFill>
            </a:endParaRPr>
          </a:p>
          <a:p>
            <a:pPr marL="857245" lvl="0" indent="-742950">
              <a:buFont typeface="Calibri" panose="020F0502020204030204" pitchFamily="34" charset="0"/>
              <a:buAutoNum type="arabicPeriod"/>
            </a:pPr>
            <a:r>
              <a:rPr lang="zh-TW" altLang="en-US" dirty="0">
                <a:solidFill>
                  <a:prstClr val="black"/>
                </a:solidFill>
              </a:rPr>
              <a:t>陣列的特性：</a:t>
            </a:r>
            <a:endParaRPr lang="en-US" altLang="zh-TW" dirty="0">
              <a:solidFill>
                <a:prstClr val="black"/>
              </a:solidFill>
            </a:endParaRPr>
          </a:p>
          <a:p>
            <a:pPr marL="812800" lvl="0" indent="0">
              <a:lnSpc>
                <a:spcPct val="120000"/>
              </a:lnSpc>
              <a:buNone/>
            </a:pPr>
            <a:r>
              <a:rPr lang="zh-TW" altLang="en-US" dirty="0"/>
              <a:t>①依序進行編號</a:t>
            </a:r>
            <a:endParaRPr lang="en-US" altLang="zh-TW" dirty="0"/>
          </a:p>
          <a:p>
            <a:pPr marL="812800" lvl="0" indent="0">
              <a:lnSpc>
                <a:spcPct val="120000"/>
              </a:lnSpc>
              <a:buNone/>
              <a:tabLst>
                <a:tab pos="720725" algn="l"/>
              </a:tabLst>
            </a:pPr>
            <a:r>
              <a:rPr lang="zh-TW" altLang="en-US" dirty="0">
                <a:solidFill>
                  <a:prstClr val="black"/>
                </a:solidFill>
              </a:rPr>
              <a:t>②每個位置只存放</a:t>
            </a:r>
            <a:endParaRPr lang="en-US" altLang="zh-TW" dirty="0">
              <a:solidFill>
                <a:prstClr val="black"/>
              </a:solidFill>
            </a:endParaRPr>
          </a:p>
          <a:p>
            <a:pPr marL="812800" lvl="0" indent="446088">
              <a:lnSpc>
                <a:spcPct val="120000"/>
              </a:lnSpc>
              <a:buNone/>
              <a:tabLst>
                <a:tab pos="720725" algn="l"/>
              </a:tabLst>
            </a:pPr>
            <a:r>
              <a:rPr lang="zh-TW" altLang="en-US" dirty="0">
                <a:solidFill>
                  <a:prstClr val="black"/>
                </a:solidFill>
              </a:rPr>
              <a:t>一筆資料</a:t>
            </a:r>
            <a:endParaRPr lang="en-US" altLang="zh-TW" dirty="0">
              <a:solidFill>
                <a:prstClr val="black"/>
              </a:solidFill>
            </a:endParaRPr>
          </a:p>
          <a:p>
            <a:pPr marL="812800" lvl="0" indent="0">
              <a:lnSpc>
                <a:spcPct val="120000"/>
              </a:lnSpc>
              <a:buNone/>
              <a:tabLst>
                <a:tab pos="720725" algn="l"/>
              </a:tabLst>
            </a:pPr>
            <a:r>
              <a:rPr lang="zh-TW" altLang="en-US" dirty="0">
                <a:solidFill>
                  <a:prstClr val="black"/>
                </a:solidFill>
              </a:rPr>
              <a:t>③同一陣列中的資</a:t>
            </a:r>
            <a:endParaRPr lang="en-US" altLang="zh-TW" dirty="0">
              <a:solidFill>
                <a:prstClr val="black"/>
              </a:solidFill>
            </a:endParaRPr>
          </a:p>
          <a:p>
            <a:pPr marL="812800" lvl="0" indent="446088">
              <a:lnSpc>
                <a:spcPct val="120000"/>
              </a:lnSpc>
              <a:buNone/>
              <a:tabLst>
                <a:tab pos="720725" algn="l"/>
              </a:tabLst>
            </a:pPr>
            <a:r>
              <a:rPr lang="zh-TW" altLang="en-US" dirty="0">
                <a:solidFill>
                  <a:prstClr val="black"/>
                </a:solidFill>
              </a:rPr>
              <a:t>料格式都相同</a:t>
            </a:r>
            <a:endParaRPr lang="en-US" altLang="zh-TW" dirty="0">
              <a:solidFill>
                <a:prstClr val="black"/>
              </a:solidFill>
            </a:endParaRPr>
          </a:p>
          <a:p>
            <a:pPr marL="628650" lvl="0" indent="266700">
              <a:buNone/>
            </a:pPr>
            <a:endParaRPr lang="zh-TW" altLang="en-US" sz="2400" dirty="0">
              <a:solidFill>
                <a:srgbClr val="FF0000"/>
              </a:solidFill>
            </a:endParaRPr>
          </a:p>
          <a:p>
            <a:pPr marL="114295" lvl="0" indent="0">
              <a:buNone/>
            </a:pPr>
            <a:endParaRPr lang="en-US" altLang="zh-TW" sz="24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8304" y="1705456"/>
            <a:ext cx="6949116" cy="12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6211" y="3813087"/>
            <a:ext cx="6745361" cy="12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7103318" y="3933850"/>
            <a:ext cx="4608512" cy="251366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103318" y="4185216"/>
            <a:ext cx="936104" cy="699294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743278" y="3225048"/>
            <a:ext cx="3406854" cy="624364"/>
          </a:xfrm>
          <a:prstGeom prst="roundRect">
            <a:avLst>
              <a:gd name="adj" fmla="val 11824"/>
            </a:avLst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陣列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[1] =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150436" y="2161243"/>
            <a:ext cx="4514276" cy="569709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103318" y="4185216"/>
            <a:ext cx="4608512" cy="699294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141742" y="5093959"/>
            <a:ext cx="6048671" cy="1675924"/>
          </a:xfrm>
          <a:prstGeom prst="roundRect">
            <a:avLst>
              <a:gd name="adj" fmla="val 11824"/>
            </a:avLst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陣列中資料型態都相同，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例如都是文字或數字。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就像汽車格中，都是汽車。</a:t>
            </a:r>
          </a:p>
        </p:txBody>
      </p:sp>
      <p:sp>
        <p:nvSpPr>
          <p:cNvPr id="1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2968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A8A9BD-C89D-458B-84C7-0D777169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陣列的表示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08FB313-C4ED-4415-BEF9-CB8EFC07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127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陣列的表示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48875" cy="697852"/>
          </a:xfrm>
        </p:spPr>
        <p:txBody>
          <a:bodyPr/>
          <a:lstStyle/>
          <a:p>
            <a:pPr marL="114295" lvl="0" indent="0">
              <a:buNone/>
            </a:pPr>
            <a:r>
              <a:rPr lang="zh-TW" altLang="en-US" dirty="0">
                <a:solidFill>
                  <a:prstClr val="black"/>
                </a:solidFill>
              </a:rPr>
              <a:t>若要表達一個陣列元素，需要包含：</a:t>
            </a:r>
            <a:endParaRPr lang="en-US" altLang="zh-TW" dirty="0">
              <a:solidFill>
                <a:prstClr val="black"/>
              </a:solidFill>
            </a:endParaRPr>
          </a:p>
          <a:p>
            <a:pPr marL="92075" lvl="0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1.</a:t>
            </a:r>
            <a:r>
              <a:rPr lang="zh-TW" altLang="en-US" dirty="0">
                <a:solidFill>
                  <a:prstClr val="black"/>
                </a:solidFill>
              </a:rPr>
              <a:t> 陣列的名稱</a:t>
            </a:r>
            <a:endParaRPr lang="en-US" altLang="zh-TW" dirty="0">
              <a:solidFill>
                <a:prstClr val="black"/>
              </a:solidFill>
            </a:endParaRPr>
          </a:p>
          <a:p>
            <a:pPr marL="92075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2.</a:t>
            </a:r>
            <a:r>
              <a:rPr lang="zh-TW" altLang="en-US" dirty="0">
                <a:solidFill>
                  <a:prstClr val="black"/>
                </a:solidFill>
              </a:rPr>
              <a:t> 陣列的索引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566" y="3512012"/>
            <a:ext cx="9726130" cy="27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圓角矩形 14"/>
          <p:cNvSpPr/>
          <p:nvPr/>
        </p:nvSpPr>
        <p:spPr>
          <a:xfrm>
            <a:off x="310741" y="4293890"/>
            <a:ext cx="9749955" cy="500416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10741" y="4806500"/>
            <a:ext cx="9749955" cy="500416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 txBox="1">
            <a:spLocks/>
          </p:cNvSpPr>
          <p:nvPr/>
        </p:nvSpPr>
        <p:spPr>
          <a:xfrm>
            <a:off x="3430910" y="1745990"/>
            <a:ext cx="4464496" cy="1584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buFont typeface="Calibri" panose="020F0502020204030204" pitchFamily="34" charset="0"/>
              <a:buNone/>
            </a:pPr>
            <a:r>
              <a:rPr lang="zh-TW" altLang="en-US" dirty="0">
                <a:solidFill>
                  <a:srgbClr val="FF0000"/>
                </a:solidFill>
              </a:rPr>
              <a:t>用於表示資料的</a:t>
            </a:r>
            <a:r>
              <a:rPr lang="zh-TW" altLang="en-US" b="1" dirty="0">
                <a:solidFill>
                  <a:srgbClr val="FF0000"/>
                </a:solidFill>
              </a:rPr>
              <a:t>主題</a:t>
            </a:r>
            <a:endParaRPr lang="en-US" altLang="zh-TW" b="1" dirty="0">
              <a:solidFill>
                <a:prstClr val="black"/>
              </a:solidFill>
            </a:endParaRPr>
          </a:p>
          <a:p>
            <a:pPr marL="92075" indent="0">
              <a:buFont typeface="Calibri" panose="020F0502020204030204" pitchFamily="34" charset="0"/>
              <a:buNone/>
            </a:pPr>
            <a:r>
              <a:rPr lang="zh-TW" altLang="en-US" dirty="0">
                <a:solidFill>
                  <a:srgbClr val="FF0000"/>
                </a:solidFill>
              </a:rPr>
              <a:t>用於表示資料的</a:t>
            </a:r>
            <a:r>
              <a:rPr lang="zh-TW" altLang="en-US" b="1" dirty="0">
                <a:solidFill>
                  <a:srgbClr val="FF0000"/>
                </a:solidFill>
              </a:rPr>
              <a:t>位置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152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33376" y="927551"/>
            <a:ext cx="11522470" cy="5522388"/>
          </a:xfrm>
        </p:spPr>
        <p:txBody>
          <a:bodyPr/>
          <a:lstStyle/>
          <a:p>
            <a:pPr marL="114295" indent="0" algn="just">
              <a:spcBef>
                <a:spcPts val="600"/>
              </a:spcBef>
              <a:buNone/>
            </a:pP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r>
              <a:rPr lang="zh-TW" altLang="en-US" dirty="0"/>
              <a:t>如上圖，請回答下列問題：</a:t>
            </a: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r>
              <a:rPr lang="en-US" altLang="zh-TW" dirty="0"/>
              <a:t>1. </a:t>
            </a:r>
            <a:r>
              <a:rPr lang="zh-TW" altLang="en-US" dirty="0"/>
              <a:t>汽車格</a:t>
            </a:r>
            <a:r>
              <a:rPr lang="en-US" altLang="zh-TW" dirty="0"/>
              <a:t>[5]</a:t>
            </a:r>
            <a:r>
              <a:rPr lang="zh-TW" altLang="en-US" dirty="0"/>
              <a:t>所停放的汽車是什麼顏色的？</a:t>
            </a:r>
          </a:p>
          <a:p>
            <a:pPr marL="114295" indent="0" algn="just">
              <a:spcBef>
                <a:spcPts val="600"/>
              </a:spcBef>
              <a:buNone/>
            </a:pPr>
            <a:r>
              <a:rPr lang="en-US" altLang="zh-TW" dirty="0"/>
              <a:t>2. </a:t>
            </a:r>
            <a:r>
              <a:rPr lang="zh-TW" altLang="en-US" dirty="0"/>
              <a:t>紅色汽車的停放位置該如何表示？</a:t>
            </a:r>
          </a:p>
          <a:p>
            <a:pPr marL="114295" indent="0" algn="just">
              <a:spcBef>
                <a:spcPts val="600"/>
              </a:spcBef>
              <a:buNone/>
            </a:pPr>
            <a:r>
              <a:rPr lang="en-US" altLang="zh-TW" dirty="0"/>
              <a:t>3. </a:t>
            </a:r>
            <a:r>
              <a:rPr lang="zh-TW" altLang="en-US" dirty="0"/>
              <a:t>綠色汽車停放位置的索引值是多少？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574" y="1044828"/>
            <a:ext cx="7488832" cy="21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4"/>
          <p:cNvSpPr txBox="1">
            <a:spLocks/>
          </p:cNvSpPr>
          <p:nvPr/>
        </p:nvSpPr>
        <p:spPr>
          <a:xfrm>
            <a:off x="8903518" y="4077866"/>
            <a:ext cx="2448272" cy="2160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 algn="just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紫色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114295" indent="0" algn="just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汽車格</a:t>
            </a:r>
            <a:r>
              <a:rPr lang="en-US" altLang="zh-TW" sz="3200" dirty="0">
                <a:solidFill>
                  <a:srgbClr val="FF0000"/>
                </a:solidFill>
              </a:rPr>
              <a:t>[1]</a:t>
            </a:r>
          </a:p>
          <a:p>
            <a:pPr marL="114295" indent="0" algn="just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en-US" altLang="zh-TW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圓角矩形 8"/>
          <p:cNvSpPr/>
          <p:nvPr/>
        </p:nvSpPr>
        <p:spPr>
          <a:xfrm flipH="1">
            <a:off x="6599262" y="2349674"/>
            <a:ext cx="1296144" cy="720080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 flipH="1">
            <a:off x="1918742" y="1122319"/>
            <a:ext cx="1152128" cy="579283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flipH="1">
            <a:off x="3148624" y="2013627"/>
            <a:ext cx="1008112" cy="360040"/>
          </a:xfrm>
          <a:prstGeom prst="roundRect">
            <a:avLst>
              <a:gd name="adj" fmla="val 11824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55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527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6371</TotalTime>
  <Words>1446</Words>
  <Application>Microsoft Office PowerPoint</Application>
  <PresentationFormat>自訂</PresentationFormat>
  <Paragraphs>356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微軟正黑體</vt:lpstr>
      <vt:lpstr>新細明體</vt:lpstr>
      <vt:lpstr>標楷體</vt:lpstr>
      <vt:lpstr>Arial</vt:lpstr>
      <vt:lpstr>Calibri</vt:lpstr>
      <vt:lpstr>Wingdings</vt:lpstr>
      <vt:lpstr>生活科技_課文</vt:lpstr>
      <vt:lpstr>1_生活科技_課文</vt:lpstr>
      <vt:lpstr>認識陣列</vt:lpstr>
      <vt:lpstr>什麼是陣列</vt:lpstr>
      <vt:lpstr>PowerPoint 簡報</vt:lpstr>
      <vt:lpstr>PowerPoint 簡報</vt:lpstr>
      <vt:lpstr>PowerPoint 簡報</vt:lpstr>
      <vt:lpstr>什麼是陣列</vt:lpstr>
      <vt:lpstr>陣列的表示</vt:lpstr>
      <vt:lpstr>陣列的表示</vt:lpstr>
      <vt:lpstr>PowerPoint 簡報</vt:lpstr>
      <vt:lpstr>「索引」的起始值</vt:lpstr>
      <vt:lpstr>陣列的維度</vt:lpstr>
      <vt:lpstr>陣列的維度</vt:lpstr>
      <vt:lpstr>陣列的維度</vt:lpstr>
      <vt:lpstr>PowerPoint 簡報</vt:lpstr>
      <vt:lpstr>Scratch 清單（陣列）的使用</vt:lpstr>
      <vt:lpstr>Scratch 清單的使用</vt:lpstr>
      <vt:lpstr>Scratch 清單的使用</vt:lpstr>
      <vt:lpstr>Scratch 清單的使用</vt:lpstr>
      <vt:lpstr>Scratch 清單的使用</vt:lpstr>
      <vt:lpstr>陣列的操作</vt:lpstr>
      <vt:lpstr>陣列的操作：寫入</vt:lpstr>
      <vt:lpstr>陣列的操作：讀取</vt:lpstr>
      <vt:lpstr>陣列的操作：刪除</vt:lpstr>
      <vt:lpstr>陣列的操作：插入</vt:lpstr>
      <vt:lpstr>PowerPoint 簡報</vt:lpstr>
      <vt:lpstr>PowerPoint 簡報</vt:lpstr>
      <vt:lpstr>PowerPoint 簡報</vt:lpstr>
      <vt:lpstr>PowerPoint 簡報</vt:lpstr>
      <vt:lpstr>3．1 認識陣列 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張容華</dc:creator>
  <cp:lastModifiedBy>林奕廷</cp:lastModifiedBy>
  <cp:revision>714</cp:revision>
  <cp:lastPrinted>2019-05-27T08:55:00Z</cp:lastPrinted>
  <dcterms:created xsi:type="dcterms:W3CDTF">2019-04-23T05:53:25Z</dcterms:created>
  <dcterms:modified xsi:type="dcterms:W3CDTF">2025-06-30T01:26:47Z</dcterms:modified>
</cp:coreProperties>
</file>