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54" r:id="rId1"/>
  </p:sldMasterIdLst>
  <p:notesMasterIdLst>
    <p:notesMasterId r:id="rId65"/>
  </p:notesMasterIdLst>
  <p:sldIdLst>
    <p:sldId id="270" r:id="rId2"/>
    <p:sldId id="343" r:id="rId3"/>
    <p:sldId id="301" r:id="rId4"/>
    <p:sldId id="376" r:id="rId5"/>
    <p:sldId id="432" r:id="rId6"/>
    <p:sldId id="383" r:id="rId7"/>
    <p:sldId id="395" r:id="rId8"/>
    <p:sldId id="399" r:id="rId9"/>
    <p:sldId id="400" r:id="rId10"/>
    <p:sldId id="396" r:id="rId11"/>
    <p:sldId id="401" r:id="rId12"/>
    <p:sldId id="402" r:id="rId13"/>
    <p:sldId id="403" r:id="rId14"/>
    <p:sldId id="404" r:id="rId15"/>
    <p:sldId id="405" r:id="rId16"/>
    <p:sldId id="433" r:id="rId17"/>
    <p:sldId id="406" r:id="rId18"/>
    <p:sldId id="394" r:id="rId19"/>
    <p:sldId id="384" r:id="rId20"/>
    <p:sldId id="386" r:id="rId21"/>
    <p:sldId id="385" r:id="rId22"/>
    <p:sldId id="407" r:id="rId23"/>
    <p:sldId id="408" r:id="rId24"/>
    <p:sldId id="409" r:id="rId25"/>
    <p:sldId id="434" r:id="rId26"/>
    <p:sldId id="344" r:id="rId27"/>
    <p:sldId id="377" r:id="rId28"/>
    <p:sldId id="345" r:id="rId29"/>
    <p:sldId id="349" r:id="rId30"/>
    <p:sldId id="379" r:id="rId31"/>
    <p:sldId id="380" r:id="rId32"/>
    <p:sldId id="381" r:id="rId33"/>
    <p:sldId id="387" r:id="rId34"/>
    <p:sldId id="388" r:id="rId35"/>
    <p:sldId id="390" r:id="rId36"/>
    <p:sldId id="346" r:id="rId37"/>
    <p:sldId id="378" r:id="rId38"/>
    <p:sldId id="410" r:id="rId39"/>
    <p:sldId id="411" r:id="rId40"/>
    <p:sldId id="412" r:id="rId41"/>
    <p:sldId id="389" r:id="rId42"/>
    <p:sldId id="435" r:id="rId43"/>
    <p:sldId id="437" r:id="rId44"/>
    <p:sldId id="414" r:id="rId45"/>
    <p:sldId id="438" r:id="rId46"/>
    <p:sldId id="417" r:id="rId47"/>
    <p:sldId id="440" r:id="rId48"/>
    <p:sldId id="442" r:id="rId49"/>
    <p:sldId id="441" r:id="rId50"/>
    <p:sldId id="413" r:id="rId51"/>
    <p:sldId id="420" r:id="rId52"/>
    <p:sldId id="421" r:id="rId53"/>
    <p:sldId id="422" r:id="rId54"/>
    <p:sldId id="423" r:id="rId55"/>
    <p:sldId id="424" r:id="rId56"/>
    <p:sldId id="425" r:id="rId57"/>
    <p:sldId id="426" r:id="rId58"/>
    <p:sldId id="427" r:id="rId59"/>
    <p:sldId id="428" r:id="rId60"/>
    <p:sldId id="429" r:id="rId61"/>
    <p:sldId id="430" r:id="rId62"/>
    <p:sldId id="443" r:id="rId63"/>
    <p:sldId id="331" r:id="rId6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5B90"/>
    <a:srgbClr val="F9FBF9"/>
    <a:srgbClr val="3B8C94"/>
    <a:srgbClr val="E3D5E9"/>
    <a:srgbClr val="D5E8D9"/>
    <a:srgbClr val="C7DFF5"/>
    <a:srgbClr val="FCDAE2"/>
    <a:srgbClr val="FF9300"/>
    <a:srgbClr val="FFF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93945"/>
  </p:normalViewPr>
  <p:slideViewPr>
    <p:cSldViewPr snapToGrid="0" snapToObjects="1">
      <p:cViewPr varScale="1">
        <p:scale>
          <a:sx n="69" d="100"/>
          <a:sy n="69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28578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6577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5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="" xmlns:a16="http://schemas.microsoft.com/office/drawing/2014/main" id="{3305EB14-B520-BC43-A7C2-B683974D9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6" y="0"/>
            <a:ext cx="9102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 userDrawn="1"/>
        </p:nvSpPr>
        <p:spPr>
          <a:xfrm>
            <a:off x="7937056" y="150312"/>
            <a:ext cx="1206944" cy="350729"/>
          </a:xfrm>
          <a:prstGeom prst="rect">
            <a:avLst/>
          </a:prstGeom>
          <a:solidFill>
            <a:srgbClr val="6F5B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7972568" y="176946"/>
            <a:ext cx="684000" cy="28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 hasCustomPrompt="1"/>
          </p:nvPr>
        </p:nvSpPr>
        <p:spPr>
          <a:xfrm>
            <a:off x="7937056" y="176946"/>
            <a:ext cx="719512" cy="314634"/>
          </a:xfrm>
        </p:spPr>
        <p:txBody>
          <a:bodyPr anchor="t">
            <a:noAutofit/>
          </a:bodyPr>
          <a:lstStyle>
            <a:lvl1pPr marL="0" indent="0">
              <a:buNone/>
              <a:defRPr sz="20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lvl="0"/>
            <a:r>
              <a:rPr lang="zh-TW" altLang="en-US" dirty="0" smtClean="0"/>
              <a:t>頁碼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07266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="" xmlns:a16="http://schemas.microsoft.com/office/drawing/2014/main" id="{3305EB14-B520-BC43-A7C2-B683974D9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6" y="0"/>
            <a:ext cx="9102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75593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1">
            <a:extLst>
              <a:ext uri="{FF2B5EF4-FFF2-40B4-BE49-F238E27FC236}">
                <a16:creationId xmlns="" xmlns:a16="http://schemas.microsoft.com/office/drawing/2014/main" id="{3305EB14-B520-BC43-A7C2-B683974D93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6" y="0"/>
            <a:ext cx="9102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411" y="3574132"/>
            <a:ext cx="824502" cy="824502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1395446" y="1401942"/>
            <a:ext cx="58920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本章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已經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全部學習完畢，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點擊速測派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按鈕，練習 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10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道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精選題目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！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" name="Rectangle 44"/>
          <p:cNvSpPr>
            <a:spLocks noChangeArrowheads="1"/>
          </p:cNvSpPr>
          <p:nvPr userDrawn="1"/>
        </p:nvSpPr>
        <p:spPr bwMode="auto">
          <a:xfrm>
            <a:off x="1395446" y="202694"/>
            <a:ext cx="5472608" cy="4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0"/>
          <a:lstStyle/>
          <a:p>
            <a:pPr marL="576000" indent="-576000">
              <a:lnSpc>
                <a:spcPct val="120000"/>
              </a:lnSpc>
              <a:spcBef>
                <a:spcPts val="0"/>
              </a:spcBef>
            </a:pPr>
            <a:r>
              <a:rPr kumimoji="1" lang="zh-TW" altLang="en-US" sz="4000" b="1" kern="1200" dirty="0" smtClean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第 </a:t>
            </a:r>
            <a:r>
              <a:rPr kumimoji="1" lang="en-US" altLang="zh-TW" sz="4000" b="1" kern="1200" dirty="0" smtClean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1</a:t>
            </a:r>
            <a:r>
              <a:rPr kumimoji="1" lang="zh-TW" altLang="en-US" sz="4000" b="1" kern="1200" dirty="0" smtClean="0">
                <a:solidFill>
                  <a:schemeClr val="bg1"/>
                </a:solidFill>
                <a:latin typeface="+mj-ea"/>
                <a:ea typeface="+mj-ea"/>
                <a:cs typeface="Arial" panose="020B0604020202020204" pitchFamily="34" charset="0"/>
              </a:rPr>
              <a:t> 章 系統平台</a:t>
            </a:r>
            <a:endParaRPr kumimoji="1" lang="en-US" altLang="zh-TW" sz="4000" b="1" kern="1200" dirty="0">
              <a:solidFill>
                <a:schemeClr val="bg1"/>
              </a:solidFill>
              <a:effectLst/>
              <a:latin typeface="+mj-ea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05729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BAA96517-6A71-334F-9DD0-F055D6453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3C32DD58-9901-DE41-8063-4E26E5CB2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47B0BB71-F03F-7E41-8EFB-60DDC0E7A0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4EE6B0B7-BFA9-7E4D-BC2B-BF94EC036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92D5DDA0-C1FF-4845-99AB-B43B19F2B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1F02-FD3D-A443-9C1D-CDC1AFB2EDF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3194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8" r:id="rId2"/>
    <p:sldLayoutId id="2147483679" r:id="rId3"/>
    <p:sldLayoutId id="2147483680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iff"/><Relationship Id="rId13" Type="http://schemas.openxmlformats.org/officeDocument/2006/relationships/image" Target="../media/image36.tiff"/><Relationship Id="rId3" Type="http://schemas.openxmlformats.org/officeDocument/2006/relationships/image" Target="../media/image26.tiff"/><Relationship Id="rId7" Type="http://schemas.openxmlformats.org/officeDocument/2006/relationships/image" Target="../media/image30.tiff"/><Relationship Id="rId12" Type="http://schemas.openxmlformats.org/officeDocument/2006/relationships/image" Target="../media/image35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tiff"/><Relationship Id="rId11" Type="http://schemas.openxmlformats.org/officeDocument/2006/relationships/image" Target="../media/image34.tiff"/><Relationship Id="rId5" Type="http://schemas.openxmlformats.org/officeDocument/2006/relationships/image" Target="../media/image28.tiff"/><Relationship Id="rId10" Type="http://schemas.openxmlformats.org/officeDocument/2006/relationships/image" Target="../media/image33.tiff"/><Relationship Id="rId4" Type="http://schemas.openxmlformats.org/officeDocument/2006/relationships/image" Target="../media/image27.tiff"/><Relationship Id="rId9" Type="http://schemas.openxmlformats.org/officeDocument/2006/relationships/image" Target="../media/image32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tiff"/><Relationship Id="rId13" Type="http://schemas.openxmlformats.org/officeDocument/2006/relationships/image" Target="../media/image49.tiff"/><Relationship Id="rId3" Type="http://schemas.openxmlformats.org/officeDocument/2006/relationships/image" Target="../media/image39.tiff"/><Relationship Id="rId7" Type="http://schemas.openxmlformats.org/officeDocument/2006/relationships/image" Target="../media/image43.tiff"/><Relationship Id="rId12" Type="http://schemas.openxmlformats.org/officeDocument/2006/relationships/image" Target="../media/image48.tiff"/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tiff"/><Relationship Id="rId11" Type="http://schemas.openxmlformats.org/officeDocument/2006/relationships/image" Target="../media/image47.tiff"/><Relationship Id="rId5" Type="http://schemas.openxmlformats.org/officeDocument/2006/relationships/image" Target="../media/image41.tiff"/><Relationship Id="rId10" Type="http://schemas.openxmlformats.org/officeDocument/2006/relationships/image" Target="../media/image46.tiff"/><Relationship Id="rId4" Type="http://schemas.openxmlformats.org/officeDocument/2006/relationships/image" Target="../media/image40.tiff"/><Relationship Id="rId9" Type="http://schemas.openxmlformats.org/officeDocument/2006/relationships/image" Target="../media/image4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tiff"/><Relationship Id="rId13" Type="http://schemas.openxmlformats.org/officeDocument/2006/relationships/image" Target="../media/image63.tiff"/><Relationship Id="rId3" Type="http://schemas.openxmlformats.org/officeDocument/2006/relationships/image" Target="../media/image53.tiff"/><Relationship Id="rId7" Type="http://schemas.openxmlformats.org/officeDocument/2006/relationships/image" Target="../media/image57.tiff"/><Relationship Id="rId12" Type="http://schemas.openxmlformats.org/officeDocument/2006/relationships/image" Target="../media/image62.tiff"/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tiff"/><Relationship Id="rId11" Type="http://schemas.openxmlformats.org/officeDocument/2006/relationships/image" Target="../media/image61.tiff"/><Relationship Id="rId5" Type="http://schemas.openxmlformats.org/officeDocument/2006/relationships/image" Target="../media/image55.tiff"/><Relationship Id="rId10" Type="http://schemas.openxmlformats.org/officeDocument/2006/relationships/image" Target="../media/image60.tiff"/><Relationship Id="rId4" Type="http://schemas.openxmlformats.org/officeDocument/2006/relationships/image" Target="../media/image54.tiff"/><Relationship Id="rId9" Type="http://schemas.openxmlformats.org/officeDocument/2006/relationships/image" Target="../media/image59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5" Type="http://schemas.openxmlformats.org/officeDocument/2006/relationships/slide" Target="slide50.xml"/><Relationship Id="rId4" Type="http://schemas.openxmlformats.org/officeDocument/2006/relationships/slide" Target="slide3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tiff"/><Relationship Id="rId13" Type="http://schemas.openxmlformats.org/officeDocument/2006/relationships/image" Target="../media/image75.tiff"/><Relationship Id="rId3" Type="http://schemas.openxmlformats.org/officeDocument/2006/relationships/image" Target="../media/image65.tiff"/><Relationship Id="rId7" Type="http://schemas.openxmlformats.org/officeDocument/2006/relationships/image" Target="../media/image69.tiff"/><Relationship Id="rId12" Type="http://schemas.openxmlformats.org/officeDocument/2006/relationships/image" Target="../media/image74.tiff"/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tiff"/><Relationship Id="rId11" Type="http://schemas.openxmlformats.org/officeDocument/2006/relationships/image" Target="../media/image73.tiff"/><Relationship Id="rId5" Type="http://schemas.openxmlformats.org/officeDocument/2006/relationships/image" Target="../media/image67.tiff"/><Relationship Id="rId10" Type="http://schemas.openxmlformats.org/officeDocument/2006/relationships/image" Target="../media/image72.tiff"/><Relationship Id="rId4" Type="http://schemas.openxmlformats.org/officeDocument/2006/relationships/image" Target="../media/image66.tiff"/><Relationship Id="rId9" Type="http://schemas.openxmlformats.org/officeDocument/2006/relationships/image" Target="../media/image71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tiff"/><Relationship Id="rId13" Type="http://schemas.openxmlformats.org/officeDocument/2006/relationships/image" Target="../media/image88.tiff"/><Relationship Id="rId3" Type="http://schemas.openxmlformats.org/officeDocument/2006/relationships/image" Target="../media/image78.tiff"/><Relationship Id="rId7" Type="http://schemas.openxmlformats.org/officeDocument/2006/relationships/image" Target="../media/image82.tiff"/><Relationship Id="rId12" Type="http://schemas.openxmlformats.org/officeDocument/2006/relationships/image" Target="../media/image87.tiff"/><Relationship Id="rId2" Type="http://schemas.openxmlformats.org/officeDocument/2006/relationships/image" Target="../media/image7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tiff"/><Relationship Id="rId11" Type="http://schemas.openxmlformats.org/officeDocument/2006/relationships/image" Target="../media/image86.tiff"/><Relationship Id="rId5" Type="http://schemas.openxmlformats.org/officeDocument/2006/relationships/image" Target="../media/image80.tiff"/><Relationship Id="rId10" Type="http://schemas.openxmlformats.org/officeDocument/2006/relationships/image" Target="../media/image85.tiff"/><Relationship Id="rId4" Type="http://schemas.openxmlformats.org/officeDocument/2006/relationships/image" Target="../media/image79.tiff"/><Relationship Id="rId9" Type="http://schemas.openxmlformats.org/officeDocument/2006/relationships/image" Target="../media/image84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v-JbR-Qe3I&amp;t=8s" TargetMode="External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svg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f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6.png"/><Relationship Id="rId4" Type="http://schemas.openxmlformats.org/officeDocument/2006/relationships/image" Target="../media/image11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7" Type="http://schemas.microsoft.com/office/2007/relationships/hdphoto" Target="../media/hdphoto1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microsoft.com/office/2007/relationships/hdphoto" Target="../media/hdphoto3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1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8.png"/><Relationship Id="rId7" Type="http://schemas.openxmlformats.org/officeDocument/2006/relationships/image" Target="../media/image126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jpeg"/><Relationship Id="rId4" Type="http://schemas.openxmlformats.org/officeDocument/2006/relationships/image" Target="../media/image129.png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28.png"/><Relationship Id="rId7" Type="http://schemas.openxmlformats.org/officeDocument/2006/relationships/image" Target="../media/image126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0.jpeg"/><Relationship Id="rId4" Type="http://schemas.openxmlformats.org/officeDocument/2006/relationships/image" Target="../media/image13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5.png"/><Relationship Id="rId7" Type="http://schemas.openxmlformats.org/officeDocument/2006/relationships/image" Target="../media/image139.png"/><Relationship Id="rId12" Type="http://schemas.microsoft.com/office/2007/relationships/hdphoto" Target="../media/hdphoto5.wdp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36.png"/><Relationship Id="rId9" Type="http://schemas.openxmlformats.org/officeDocument/2006/relationships/image" Target="../media/image14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13" Type="http://schemas.openxmlformats.org/officeDocument/2006/relationships/image" Target="../media/image20.tiff"/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12" Type="http://schemas.openxmlformats.org/officeDocument/2006/relationships/image" Target="../media/image19.tiff"/><Relationship Id="rId2" Type="http://schemas.openxmlformats.org/officeDocument/2006/relationships/image" Target="../media/image9.tiff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11" Type="http://schemas.openxmlformats.org/officeDocument/2006/relationships/image" Target="../media/image18.tiff"/><Relationship Id="rId5" Type="http://schemas.openxmlformats.org/officeDocument/2006/relationships/image" Target="../media/image12.tiff"/><Relationship Id="rId15" Type="http://schemas.openxmlformats.org/officeDocument/2006/relationships/image" Target="../media/image21.png"/><Relationship Id="rId10" Type="http://schemas.openxmlformats.org/officeDocument/2006/relationships/image" Target="../media/image17.tiff"/><Relationship Id="rId4" Type="http://schemas.openxmlformats.org/officeDocument/2006/relationships/image" Target="../media/image11.tiff"/><Relationship Id="rId9" Type="http://schemas.openxmlformats.org/officeDocument/2006/relationships/image" Target="../media/image16.tiff"/><Relationship Id="rId14" Type="http://schemas.openxmlformats.org/officeDocument/2006/relationships/slide" Target="slid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tiff"/><Relationship Id="rId2" Type="http://schemas.openxmlformats.org/officeDocument/2006/relationships/image" Target="../media/image148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tif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52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13" Type="http://schemas.openxmlformats.org/officeDocument/2006/relationships/image" Target="../media/image20.tiff"/><Relationship Id="rId3" Type="http://schemas.openxmlformats.org/officeDocument/2006/relationships/image" Target="../media/image10.tiff"/><Relationship Id="rId7" Type="http://schemas.openxmlformats.org/officeDocument/2006/relationships/image" Target="../media/image14.tiff"/><Relationship Id="rId12" Type="http://schemas.openxmlformats.org/officeDocument/2006/relationships/image" Target="../media/image19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tiff"/><Relationship Id="rId11" Type="http://schemas.openxmlformats.org/officeDocument/2006/relationships/image" Target="../media/image18.tiff"/><Relationship Id="rId5" Type="http://schemas.openxmlformats.org/officeDocument/2006/relationships/image" Target="../media/image12.tiff"/><Relationship Id="rId10" Type="http://schemas.openxmlformats.org/officeDocument/2006/relationships/image" Target="../media/image17.tiff"/><Relationship Id="rId4" Type="http://schemas.openxmlformats.org/officeDocument/2006/relationships/image" Target="../media/image11.tiff"/><Relationship Id="rId9" Type="http://schemas.openxmlformats.org/officeDocument/2006/relationships/image" Target="../media/image16.tif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hyperlink" Target="https://qt.hle.com.tw/edisc3.html?tid=111_1_JTE_EBOOK_5_4&amp;tt=Ebook&amp;platform=Hanlin_Ebook" TargetMode="Externa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svg"/><Relationship Id="rId4" Type="http://schemas.openxmlformats.org/officeDocument/2006/relationships/image" Target="../media/image16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../../../&#24433;&#29255;/&#36039;&#31185;/&#31532;1&#31456;/3&#19978;&#36039;&#31185;1-2&#24555;&#36895;&#20102;&#35299;&#38651;&#33126;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www.youtube.com/watch?v=QHuyE5NqtX0#t=2s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150981B1-886C-D943-A422-BE9E42837DA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543300" y="6381750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pPr/>
              <a:t>0</a:t>
            </a:fld>
            <a:endParaRPr kumimoji="1" lang="zh-TW" altLang="en-US"/>
          </a:p>
        </p:txBody>
      </p:sp>
      <p:pic>
        <p:nvPicPr>
          <p:cNvPr id="4" name="圖片 1">
            <a:extLst>
              <a:ext uri="{FF2B5EF4-FFF2-40B4-BE49-F238E27FC236}">
                <a16:creationId xmlns="" xmlns:a16="http://schemas.microsoft.com/office/drawing/2014/main" id="{2D04B4F8-BAF6-3742-9008-CBA6BD13A0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397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5045075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中央處理器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(CPU)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9</a:t>
            </a:fld>
            <a:endParaRPr kumimoji="1" lang="zh-TW" altLang="en-US" dirty="0"/>
          </a:p>
        </p:txBody>
      </p:sp>
      <p:grpSp>
        <p:nvGrpSpPr>
          <p:cNvPr id="118" name="Group 4">
            <a:extLst>
              <a:ext uri="{FF2B5EF4-FFF2-40B4-BE49-F238E27FC236}">
                <a16:creationId xmlns="" xmlns:a16="http://schemas.microsoft.com/office/drawing/2014/main" id="{3D39B1BF-DB10-EE41-AC53-85866EC9455A}"/>
              </a:ext>
            </a:extLst>
          </p:cNvPr>
          <p:cNvGrpSpPr/>
          <p:nvPr/>
        </p:nvGrpSpPr>
        <p:grpSpPr>
          <a:xfrm>
            <a:off x="665018" y="1759527"/>
            <a:ext cx="7797347" cy="4461164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119" name="Straight Connector 5">
              <a:extLst>
                <a:ext uri="{FF2B5EF4-FFF2-40B4-BE49-F238E27FC236}">
                  <a16:creationId xmlns="" xmlns:a16="http://schemas.microsoft.com/office/drawing/2014/main" id="{E5580B0D-7B6C-5B44-93D7-FEC3559801E7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0" name="Straight Connector 7">
              <a:extLst>
                <a:ext uri="{FF2B5EF4-FFF2-40B4-BE49-F238E27FC236}">
                  <a16:creationId xmlns="" xmlns:a16="http://schemas.microsoft.com/office/drawing/2014/main" id="{80A5D08A-FBA4-2E4D-8536-442D38645F3A}"/>
                </a:ext>
              </a:extLst>
            </p:cNvPr>
            <p:cNvCxnSpPr>
              <a:cxnSpLocks/>
              <a:endCxn id="154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1" name="Straight Connector 8">
              <a:extLst>
                <a:ext uri="{FF2B5EF4-FFF2-40B4-BE49-F238E27FC236}">
                  <a16:creationId xmlns="" xmlns:a16="http://schemas.microsoft.com/office/drawing/2014/main" id="{15D479EA-EE54-EC4B-BF5E-4ABAE639A6EE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2" name="Straight Connector 9">
              <a:extLst>
                <a:ext uri="{FF2B5EF4-FFF2-40B4-BE49-F238E27FC236}">
                  <a16:creationId xmlns="" xmlns:a16="http://schemas.microsoft.com/office/drawing/2014/main" id="{C0DB7C7C-47FE-FF4A-8A2D-4DB168F86F02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3" name="Straight Connector 10">
              <a:extLst>
                <a:ext uri="{FF2B5EF4-FFF2-40B4-BE49-F238E27FC236}">
                  <a16:creationId xmlns="" xmlns:a16="http://schemas.microsoft.com/office/drawing/2014/main" id="{1ACA2AD5-04F3-F84F-858A-02D78D0B3B86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4" name="Straight Connector 11">
              <a:extLst>
                <a:ext uri="{FF2B5EF4-FFF2-40B4-BE49-F238E27FC236}">
                  <a16:creationId xmlns="" xmlns:a16="http://schemas.microsoft.com/office/drawing/2014/main" id="{FF91952F-9933-9F4E-826D-F43263CE4B80}"/>
                </a:ext>
              </a:extLst>
            </p:cNvPr>
            <p:cNvCxnSpPr>
              <a:stCxn id="208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5" name="Straight Connector 12">
              <a:extLst>
                <a:ext uri="{FF2B5EF4-FFF2-40B4-BE49-F238E27FC236}">
                  <a16:creationId xmlns="" xmlns:a16="http://schemas.microsoft.com/office/drawing/2014/main" id="{BEBFEF78-D85C-4540-A64D-D60A42716AFF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6" name="Straight Connector 13">
              <a:extLst>
                <a:ext uri="{FF2B5EF4-FFF2-40B4-BE49-F238E27FC236}">
                  <a16:creationId xmlns="" xmlns:a16="http://schemas.microsoft.com/office/drawing/2014/main" id="{9BA6509B-7E5A-7942-8AC1-86F4BA41DF1B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127" name="Google Shape;178;p17">
              <a:extLst>
                <a:ext uri="{FF2B5EF4-FFF2-40B4-BE49-F238E27FC236}">
                  <a16:creationId xmlns="" xmlns:a16="http://schemas.microsoft.com/office/drawing/2014/main" id="{D637C8E5-2729-0F45-A746-55DC6C179B71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24" name="Google Shape;179;p17">
                <a:extLst>
                  <a:ext uri="{FF2B5EF4-FFF2-40B4-BE49-F238E27FC236}">
                    <a16:creationId xmlns="" xmlns:a16="http://schemas.microsoft.com/office/drawing/2014/main" id="{67DA0019-CF3D-A14E-B7F5-5CD11D0CAC5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5" name="Google Shape;180;p17">
                <a:extLst>
                  <a:ext uri="{FF2B5EF4-FFF2-40B4-BE49-F238E27FC236}">
                    <a16:creationId xmlns="" xmlns:a16="http://schemas.microsoft.com/office/drawing/2014/main" id="{677C5B5D-8999-694D-8DB4-A077B4979B7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6" name="Google Shape;181;p17">
                  <a:extLst>
                    <a:ext uri="{FF2B5EF4-FFF2-40B4-BE49-F238E27FC236}">
                      <a16:creationId xmlns="" xmlns:a16="http://schemas.microsoft.com/office/drawing/2014/main" id="{12231280-67F3-7144-9F29-E14693A2A37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7" name="Google Shape;182;p17">
                  <a:extLst>
                    <a:ext uri="{FF2B5EF4-FFF2-40B4-BE49-F238E27FC236}">
                      <a16:creationId xmlns="" xmlns:a16="http://schemas.microsoft.com/office/drawing/2014/main" id="{B85E6297-8B42-6941-8567-4B096AE1D5D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28" name="Google Shape;208;p17">
              <a:extLst>
                <a:ext uri="{FF2B5EF4-FFF2-40B4-BE49-F238E27FC236}">
                  <a16:creationId xmlns="" xmlns:a16="http://schemas.microsoft.com/office/drawing/2014/main" id="{2B133ADA-028F-884F-96E8-6F8A74BEED54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29" name="Google Shape;216;p17">
              <a:extLst>
                <a:ext uri="{FF2B5EF4-FFF2-40B4-BE49-F238E27FC236}">
                  <a16:creationId xmlns="" xmlns:a16="http://schemas.microsoft.com/office/drawing/2014/main" id="{62C3295D-613A-DA42-A5ED-F770E557964B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0" name="Google Shape;178;p17">
              <a:extLst>
                <a:ext uri="{FF2B5EF4-FFF2-40B4-BE49-F238E27FC236}">
                  <a16:creationId xmlns="" xmlns:a16="http://schemas.microsoft.com/office/drawing/2014/main" id="{5801FEBC-A0A4-014E-BFED-8CE041B971DC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20" name="Google Shape;179;p17">
                <a:extLst>
                  <a:ext uri="{FF2B5EF4-FFF2-40B4-BE49-F238E27FC236}">
                    <a16:creationId xmlns="" xmlns:a16="http://schemas.microsoft.com/office/drawing/2014/main" id="{8B679140-C9FA-8241-9896-230FC120BB12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1" name="Google Shape;180;p17">
                <a:extLst>
                  <a:ext uri="{FF2B5EF4-FFF2-40B4-BE49-F238E27FC236}">
                    <a16:creationId xmlns="" xmlns:a16="http://schemas.microsoft.com/office/drawing/2014/main" id="{E635C3C9-F468-D94F-89C2-F673B762DEF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2" name="Google Shape;181;p17">
                  <a:extLst>
                    <a:ext uri="{FF2B5EF4-FFF2-40B4-BE49-F238E27FC236}">
                      <a16:creationId xmlns="" xmlns:a16="http://schemas.microsoft.com/office/drawing/2014/main" id="{F035D69F-D8A2-B144-A9E6-2B7119361ED3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3" name="Google Shape;182;p17">
                  <a:extLst>
                    <a:ext uri="{FF2B5EF4-FFF2-40B4-BE49-F238E27FC236}">
                      <a16:creationId xmlns="" xmlns:a16="http://schemas.microsoft.com/office/drawing/2014/main" id="{41C87517-045A-4946-B09D-BCAF4C89F79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1" name="Google Shape;208;p17">
              <a:extLst>
                <a:ext uri="{FF2B5EF4-FFF2-40B4-BE49-F238E27FC236}">
                  <a16:creationId xmlns="" xmlns:a16="http://schemas.microsoft.com/office/drawing/2014/main" id="{6F7CE1D6-AEB9-034F-AAEB-83CA21531B43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2" name="Google Shape;216;p17">
              <a:extLst>
                <a:ext uri="{FF2B5EF4-FFF2-40B4-BE49-F238E27FC236}">
                  <a16:creationId xmlns="" xmlns:a16="http://schemas.microsoft.com/office/drawing/2014/main" id="{EC4AE5F9-A580-1643-89A2-2082EC92A3A6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3" name="Google Shape;178;p17">
              <a:extLst>
                <a:ext uri="{FF2B5EF4-FFF2-40B4-BE49-F238E27FC236}">
                  <a16:creationId xmlns="" xmlns:a16="http://schemas.microsoft.com/office/drawing/2014/main" id="{950F0C55-F741-7E4F-845D-24F263A76D50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6" name="Google Shape;179;p17">
                <a:extLst>
                  <a:ext uri="{FF2B5EF4-FFF2-40B4-BE49-F238E27FC236}">
                    <a16:creationId xmlns="" xmlns:a16="http://schemas.microsoft.com/office/drawing/2014/main" id="{D4F1CD0D-7336-DB4C-B92F-4589CF9FA259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7" name="Google Shape;180;p17">
                <a:extLst>
                  <a:ext uri="{FF2B5EF4-FFF2-40B4-BE49-F238E27FC236}">
                    <a16:creationId xmlns="" xmlns:a16="http://schemas.microsoft.com/office/drawing/2014/main" id="{BD454E1D-26BC-EB41-AA46-3B8CB392C4A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8" name="Google Shape;181;p17">
                  <a:extLst>
                    <a:ext uri="{FF2B5EF4-FFF2-40B4-BE49-F238E27FC236}">
                      <a16:creationId xmlns="" xmlns:a16="http://schemas.microsoft.com/office/drawing/2014/main" id="{DB94418D-FC2F-2745-901A-57B3C18FCFE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9" name="Google Shape;182;p17">
                  <a:extLst>
                    <a:ext uri="{FF2B5EF4-FFF2-40B4-BE49-F238E27FC236}">
                      <a16:creationId xmlns="" xmlns:a16="http://schemas.microsoft.com/office/drawing/2014/main" id="{AE7B14CB-43A9-B84F-9D53-F775CFBC5CE5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4" name="Google Shape;208;p17">
              <a:extLst>
                <a:ext uri="{FF2B5EF4-FFF2-40B4-BE49-F238E27FC236}">
                  <a16:creationId xmlns="" xmlns:a16="http://schemas.microsoft.com/office/drawing/2014/main" id="{C624669E-A389-BC4D-856A-1A242595E15C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5" name="Google Shape;216;p17">
              <a:extLst>
                <a:ext uri="{FF2B5EF4-FFF2-40B4-BE49-F238E27FC236}">
                  <a16:creationId xmlns="" xmlns:a16="http://schemas.microsoft.com/office/drawing/2014/main" id="{71E75D05-375D-A346-AAC1-3D4BA2E37BE2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6" name="Google Shape;178;p17">
              <a:extLst>
                <a:ext uri="{FF2B5EF4-FFF2-40B4-BE49-F238E27FC236}">
                  <a16:creationId xmlns="" xmlns:a16="http://schemas.microsoft.com/office/drawing/2014/main" id="{687029CF-E199-DB4F-94D0-DA1B4B8D262F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2" name="Google Shape;179;p17">
                <a:extLst>
                  <a:ext uri="{FF2B5EF4-FFF2-40B4-BE49-F238E27FC236}">
                    <a16:creationId xmlns="" xmlns:a16="http://schemas.microsoft.com/office/drawing/2014/main" id="{6720E63F-7BF9-6B4B-A5EE-D150055DFCD5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3" name="Google Shape;180;p17">
                <a:extLst>
                  <a:ext uri="{FF2B5EF4-FFF2-40B4-BE49-F238E27FC236}">
                    <a16:creationId xmlns="" xmlns:a16="http://schemas.microsoft.com/office/drawing/2014/main" id="{EF47C0B7-AB68-1345-A688-5D461F76B27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4" name="Google Shape;181;p17">
                  <a:extLst>
                    <a:ext uri="{FF2B5EF4-FFF2-40B4-BE49-F238E27FC236}">
                      <a16:creationId xmlns="" xmlns:a16="http://schemas.microsoft.com/office/drawing/2014/main" id="{A7563605-08CE-0B4C-9EC1-BE1FBE8448EC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5" name="Google Shape;182;p17">
                  <a:extLst>
                    <a:ext uri="{FF2B5EF4-FFF2-40B4-BE49-F238E27FC236}">
                      <a16:creationId xmlns="" xmlns:a16="http://schemas.microsoft.com/office/drawing/2014/main" id="{C3D7A16B-2496-FD40-B7F3-8EEED7ECC2C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7" name="Google Shape;208;p17">
              <a:extLst>
                <a:ext uri="{FF2B5EF4-FFF2-40B4-BE49-F238E27FC236}">
                  <a16:creationId xmlns="" xmlns:a16="http://schemas.microsoft.com/office/drawing/2014/main" id="{7C64EE34-3E1B-3F4D-B2AD-3C5DDA673BF2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8" name="Google Shape;216;p17">
              <a:extLst>
                <a:ext uri="{FF2B5EF4-FFF2-40B4-BE49-F238E27FC236}">
                  <a16:creationId xmlns="" xmlns:a16="http://schemas.microsoft.com/office/drawing/2014/main" id="{D0A6CDEC-ED18-1F45-9514-34DE31FF4BFC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9" name="Google Shape;178;p17">
              <a:extLst>
                <a:ext uri="{FF2B5EF4-FFF2-40B4-BE49-F238E27FC236}">
                  <a16:creationId xmlns="" xmlns:a16="http://schemas.microsoft.com/office/drawing/2014/main" id="{0BD3F57D-7FA7-9547-A7C0-974CE8F6A686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08" name="Google Shape;179;p17">
                <a:extLst>
                  <a:ext uri="{FF2B5EF4-FFF2-40B4-BE49-F238E27FC236}">
                    <a16:creationId xmlns="" xmlns:a16="http://schemas.microsoft.com/office/drawing/2014/main" id="{4D65004C-8E91-B848-8ECF-3CB30178661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9" name="Google Shape;180;p17">
                <a:extLst>
                  <a:ext uri="{FF2B5EF4-FFF2-40B4-BE49-F238E27FC236}">
                    <a16:creationId xmlns="" xmlns:a16="http://schemas.microsoft.com/office/drawing/2014/main" id="{FDF613BE-91AC-A047-AF44-3B680F1F768C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0" name="Google Shape;181;p17">
                  <a:extLst>
                    <a:ext uri="{FF2B5EF4-FFF2-40B4-BE49-F238E27FC236}">
                      <a16:creationId xmlns="" xmlns:a16="http://schemas.microsoft.com/office/drawing/2014/main" id="{F057BE75-9A3B-F943-ABC0-506FF4AC7007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1" name="Google Shape;182;p17">
                  <a:extLst>
                    <a:ext uri="{FF2B5EF4-FFF2-40B4-BE49-F238E27FC236}">
                      <a16:creationId xmlns="" xmlns:a16="http://schemas.microsoft.com/office/drawing/2014/main" id="{B473F337-66CD-634D-A156-ED95F82EC21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0" name="Google Shape;208;p17">
              <a:extLst>
                <a:ext uri="{FF2B5EF4-FFF2-40B4-BE49-F238E27FC236}">
                  <a16:creationId xmlns="" xmlns:a16="http://schemas.microsoft.com/office/drawing/2014/main" id="{80496F57-7708-804D-B455-958BA62200B9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1" name="Google Shape;216;p17">
              <a:extLst>
                <a:ext uri="{FF2B5EF4-FFF2-40B4-BE49-F238E27FC236}">
                  <a16:creationId xmlns="" xmlns:a16="http://schemas.microsoft.com/office/drawing/2014/main" id="{AB4C9EC9-B8FB-2A49-875A-3C6884C9AE68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2" name="Google Shape;178;p17">
              <a:extLst>
                <a:ext uri="{FF2B5EF4-FFF2-40B4-BE49-F238E27FC236}">
                  <a16:creationId xmlns="" xmlns:a16="http://schemas.microsoft.com/office/drawing/2014/main" id="{1EBFB4DE-22B0-7F4E-9802-BB21F49C3481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04" name="Google Shape;179;p17">
                <a:extLst>
                  <a:ext uri="{FF2B5EF4-FFF2-40B4-BE49-F238E27FC236}">
                    <a16:creationId xmlns="" xmlns:a16="http://schemas.microsoft.com/office/drawing/2014/main" id="{1C6E0557-0F92-0B4F-BE41-00720826C537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5" name="Google Shape;180;p17">
                <a:extLst>
                  <a:ext uri="{FF2B5EF4-FFF2-40B4-BE49-F238E27FC236}">
                    <a16:creationId xmlns="" xmlns:a16="http://schemas.microsoft.com/office/drawing/2014/main" id="{B4C9F773-23F5-8C4A-96AF-B030477A6482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06" name="Google Shape;181;p17">
                  <a:extLst>
                    <a:ext uri="{FF2B5EF4-FFF2-40B4-BE49-F238E27FC236}">
                      <a16:creationId xmlns="" xmlns:a16="http://schemas.microsoft.com/office/drawing/2014/main" id="{B1BE0BA8-741F-B041-8E8C-7626B20F389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7" name="Google Shape;182;p17">
                  <a:extLst>
                    <a:ext uri="{FF2B5EF4-FFF2-40B4-BE49-F238E27FC236}">
                      <a16:creationId xmlns="" xmlns:a16="http://schemas.microsoft.com/office/drawing/2014/main" id="{0E500A74-D41B-8F42-832F-4C4F20DB7E3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3" name="Google Shape;208;p17">
              <a:extLst>
                <a:ext uri="{FF2B5EF4-FFF2-40B4-BE49-F238E27FC236}">
                  <a16:creationId xmlns="" xmlns:a16="http://schemas.microsoft.com/office/drawing/2014/main" id="{E265AFB4-A341-8146-BC94-3D1205779EE4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4" name="Google Shape;216;p17">
              <a:extLst>
                <a:ext uri="{FF2B5EF4-FFF2-40B4-BE49-F238E27FC236}">
                  <a16:creationId xmlns="" xmlns:a16="http://schemas.microsoft.com/office/drawing/2014/main" id="{AFC3383E-BECE-C44E-914E-7BB097DED356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5" name="Group 32">
              <a:extLst>
                <a:ext uri="{FF2B5EF4-FFF2-40B4-BE49-F238E27FC236}">
                  <a16:creationId xmlns="" xmlns:a16="http://schemas.microsoft.com/office/drawing/2014/main" id="{967AAB0E-986A-1A45-AB0E-BEA30CF3A1D6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197" name="Google Shape;179;p17">
                <a:extLst>
                  <a:ext uri="{FF2B5EF4-FFF2-40B4-BE49-F238E27FC236}">
                    <a16:creationId xmlns="" xmlns:a16="http://schemas.microsoft.com/office/drawing/2014/main" id="{370D748B-F95F-1C44-8EFC-D2D55C5D2243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98" name="Google Shape;180;p17">
                <a:extLst>
                  <a:ext uri="{FF2B5EF4-FFF2-40B4-BE49-F238E27FC236}">
                    <a16:creationId xmlns="" xmlns:a16="http://schemas.microsoft.com/office/drawing/2014/main" id="{FA767C33-FAF4-D04A-ADCE-EE5DED8A5310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202" name="Google Shape;181;p17">
                  <a:extLst>
                    <a:ext uri="{FF2B5EF4-FFF2-40B4-BE49-F238E27FC236}">
                      <a16:creationId xmlns="" xmlns:a16="http://schemas.microsoft.com/office/drawing/2014/main" id="{82D17CAC-BAA1-BC4D-A0A5-21EC402AD05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3" name="Google Shape;182;p17">
                  <a:extLst>
                    <a:ext uri="{FF2B5EF4-FFF2-40B4-BE49-F238E27FC236}">
                      <a16:creationId xmlns="" xmlns:a16="http://schemas.microsoft.com/office/drawing/2014/main" id="{CB273F1A-EABD-A94F-A21D-4E3DFE673D69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199" name="Google Shape;208;p17">
                <a:extLst>
                  <a:ext uri="{FF2B5EF4-FFF2-40B4-BE49-F238E27FC236}">
                    <a16:creationId xmlns="" xmlns:a16="http://schemas.microsoft.com/office/drawing/2014/main" id="{AB360290-42E8-0642-991D-654BBB4C3D20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200" name="Google Shape;216;p17">
                <a:extLst>
                  <a:ext uri="{FF2B5EF4-FFF2-40B4-BE49-F238E27FC236}">
                    <a16:creationId xmlns="" xmlns:a16="http://schemas.microsoft.com/office/drawing/2014/main" id="{0FC73E50-2C96-074B-BADD-0F8726A7BEDF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201" name="Picture 88">
                <a:extLst>
                  <a:ext uri="{FF2B5EF4-FFF2-40B4-BE49-F238E27FC236}">
                    <a16:creationId xmlns="" xmlns:a16="http://schemas.microsoft.com/office/drawing/2014/main" id="{4AC55563-61F6-2F46-8042-92DCC4D8B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146" name="Group 33">
              <a:extLst>
                <a:ext uri="{FF2B5EF4-FFF2-40B4-BE49-F238E27FC236}">
                  <a16:creationId xmlns="" xmlns:a16="http://schemas.microsoft.com/office/drawing/2014/main" id="{999CBE10-71E3-C041-83F0-AEAAC5D0A221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190" name="Google Shape;179;p17">
                <a:extLst>
                  <a:ext uri="{FF2B5EF4-FFF2-40B4-BE49-F238E27FC236}">
                    <a16:creationId xmlns="" xmlns:a16="http://schemas.microsoft.com/office/drawing/2014/main" id="{057DAEB8-D7FD-EC45-A908-D0F0D5C5E447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91" name="Google Shape;180;p17">
                <a:extLst>
                  <a:ext uri="{FF2B5EF4-FFF2-40B4-BE49-F238E27FC236}">
                    <a16:creationId xmlns="" xmlns:a16="http://schemas.microsoft.com/office/drawing/2014/main" id="{9B81FE90-8A57-5E41-967A-2B7EBABB9EFC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195" name="Google Shape;181;p17">
                  <a:extLst>
                    <a:ext uri="{FF2B5EF4-FFF2-40B4-BE49-F238E27FC236}">
                      <a16:creationId xmlns="" xmlns:a16="http://schemas.microsoft.com/office/drawing/2014/main" id="{EF4B50A7-E062-E643-A37E-5418336325F4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96" name="Google Shape;182;p17">
                  <a:extLst>
                    <a:ext uri="{FF2B5EF4-FFF2-40B4-BE49-F238E27FC236}">
                      <a16:creationId xmlns="" xmlns:a16="http://schemas.microsoft.com/office/drawing/2014/main" id="{A6637DBF-C0D5-8344-A4EB-DE67CACB04BE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192" name="Google Shape;208;p17">
                <a:extLst>
                  <a:ext uri="{FF2B5EF4-FFF2-40B4-BE49-F238E27FC236}">
                    <a16:creationId xmlns="" xmlns:a16="http://schemas.microsoft.com/office/drawing/2014/main" id="{7AC570ED-48F9-FB44-982F-FFF56CD4ADEF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93" name="Google Shape;216;p17">
                <a:extLst>
                  <a:ext uri="{FF2B5EF4-FFF2-40B4-BE49-F238E27FC236}">
                    <a16:creationId xmlns="" xmlns:a16="http://schemas.microsoft.com/office/drawing/2014/main" id="{52C5E02A-D8E8-5149-9320-2D6FF15BCDA3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94" name="Picture 81">
                <a:extLst>
                  <a:ext uri="{FF2B5EF4-FFF2-40B4-BE49-F238E27FC236}">
                    <a16:creationId xmlns="" xmlns:a16="http://schemas.microsoft.com/office/drawing/2014/main" id="{83948F67-2C92-0F44-83DF-FD70336348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452" y="2263304"/>
                <a:ext cx="541371" cy="523400"/>
              </a:xfrm>
              <a:prstGeom prst="rect">
                <a:avLst/>
              </a:prstGeom>
              <a:grpFill/>
            </p:spPr>
          </p:pic>
        </p:grpSp>
        <p:grpSp>
          <p:nvGrpSpPr>
            <p:cNvPr id="147" name="Group 34">
              <a:extLst>
                <a:ext uri="{FF2B5EF4-FFF2-40B4-BE49-F238E27FC236}">
                  <a16:creationId xmlns="" xmlns:a16="http://schemas.microsoft.com/office/drawing/2014/main" id="{00B9D4A0-0174-B44E-96FD-EC2CDC648994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182" name="Google Shape;178;p17">
                <a:extLst>
                  <a:ext uri="{FF2B5EF4-FFF2-40B4-BE49-F238E27FC236}">
                    <a16:creationId xmlns="" xmlns:a16="http://schemas.microsoft.com/office/drawing/2014/main" id="{F525E5E4-0242-E84D-AA70-F69A28CE5A71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186" name="Google Shape;179;p17">
                  <a:extLst>
                    <a:ext uri="{FF2B5EF4-FFF2-40B4-BE49-F238E27FC236}">
                      <a16:creationId xmlns="" xmlns:a16="http://schemas.microsoft.com/office/drawing/2014/main" id="{5129C790-0EF9-D746-94BF-DC8E8177B31A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187" name="Google Shape;180;p17">
                  <a:extLst>
                    <a:ext uri="{FF2B5EF4-FFF2-40B4-BE49-F238E27FC236}">
                      <a16:creationId xmlns="" xmlns:a16="http://schemas.microsoft.com/office/drawing/2014/main" id="{0D9B3F47-4ACA-AE4F-A2ED-367CE257EC5A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188" name="Google Shape;181;p17">
                    <a:extLst>
                      <a:ext uri="{FF2B5EF4-FFF2-40B4-BE49-F238E27FC236}">
                        <a16:creationId xmlns="" xmlns:a16="http://schemas.microsoft.com/office/drawing/2014/main" id="{A977DF9A-DC85-CD45-9B88-814D68C2A33C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189" name="Google Shape;182;p17">
                    <a:extLst>
                      <a:ext uri="{FF2B5EF4-FFF2-40B4-BE49-F238E27FC236}">
                        <a16:creationId xmlns="" xmlns:a16="http://schemas.microsoft.com/office/drawing/2014/main" id="{863DC6FD-D531-6140-B443-3E719AE78D03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183" name="Google Shape;208;p17">
                <a:extLst>
                  <a:ext uri="{FF2B5EF4-FFF2-40B4-BE49-F238E27FC236}">
                    <a16:creationId xmlns="" xmlns:a16="http://schemas.microsoft.com/office/drawing/2014/main" id="{AFDFCED8-8F40-EF4E-A75B-FFB991244152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84" name="Google Shape;216;p17">
                <a:extLst>
                  <a:ext uri="{FF2B5EF4-FFF2-40B4-BE49-F238E27FC236}">
                    <a16:creationId xmlns="" xmlns:a16="http://schemas.microsoft.com/office/drawing/2014/main" id="{D011C4AB-4E99-C343-9D5E-858E4134687D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85" name="Picture 72">
                <a:extLst>
                  <a:ext uri="{FF2B5EF4-FFF2-40B4-BE49-F238E27FC236}">
                    <a16:creationId xmlns="" xmlns:a16="http://schemas.microsoft.com/office/drawing/2014/main" id="{86CF830B-1CED-C64A-84AC-D607060C3C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148" name="Google Shape;178;p17">
              <a:extLst>
                <a:ext uri="{FF2B5EF4-FFF2-40B4-BE49-F238E27FC236}">
                  <a16:creationId xmlns="" xmlns:a16="http://schemas.microsoft.com/office/drawing/2014/main" id="{FCBC5212-AB16-0641-B70D-047FB4531BE5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8" name="Google Shape;179;p17">
                <a:extLst>
                  <a:ext uri="{FF2B5EF4-FFF2-40B4-BE49-F238E27FC236}">
                    <a16:creationId xmlns="" xmlns:a16="http://schemas.microsoft.com/office/drawing/2014/main" id="{7BEBDEDE-F7BE-4C42-8C98-349665D7B206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9" name="Google Shape;180;p17">
                <a:extLst>
                  <a:ext uri="{FF2B5EF4-FFF2-40B4-BE49-F238E27FC236}">
                    <a16:creationId xmlns="" xmlns:a16="http://schemas.microsoft.com/office/drawing/2014/main" id="{0BAC83BF-3E82-0148-9EE2-D8B5343863A2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80" name="Google Shape;181;p17">
                  <a:extLst>
                    <a:ext uri="{FF2B5EF4-FFF2-40B4-BE49-F238E27FC236}">
                      <a16:creationId xmlns="" xmlns:a16="http://schemas.microsoft.com/office/drawing/2014/main" id="{359E9CF3-C44F-5C45-8821-348B0585049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81" name="Google Shape;182;p17">
                  <a:extLst>
                    <a:ext uri="{FF2B5EF4-FFF2-40B4-BE49-F238E27FC236}">
                      <a16:creationId xmlns="" xmlns:a16="http://schemas.microsoft.com/office/drawing/2014/main" id="{3B48499D-D225-0D44-B78B-BB70B0401A9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9" name="Google Shape;208;p17">
              <a:extLst>
                <a:ext uri="{FF2B5EF4-FFF2-40B4-BE49-F238E27FC236}">
                  <a16:creationId xmlns="" xmlns:a16="http://schemas.microsoft.com/office/drawing/2014/main" id="{6DE6E7C5-510A-FE4E-8751-57E0C112AC7B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50" name="Google Shape;216;p17">
              <a:extLst>
                <a:ext uri="{FF2B5EF4-FFF2-40B4-BE49-F238E27FC236}">
                  <a16:creationId xmlns="" xmlns:a16="http://schemas.microsoft.com/office/drawing/2014/main" id="{B75A218B-BA87-1D41-8FDE-9CF297F430A7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51" name="Google Shape;178;p17">
              <a:extLst>
                <a:ext uri="{FF2B5EF4-FFF2-40B4-BE49-F238E27FC236}">
                  <a16:creationId xmlns="" xmlns:a16="http://schemas.microsoft.com/office/drawing/2014/main" id="{89C2B739-E11E-714B-A2A7-82A56B923565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4" name="Google Shape;179;p17">
                <a:extLst>
                  <a:ext uri="{FF2B5EF4-FFF2-40B4-BE49-F238E27FC236}">
                    <a16:creationId xmlns="" xmlns:a16="http://schemas.microsoft.com/office/drawing/2014/main" id="{999F8F9A-90DB-1745-BFFF-F7363B16B2F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5" name="Google Shape;180;p17">
                <a:extLst>
                  <a:ext uri="{FF2B5EF4-FFF2-40B4-BE49-F238E27FC236}">
                    <a16:creationId xmlns="" xmlns:a16="http://schemas.microsoft.com/office/drawing/2014/main" id="{E371FDF6-2495-1343-80CC-7689FE06D74E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6" name="Google Shape;181;p17">
                  <a:extLst>
                    <a:ext uri="{FF2B5EF4-FFF2-40B4-BE49-F238E27FC236}">
                      <a16:creationId xmlns="" xmlns:a16="http://schemas.microsoft.com/office/drawing/2014/main" id="{C54175D0-DBED-2149-AD61-379636EDD5D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7" name="Google Shape;182;p17">
                  <a:extLst>
                    <a:ext uri="{FF2B5EF4-FFF2-40B4-BE49-F238E27FC236}">
                      <a16:creationId xmlns="" xmlns:a16="http://schemas.microsoft.com/office/drawing/2014/main" id="{57221413-4AAF-CF4D-AF8C-896E3904E076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52" name="Google Shape;208;p17">
              <a:extLst>
                <a:ext uri="{FF2B5EF4-FFF2-40B4-BE49-F238E27FC236}">
                  <a16:creationId xmlns="" xmlns:a16="http://schemas.microsoft.com/office/drawing/2014/main" id="{8201886A-C926-0543-8702-F2E1CA136584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53" name="Google Shape;216;p17">
              <a:extLst>
                <a:ext uri="{FF2B5EF4-FFF2-40B4-BE49-F238E27FC236}">
                  <a16:creationId xmlns="" xmlns:a16="http://schemas.microsoft.com/office/drawing/2014/main" id="{3357148A-6FAD-744F-8DAA-F50E7938B84F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54" name="Picture 41">
              <a:extLst>
                <a:ext uri="{FF2B5EF4-FFF2-40B4-BE49-F238E27FC236}">
                  <a16:creationId xmlns="" xmlns:a16="http://schemas.microsoft.com/office/drawing/2014/main" id="{3D758DFC-7706-A342-A5F2-E83D037C4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155" name="Picture 42">
              <a:extLst>
                <a:ext uri="{FF2B5EF4-FFF2-40B4-BE49-F238E27FC236}">
                  <a16:creationId xmlns="" xmlns:a16="http://schemas.microsoft.com/office/drawing/2014/main" id="{2181B82D-F0F1-EF44-A47A-A6819B7EA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156" name="Picture 43">
              <a:extLst>
                <a:ext uri="{FF2B5EF4-FFF2-40B4-BE49-F238E27FC236}">
                  <a16:creationId xmlns="" xmlns:a16="http://schemas.microsoft.com/office/drawing/2014/main" id="{6ADE5348-E157-0841-805E-4D71A678C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157" name="Picture 44">
              <a:extLst>
                <a:ext uri="{FF2B5EF4-FFF2-40B4-BE49-F238E27FC236}">
                  <a16:creationId xmlns="" xmlns:a16="http://schemas.microsoft.com/office/drawing/2014/main" id="{5F2AA581-C372-5142-9974-FC862F4FF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158" name="Picture 45">
              <a:extLst>
                <a:ext uri="{FF2B5EF4-FFF2-40B4-BE49-F238E27FC236}">
                  <a16:creationId xmlns="" xmlns:a16="http://schemas.microsoft.com/office/drawing/2014/main" id="{BDC0DEFE-99FB-134A-BD55-B5E8BEE48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159" name="Picture 46">
              <a:extLst>
                <a:ext uri="{FF2B5EF4-FFF2-40B4-BE49-F238E27FC236}">
                  <a16:creationId xmlns="" xmlns:a16="http://schemas.microsoft.com/office/drawing/2014/main" id="{86443372-254A-1943-ACDB-D27225DE3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160" name="Picture 47">
              <a:extLst>
                <a:ext uri="{FF2B5EF4-FFF2-40B4-BE49-F238E27FC236}">
                  <a16:creationId xmlns="" xmlns:a16="http://schemas.microsoft.com/office/drawing/2014/main" id="{68132566-6FA1-C94D-BD22-BEDD6B923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161" name="Picture 48">
              <a:extLst>
                <a:ext uri="{FF2B5EF4-FFF2-40B4-BE49-F238E27FC236}">
                  <a16:creationId xmlns="" xmlns:a16="http://schemas.microsoft.com/office/drawing/2014/main" id="{C2E89485-A68C-0D4C-8195-EAF8DCBEE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162" name="Connector: Elbow 254">
              <a:extLst>
                <a:ext uri="{FF2B5EF4-FFF2-40B4-BE49-F238E27FC236}">
                  <a16:creationId xmlns="" xmlns:a16="http://schemas.microsoft.com/office/drawing/2014/main" id="{F3A8326A-3725-174A-AD48-7BE56DBD6B98}"/>
                </a:ext>
              </a:extLst>
            </p:cNvPr>
            <p:cNvCxnSpPr>
              <a:cxnSpLocks/>
              <a:stCxn id="199" idx="2"/>
              <a:endCxn id="192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3" name="Connector: Elbow 254">
              <a:extLst>
                <a:ext uri="{FF2B5EF4-FFF2-40B4-BE49-F238E27FC236}">
                  <a16:creationId xmlns="" xmlns:a16="http://schemas.microsoft.com/office/drawing/2014/main" id="{79227DB7-CBF0-3E4E-ADA7-64D176AA7516}"/>
                </a:ext>
              </a:extLst>
            </p:cNvPr>
            <p:cNvCxnSpPr>
              <a:cxnSpLocks/>
              <a:endCxn id="183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4" name="Connector: Elbow 254">
              <a:extLst>
                <a:ext uri="{FF2B5EF4-FFF2-40B4-BE49-F238E27FC236}">
                  <a16:creationId xmlns="" xmlns:a16="http://schemas.microsoft.com/office/drawing/2014/main" id="{DAC39EBD-8E98-3F4C-A279-B20320D6A3BC}"/>
                </a:ext>
              </a:extLst>
            </p:cNvPr>
            <p:cNvCxnSpPr>
              <a:cxnSpLocks/>
              <a:stCxn id="190" idx="3"/>
              <a:endCxn id="208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5" name="Connector: Elbow 254">
              <a:extLst>
                <a:ext uri="{FF2B5EF4-FFF2-40B4-BE49-F238E27FC236}">
                  <a16:creationId xmlns="" xmlns:a16="http://schemas.microsoft.com/office/drawing/2014/main" id="{52F9C1BB-BA08-C749-B91A-68BA9B0CDFC5}"/>
                </a:ext>
              </a:extLst>
            </p:cNvPr>
            <p:cNvCxnSpPr>
              <a:cxnSpLocks/>
              <a:endCxn id="143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166" name="Google Shape;178;p17">
              <a:extLst>
                <a:ext uri="{FF2B5EF4-FFF2-40B4-BE49-F238E27FC236}">
                  <a16:creationId xmlns="" xmlns:a16="http://schemas.microsoft.com/office/drawing/2014/main" id="{B3E2CB76-9908-684E-BC1C-36FC3D43D097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0" name="Google Shape;179;p17">
                <a:extLst>
                  <a:ext uri="{FF2B5EF4-FFF2-40B4-BE49-F238E27FC236}">
                    <a16:creationId xmlns="" xmlns:a16="http://schemas.microsoft.com/office/drawing/2014/main" id="{12379EDA-8F03-C546-BE3B-B3D74E05284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1" name="Google Shape;180;p17">
                <a:extLst>
                  <a:ext uri="{FF2B5EF4-FFF2-40B4-BE49-F238E27FC236}">
                    <a16:creationId xmlns="" xmlns:a16="http://schemas.microsoft.com/office/drawing/2014/main" id="{D386F970-EB5A-814F-8F3E-EE7BC817CC6A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2" name="Google Shape;181;p17">
                  <a:extLst>
                    <a:ext uri="{FF2B5EF4-FFF2-40B4-BE49-F238E27FC236}">
                      <a16:creationId xmlns="" xmlns:a16="http://schemas.microsoft.com/office/drawing/2014/main" id="{CB9FF0CD-EF99-B740-8ED0-DB28FD3219D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3" name="Google Shape;182;p17">
                  <a:extLst>
                    <a:ext uri="{FF2B5EF4-FFF2-40B4-BE49-F238E27FC236}">
                      <a16:creationId xmlns="" xmlns:a16="http://schemas.microsoft.com/office/drawing/2014/main" id="{98BB2A46-9694-D343-A52F-DD1A7488DF81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67" name="Google Shape;208;p17">
              <a:extLst>
                <a:ext uri="{FF2B5EF4-FFF2-40B4-BE49-F238E27FC236}">
                  <a16:creationId xmlns="" xmlns:a16="http://schemas.microsoft.com/office/drawing/2014/main" id="{7CA2A27A-63A8-E747-90C8-9FDF8ED243FA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68" name="Google Shape;216;p17">
              <a:extLst>
                <a:ext uri="{FF2B5EF4-FFF2-40B4-BE49-F238E27FC236}">
                  <a16:creationId xmlns="" xmlns:a16="http://schemas.microsoft.com/office/drawing/2014/main" id="{24DD0828-3B5C-8D4A-B594-00E253354F9D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69" name="Picture 56">
              <a:extLst>
                <a:ext uri="{FF2B5EF4-FFF2-40B4-BE49-F238E27FC236}">
                  <a16:creationId xmlns="" xmlns:a16="http://schemas.microsoft.com/office/drawing/2014/main" id="{B427846A-8138-FE46-A076-B6AF2A6CA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9822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635500" cy="9842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中央處理器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(CPU)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10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810885" y="1646167"/>
            <a:ext cx="7628577" cy="427494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◼︎中央處理器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(CPU)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執行一個指令的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四個步驟：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1.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擷取指令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2.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指令解碼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3.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執行指令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4.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儲存結果</a:t>
            </a: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85926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5938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電腦硬體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:CPU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11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440078" y="1646168"/>
            <a:ext cx="4149043" cy="356566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多核心處理器是在單一計算元件中植入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兩個或兩個以上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獨立的實體中央處理器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簡稱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核心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,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core)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把兩個或更多獨立處理器封裝在單一積體電路中的設計，形成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多核心處理器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。多核心處理器可以利用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平行計算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的方式加快程式的執行速度。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45FB381-FFA7-6F49-8F58-663C3E086B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8364" y="1966779"/>
            <a:ext cx="3983073" cy="356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5045075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電腦硬體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12</a:t>
            </a:fld>
            <a:endParaRPr kumimoji="1" lang="zh-TW" altLang="en-US" dirty="0"/>
          </a:p>
        </p:txBody>
      </p:sp>
      <p:grpSp>
        <p:nvGrpSpPr>
          <p:cNvPr id="334" name="Group 4">
            <a:extLst>
              <a:ext uri="{FF2B5EF4-FFF2-40B4-BE49-F238E27FC236}">
                <a16:creationId xmlns="" xmlns:a16="http://schemas.microsoft.com/office/drawing/2014/main" id="{EB3C6E06-C5C2-0241-93D3-9C61F37F3F52}"/>
              </a:ext>
            </a:extLst>
          </p:cNvPr>
          <p:cNvGrpSpPr/>
          <p:nvPr/>
        </p:nvGrpSpPr>
        <p:grpSpPr>
          <a:xfrm>
            <a:off x="609600" y="1352839"/>
            <a:ext cx="7550727" cy="4923270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335" name="Straight Connector 5">
              <a:extLst>
                <a:ext uri="{FF2B5EF4-FFF2-40B4-BE49-F238E27FC236}">
                  <a16:creationId xmlns="" xmlns:a16="http://schemas.microsoft.com/office/drawing/2014/main" id="{A28B9BB5-0E91-B949-B59A-ADCD99A33450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6" name="Straight Connector 7">
              <a:extLst>
                <a:ext uri="{FF2B5EF4-FFF2-40B4-BE49-F238E27FC236}">
                  <a16:creationId xmlns="" xmlns:a16="http://schemas.microsoft.com/office/drawing/2014/main" id="{3E121564-F837-D84E-862B-A94F45E4B78C}"/>
                </a:ext>
              </a:extLst>
            </p:cNvPr>
            <p:cNvCxnSpPr>
              <a:cxnSpLocks/>
              <a:endCxn id="370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7" name="Straight Connector 8">
              <a:extLst>
                <a:ext uri="{FF2B5EF4-FFF2-40B4-BE49-F238E27FC236}">
                  <a16:creationId xmlns="" xmlns:a16="http://schemas.microsoft.com/office/drawing/2014/main" id="{6D3B79BF-B9E4-4244-9089-0B83B6F3F1FC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8" name="Straight Connector 9">
              <a:extLst>
                <a:ext uri="{FF2B5EF4-FFF2-40B4-BE49-F238E27FC236}">
                  <a16:creationId xmlns="" xmlns:a16="http://schemas.microsoft.com/office/drawing/2014/main" id="{F12D0D73-AB4D-0045-A12D-748089250434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9" name="Straight Connector 10">
              <a:extLst>
                <a:ext uri="{FF2B5EF4-FFF2-40B4-BE49-F238E27FC236}">
                  <a16:creationId xmlns="" xmlns:a16="http://schemas.microsoft.com/office/drawing/2014/main" id="{E3B78950-731D-C84A-9CCD-F762301A9E70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0" name="Straight Connector 11">
              <a:extLst>
                <a:ext uri="{FF2B5EF4-FFF2-40B4-BE49-F238E27FC236}">
                  <a16:creationId xmlns="" xmlns:a16="http://schemas.microsoft.com/office/drawing/2014/main" id="{3820A036-0799-7446-B9BF-0CE7DCBEB3A1}"/>
                </a:ext>
              </a:extLst>
            </p:cNvPr>
            <p:cNvCxnSpPr>
              <a:stCxn id="424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1" name="Straight Connector 12">
              <a:extLst>
                <a:ext uri="{FF2B5EF4-FFF2-40B4-BE49-F238E27FC236}">
                  <a16:creationId xmlns="" xmlns:a16="http://schemas.microsoft.com/office/drawing/2014/main" id="{5996D65B-F24A-A846-BD74-E95B32BFBAB9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2" name="Straight Connector 13">
              <a:extLst>
                <a:ext uri="{FF2B5EF4-FFF2-40B4-BE49-F238E27FC236}">
                  <a16:creationId xmlns="" xmlns:a16="http://schemas.microsoft.com/office/drawing/2014/main" id="{14F9340C-A6E9-1341-9C77-3C1CD776D466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343" name="Google Shape;178;p17">
              <a:extLst>
                <a:ext uri="{FF2B5EF4-FFF2-40B4-BE49-F238E27FC236}">
                  <a16:creationId xmlns="" xmlns:a16="http://schemas.microsoft.com/office/drawing/2014/main" id="{A0D48971-BCED-C64C-B51F-D5024C7059BA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40" name="Google Shape;179;p17">
                <a:extLst>
                  <a:ext uri="{FF2B5EF4-FFF2-40B4-BE49-F238E27FC236}">
                    <a16:creationId xmlns="" xmlns:a16="http://schemas.microsoft.com/office/drawing/2014/main" id="{49FA2E6E-6B51-0143-8D45-F2059C2445C2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1" name="Google Shape;180;p17">
                <a:extLst>
                  <a:ext uri="{FF2B5EF4-FFF2-40B4-BE49-F238E27FC236}">
                    <a16:creationId xmlns="" xmlns:a16="http://schemas.microsoft.com/office/drawing/2014/main" id="{C1EB14B8-044D-DE41-A453-FA82D19FAA63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2" name="Google Shape;181;p17">
                  <a:extLst>
                    <a:ext uri="{FF2B5EF4-FFF2-40B4-BE49-F238E27FC236}">
                      <a16:creationId xmlns="" xmlns:a16="http://schemas.microsoft.com/office/drawing/2014/main" id="{CE7AFB7B-0538-8E49-9B96-63274BFFE5E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3" name="Google Shape;182;p17">
                  <a:extLst>
                    <a:ext uri="{FF2B5EF4-FFF2-40B4-BE49-F238E27FC236}">
                      <a16:creationId xmlns="" xmlns:a16="http://schemas.microsoft.com/office/drawing/2014/main" id="{663448B6-4B77-204B-AF3D-2E68A755C32F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4" name="Google Shape;208;p17">
              <a:extLst>
                <a:ext uri="{FF2B5EF4-FFF2-40B4-BE49-F238E27FC236}">
                  <a16:creationId xmlns="" xmlns:a16="http://schemas.microsoft.com/office/drawing/2014/main" id="{B5D75B4F-783A-0D40-A719-413671D50655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5" name="Google Shape;216;p17">
              <a:extLst>
                <a:ext uri="{FF2B5EF4-FFF2-40B4-BE49-F238E27FC236}">
                  <a16:creationId xmlns="" xmlns:a16="http://schemas.microsoft.com/office/drawing/2014/main" id="{993C9C57-3CEB-7146-BE53-ECE28E903EE2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46" name="Google Shape;178;p17">
              <a:extLst>
                <a:ext uri="{FF2B5EF4-FFF2-40B4-BE49-F238E27FC236}">
                  <a16:creationId xmlns="" xmlns:a16="http://schemas.microsoft.com/office/drawing/2014/main" id="{DEC9C261-6FA6-5747-9E5A-4D73FB477549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6" name="Google Shape;179;p17">
                <a:extLst>
                  <a:ext uri="{FF2B5EF4-FFF2-40B4-BE49-F238E27FC236}">
                    <a16:creationId xmlns="" xmlns:a16="http://schemas.microsoft.com/office/drawing/2014/main" id="{DA5E6EAE-9F1E-5B4D-A792-A77F924ED1C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7" name="Google Shape;180;p17">
                <a:extLst>
                  <a:ext uri="{FF2B5EF4-FFF2-40B4-BE49-F238E27FC236}">
                    <a16:creationId xmlns="" xmlns:a16="http://schemas.microsoft.com/office/drawing/2014/main" id="{A7F30B4D-CEEC-0E4F-8399-55AB34EEA328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8" name="Google Shape;181;p17">
                  <a:extLst>
                    <a:ext uri="{FF2B5EF4-FFF2-40B4-BE49-F238E27FC236}">
                      <a16:creationId xmlns="" xmlns:a16="http://schemas.microsoft.com/office/drawing/2014/main" id="{8096ADDA-3502-D840-A085-C41D986AEF78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9" name="Google Shape;182;p17">
                  <a:extLst>
                    <a:ext uri="{FF2B5EF4-FFF2-40B4-BE49-F238E27FC236}">
                      <a16:creationId xmlns="" xmlns:a16="http://schemas.microsoft.com/office/drawing/2014/main" id="{E1AEA9B2-E687-C047-BCED-2438D5D5C57F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7" name="Google Shape;208;p17">
              <a:extLst>
                <a:ext uri="{FF2B5EF4-FFF2-40B4-BE49-F238E27FC236}">
                  <a16:creationId xmlns="" xmlns:a16="http://schemas.microsoft.com/office/drawing/2014/main" id="{6C121E46-C213-F048-A9FC-1E8CC9C2164B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8" name="Google Shape;216;p17">
              <a:extLst>
                <a:ext uri="{FF2B5EF4-FFF2-40B4-BE49-F238E27FC236}">
                  <a16:creationId xmlns="" xmlns:a16="http://schemas.microsoft.com/office/drawing/2014/main" id="{D2DF9120-BE9C-DB47-9E0B-83E5E1E1F9AF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49" name="Google Shape;178;p17">
              <a:extLst>
                <a:ext uri="{FF2B5EF4-FFF2-40B4-BE49-F238E27FC236}">
                  <a16:creationId xmlns="" xmlns:a16="http://schemas.microsoft.com/office/drawing/2014/main" id="{5654E2F4-17D9-E443-A194-A3F21CF6E7D0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2" name="Google Shape;179;p17">
                <a:extLst>
                  <a:ext uri="{FF2B5EF4-FFF2-40B4-BE49-F238E27FC236}">
                    <a16:creationId xmlns="" xmlns:a16="http://schemas.microsoft.com/office/drawing/2014/main" id="{C8724E7E-1520-7341-836C-AD1B76AD2984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3" name="Google Shape;180;p17">
                <a:extLst>
                  <a:ext uri="{FF2B5EF4-FFF2-40B4-BE49-F238E27FC236}">
                    <a16:creationId xmlns="" xmlns:a16="http://schemas.microsoft.com/office/drawing/2014/main" id="{88AA3BFE-E712-654D-AFEA-3BE8363DE63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4" name="Google Shape;181;p17">
                  <a:extLst>
                    <a:ext uri="{FF2B5EF4-FFF2-40B4-BE49-F238E27FC236}">
                      <a16:creationId xmlns="" xmlns:a16="http://schemas.microsoft.com/office/drawing/2014/main" id="{F8AEABB9-6BD5-E04E-8CE8-2F807E18D4E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5" name="Google Shape;182;p17">
                  <a:extLst>
                    <a:ext uri="{FF2B5EF4-FFF2-40B4-BE49-F238E27FC236}">
                      <a16:creationId xmlns="" xmlns:a16="http://schemas.microsoft.com/office/drawing/2014/main" id="{870DDE13-834B-FB4F-9DBE-79AE4CBDF23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0" name="Google Shape;208;p17">
              <a:extLst>
                <a:ext uri="{FF2B5EF4-FFF2-40B4-BE49-F238E27FC236}">
                  <a16:creationId xmlns="" xmlns:a16="http://schemas.microsoft.com/office/drawing/2014/main" id="{D2D4A52F-F37F-6549-8559-F82CDB6AE979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1" name="Google Shape;216;p17">
              <a:extLst>
                <a:ext uri="{FF2B5EF4-FFF2-40B4-BE49-F238E27FC236}">
                  <a16:creationId xmlns="" xmlns:a16="http://schemas.microsoft.com/office/drawing/2014/main" id="{11855314-3A81-2047-B9FD-CA85708D18F6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2" name="Google Shape;178;p17">
              <a:extLst>
                <a:ext uri="{FF2B5EF4-FFF2-40B4-BE49-F238E27FC236}">
                  <a16:creationId xmlns="" xmlns:a16="http://schemas.microsoft.com/office/drawing/2014/main" id="{E80DC7E3-76D5-1847-B988-106383914992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8" name="Google Shape;179;p17">
                <a:extLst>
                  <a:ext uri="{FF2B5EF4-FFF2-40B4-BE49-F238E27FC236}">
                    <a16:creationId xmlns="" xmlns:a16="http://schemas.microsoft.com/office/drawing/2014/main" id="{ABC8B7F4-2339-4A44-98C4-169711ECFB95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9" name="Google Shape;180;p17">
                <a:extLst>
                  <a:ext uri="{FF2B5EF4-FFF2-40B4-BE49-F238E27FC236}">
                    <a16:creationId xmlns="" xmlns:a16="http://schemas.microsoft.com/office/drawing/2014/main" id="{6E75A598-596B-CE4F-B5C5-D1EF3EDA22C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0" name="Google Shape;181;p17">
                  <a:extLst>
                    <a:ext uri="{FF2B5EF4-FFF2-40B4-BE49-F238E27FC236}">
                      <a16:creationId xmlns="" xmlns:a16="http://schemas.microsoft.com/office/drawing/2014/main" id="{C501B5C5-036E-FB4D-AAF9-19417E62661B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1" name="Google Shape;182;p17">
                  <a:extLst>
                    <a:ext uri="{FF2B5EF4-FFF2-40B4-BE49-F238E27FC236}">
                      <a16:creationId xmlns="" xmlns:a16="http://schemas.microsoft.com/office/drawing/2014/main" id="{38919542-0E12-614F-A5F3-59991F39952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3" name="Google Shape;208;p17">
              <a:extLst>
                <a:ext uri="{FF2B5EF4-FFF2-40B4-BE49-F238E27FC236}">
                  <a16:creationId xmlns="" xmlns:a16="http://schemas.microsoft.com/office/drawing/2014/main" id="{0C00182B-F7AC-6F49-AA9D-DB5B31623BD1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4" name="Google Shape;216;p17">
              <a:extLst>
                <a:ext uri="{FF2B5EF4-FFF2-40B4-BE49-F238E27FC236}">
                  <a16:creationId xmlns="" xmlns:a16="http://schemas.microsoft.com/office/drawing/2014/main" id="{522C14DF-3CFD-8C49-8B42-087C4A68EC20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5" name="Google Shape;178;p17">
              <a:extLst>
                <a:ext uri="{FF2B5EF4-FFF2-40B4-BE49-F238E27FC236}">
                  <a16:creationId xmlns="" xmlns:a16="http://schemas.microsoft.com/office/drawing/2014/main" id="{D970D76D-7424-A64D-B750-61374E4A9217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4" name="Google Shape;179;p17">
                <a:extLst>
                  <a:ext uri="{FF2B5EF4-FFF2-40B4-BE49-F238E27FC236}">
                    <a16:creationId xmlns="" xmlns:a16="http://schemas.microsoft.com/office/drawing/2014/main" id="{1D935D30-E37B-A343-85C0-84BAEF1316C0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5" name="Google Shape;180;p17">
                <a:extLst>
                  <a:ext uri="{FF2B5EF4-FFF2-40B4-BE49-F238E27FC236}">
                    <a16:creationId xmlns="" xmlns:a16="http://schemas.microsoft.com/office/drawing/2014/main" id="{F3CFDE2A-6976-2D49-805B-AEAC7B9FAE0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6" name="Google Shape;181;p17">
                  <a:extLst>
                    <a:ext uri="{FF2B5EF4-FFF2-40B4-BE49-F238E27FC236}">
                      <a16:creationId xmlns="" xmlns:a16="http://schemas.microsoft.com/office/drawing/2014/main" id="{1B557606-795E-D94D-B2C8-CEA0C1C208A2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7" name="Google Shape;182;p17">
                  <a:extLst>
                    <a:ext uri="{FF2B5EF4-FFF2-40B4-BE49-F238E27FC236}">
                      <a16:creationId xmlns="" xmlns:a16="http://schemas.microsoft.com/office/drawing/2014/main" id="{4AD631EF-16C8-E043-A4CB-764D055890BB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6" name="Google Shape;208;p17">
              <a:extLst>
                <a:ext uri="{FF2B5EF4-FFF2-40B4-BE49-F238E27FC236}">
                  <a16:creationId xmlns="" xmlns:a16="http://schemas.microsoft.com/office/drawing/2014/main" id="{367DA5C6-74CB-E940-ADDC-72D73ADD4802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7" name="Google Shape;216;p17">
              <a:extLst>
                <a:ext uri="{FF2B5EF4-FFF2-40B4-BE49-F238E27FC236}">
                  <a16:creationId xmlns="" xmlns:a16="http://schemas.microsoft.com/office/drawing/2014/main" id="{0890C13E-FF63-3844-9648-8476E12B9C61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8" name="Google Shape;178;p17">
              <a:extLst>
                <a:ext uri="{FF2B5EF4-FFF2-40B4-BE49-F238E27FC236}">
                  <a16:creationId xmlns="" xmlns:a16="http://schemas.microsoft.com/office/drawing/2014/main" id="{1AEC1D76-0064-A64C-AD45-4B3FC520192C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0" name="Google Shape;179;p17">
                <a:extLst>
                  <a:ext uri="{FF2B5EF4-FFF2-40B4-BE49-F238E27FC236}">
                    <a16:creationId xmlns="" xmlns:a16="http://schemas.microsoft.com/office/drawing/2014/main" id="{7EB6A4A9-8621-B443-A461-987B8A6B94FE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1" name="Google Shape;180;p17">
                <a:extLst>
                  <a:ext uri="{FF2B5EF4-FFF2-40B4-BE49-F238E27FC236}">
                    <a16:creationId xmlns="" xmlns:a16="http://schemas.microsoft.com/office/drawing/2014/main" id="{38239D9D-7541-464E-ABB4-D152A85EB68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2" name="Google Shape;181;p17">
                  <a:extLst>
                    <a:ext uri="{FF2B5EF4-FFF2-40B4-BE49-F238E27FC236}">
                      <a16:creationId xmlns="" xmlns:a16="http://schemas.microsoft.com/office/drawing/2014/main" id="{295A78FF-5A06-8549-97FA-E698AE89E0A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3" name="Google Shape;182;p17">
                  <a:extLst>
                    <a:ext uri="{FF2B5EF4-FFF2-40B4-BE49-F238E27FC236}">
                      <a16:creationId xmlns="" xmlns:a16="http://schemas.microsoft.com/office/drawing/2014/main" id="{DEEC8BD0-C44A-4F4E-A9F0-7BE902B43E3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9" name="Google Shape;208;p17">
              <a:extLst>
                <a:ext uri="{FF2B5EF4-FFF2-40B4-BE49-F238E27FC236}">
                  <a16:creationId xmlns="" xmlns:a16="http://schemas.microsoft.com/office/drawing/2014/main" id="{3240F3A0-2DFF-9C47-BF7C-ADDFA82A9115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0" name="Google Shape;216;p17">
              <a:extLst>
                <a:ext uri="{FF2B5EF4-FFF2-40B4-BE49-F238E27FC236}">
                  <a16:creationId xmlns="" xmlns:a16="http://schemas.microsoft.com/office/drawing/2014/main" id="{D649C6A9-9BFA-7649-AF2C-57792B197135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1" name="Group 32">
              <a:extLst>
                <a:ext uri="{FF2B5EF4-FFF2-40B4-BE49-F238E27FC236}">
                  <a16:creationId xmlns="" xmlns:a16="http://schemas.microsoft.com/office/drawing/2014/main" id="{F8A0B876-436D-F54C-BFC8-7E9C729E1DA9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413" name="Google Shape;179;p17">
                <a:extLst>
                  <a:ext uri="{FF2B5EF4-FFF2-40B4-BE49-F238E27FC236}">
                    <a16:creationId xmlns="" xmlns:a16="http://schemas.microsoft.com/office/drawing/2014/main" id="{781BEC86-838D-5349-B81F-7C1F0B81FE28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14" name="Google Shape;180;p17">
                <a:extLst>
                  <a:ext uri="{FF2B5EF4-FFF2-40B4-BE49-F238E27FC236}">
                    <a16:creationId xmlns="" xmlns:a16="http://schemas.microsoft.com/office/drawing/2014/main" id="{4EBA6147-ED2D-9E48-8041-B9D5A30ED753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18" name="Google Shape;181;p17">
                  <a:extLst>
                    <a:ext uri="{FF2B5EF4-FFF2-40B4-BE49-F238E27FC236}">
                      <a16:creationId xmlns="" xmlns:a16="http://schemas.microsoft.com/office/drawing/2014/main" id="{71C3663F-4737-8141-8CEC-ED4D4D0B8EFD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19" name="Google Shape;182;p17">
                  <a:extLst>
                    <a:ext uri="{FF2B5EF4-FFF2-40B4-BE49-F238E27FC236}">
                      <a16:creationId xmlns="" xmlns:a16="http://schemas.microsoft.com/office/drawing/2014/main" id="{CA856F61-B21A-0F48-8743-0E8833CC821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15" name="Google Shape;208;p17">
                <a:extLst>
                  <a:ext uri="{FF2B5EF4-FFF2-40B4-BE49-F238E27FC236}">
                    <a16:creationId xmlns="" xmlns:a16="http://schemas.microsoft.com/office/drawing/2014/main" id="{027D820D-7354-4646-9D90-A854AA3536CE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6" name="Google Shape;216;p17">
                <a:extLst>
                  <a:ext uri="{FF2B5EF4-FFF2-40B4-BE49-F238E27FC236}">
                    <a16:creationId xmlns="" xmlns:a16="http://schemas.microsoft.com/office/drawing/2014/main" id="{F2740201-6B77-4A44-B94B-31948D7CEEE5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7" name="Picture 88">
                <a:extLst>
                  <a:ext uri="{FF2B5EF4-FFF2-40B4-BE49-F238E27FC236}">
                    <a16:creationId xmlns="" xmlns:a16="http://schemas.microsoft.com/office/drawing/2014/main" id="{B4A857CC-B19C-5840-BC3C-68E8DEF01F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362" name="Group 33">
              <a:extLst>
                <a:ext uri="{FF2B5EF4-FFF2-40B4-BE49-F238E27FC236}">
                  <a16:creationId xmlns="" xmlns:a16="http://schemas.microsoft.com/office/drawing/2014/main" id="{93FD0E82-6D5B-7E4F-BF01-B7CFF04AD5E2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406" name="Google Shape;179;p17">
                <a:extLst>
                  <a:ext uri="{FF2B5EF4-FFF2-40B4-BE49-F238E27FC236}">
                    <a16:creationId xmlns="" xmlns:a16="http://schemas.microsoft.com/office/drawing/2014/main" id="{ABF32F1C-87D3-E248-96EE-8F913AFA132D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07" name="Google Shape;180;p17">
                <a:extLst>
                  <a:ext uri="{FF2B5EF4-FFF2-40B4-BE49-F238E27FC236}">
                    <a16:creationId xmlns="" xmlns:a16="http://schemas.microsoft.com/office/drawing/2014/main" id="{E4C2AFAD-C076-0344-BD7D-F03C853BE5E7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11" name="Google Shape;181;p17">
                  <a:extLst>
                    <a:ext uri="{FF2B5EF4-FFF2-40B4-BE49-F238E27FC236}">
                      <a16:creationId xmlns="" xmlns:a16="http://schemas.microsoft.com/office/drawing/2014/main" id="{9EFE55FE-7BCC-4147-8BFA-AA6A3258AE9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12" name="Google Shape;182;p17">
                  <a:extLst>
                    <a:ext uri="{FF2B5EF4-FFF2-40B4-BE49-F238E27FC236}">
                      <a16:creationId xmlns="" xmlns:a16="http://schemas.microsoft.com/office/drawing/2014/main" id="{053BBD3C-ACE9-444D-BEE6-B4CFBA569E1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08" name="Google Shape;208;p17">
                <a:extLst>
                  <a:ext uri="{FF2B5EF4-FFF2-40B4-BE49-F238E27FC236}">
                    <a16:creationId xmlns="" xmlns:a16="http://schemas.microsoft.com/office/drawing/2014/main" id="{BE95EAB1-2611-D943-B389-F6E4247B523C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09" name="Google Shape;216;p17">
                <a:extLst>
                  <a:ext uri="{FF2B5EF4-FFF2-40B4-BE49-F238E27FC236}">
                    <a16:creationId xmlns="" xmlns:a16="http://schemas.microsoft.com/office/drawing/2014/main" id="{C01EDC7D-944D-BF4D-86F6-E6E884186B27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0" name="Picture 81">
                <a:extLst>
                  <a:ext uri="{FF2B5EF4-FFF2-40B4-BE49-F238E27FC236}">
                    <a16:creationId xmlns="" xmlns:a16="http://schemas.microsoft.com/office/drawing/2014/main" id="{1EA4C47D-888F-C345-B36F-2E199EC35C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452" y="2263304"/>
                <a:ext cx="541371" cy="523400"/>
              </a:xfrm>
              <a:prstGeom prst="rect">
                <a:avLst/>
              </a:prstGeom>
              <a:grpFill/>
            </p:spPr>
          </p:pic>
        </p:grpSp>
        <p:grpSp>
          <p:nvGrpSpPr>
            <p:cNvPr id="363" name="Group 34">
              <a:extLst>
                <a:ext uri="{FF2B5EF4-FFF2-40B4-BE49-F238E27FC236}">
                  <a16:creationId xmlns="" xmlns:a16="http://schemas.microsoft.com/office/drawing/2014/main" id="{7A0206F1-BFD1-4144-A2FE-19A5D9716F59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398" name="Google Shape;178;p17">
                <a:extLst>
                  <a:ext uri="{FF2B5EF4-FFF2-40B4-BE49-F238E27FC236}">
                    <a16:creationId xmlns="" xmlns:a16="http://schemas.microsoft.com/office/drawing/2014/main" id="{DA3D179E-870E-894A-A39B-ACD5950BA9D9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402" name="Google Shape;179;p17">
                  <a:extLst>
                    <a:ext uri="{FF2B5EF4-FFF2-40B4-BE49-F238E27FC236}">
                      <a16:creationId xmlns="" xmlns:a16="http://schemas.microsoft.com/office/drawing/2014/main" id="{79C6E0A5-94F4-6949-B505-8A6931872CB4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403" name="Google Shape;180;p17">
                  <a:extLst>
                    <a:ext uri="{FF2B5EF4-FFF2-40B4-BE49-F238E27FC236}">
                      <a16:creationId xmlns="" xmlns:a16="http://schemas.microsoft.com/office/drawing/2014/main" id="{2FD819A0-C0BF-0B44-AB3F-2899E4BE607B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404" name="Google Shape;181;p17">
                    <a:extLst>
                      <a:ext uri="{FF2B5EF4-FFF2-40B4-BE49-F238E27FC236}">
                        <a16:creationId xmlns="" xmlns:a16="http://schemas.microsoft.com/office/drawing/2014/main" id="{CE418E68-0299-F348-BBE5-1F5415E58E87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405" name="Google Shape;182;p17">
                    <a:extLst>
                      <a:ext uri="{FF2B5EF4-FFF2-40B4-BE49-F238E27FC236}">
                        <a16:creationId xmlns="" xmlns:a16="http://schemas.microsoft.com/office/drawing/2014/main" id="{8763423D-B2CC-964B-A9C1-A4E7D98AFBB6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399" name="Google Shape;208;p17">
                <a:extLst>
                  <a:ext uri="{FF2B5EF4-FFF2-40B4-BE49-F238E27FC236}">
                    <a16:creationId xmlns="" xmlns:a16="http://schemas.microsoft.com/office/drawing/2014/main" id="{7F3CA859-9997-194D-BDD7-7647493D1BF3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00" name="Google Shape;216;p17">
                <a:extLst>
                  <a:ext uri="{FF2B5EF4-FFF2-40B4-BE49-F238E27FC236}">
                    <a16:creationId xmlns="" xmlns:a16="http://schemas.microsoft.com/office/drawing/2014/main" id="{E43A241B-2AFA-754A-A420-0CEE3706D0F8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01" name="Picture 72">
                <a:extLst>
                  <a:ext uri="{FF2B5EF4-FFF2-40B4-BE49-F238E27FC236}">
                    <a16:creationId xmlns="" xmlns:a16="http://schemas.microsoft.com/office/drawing/2014/main" id="{D3D80472-925F-FB4A-8A45-4022ABE242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364" name="Google Shape;178;p17">
              <a:extLst>
                <a:ext uri="{FF2B5EF4-FFF2-40B4-BE49-F238E27FC236}">
                  <a16:creationId xmlns="" xmlns:a16="http://schemas.microsoft.com/office/drawing/2014/main" id="{86185516-C282-104F-AE14-2F92ADF0D450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4" name="Google Shape;179;p17">
                <a:extLst>
                  <a:ext uri="{FF2B5EF4-FFF2-40B4-BE49-F238E27FC236}">
                    <a16:creationId xmlns="" xmlns:a16="http://schemas.microsoft.com/office/drawing/2014/main" id="{197176EF-4538-6141-8113-965656985DBF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5" name="Google Shape;180;p17">
                <a:extLst>
                  <a:ext uri="{FF2B5EF4-FFF2-40B4-BE49-F238E27FC236}">
                    <a16:creationId xmlns="" xmlns:a16="http://schemas.microsoft.com/office/drawing/2014/main" id="{8BB6079C-8DEE-854E-8A9C-59AC040BD73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6" name="Google Shape;181;p17">
                  <a:extLst>
                    <a:ext uri="{FF2B5EF4-FFF2-40B4-BE49-F238E27FC236}">
                      <a16:creationId xmlns="" xmlns:a16="http://schemas.microsoft.com/office/drawing/2014/main" id="{354C5C71-E5EC-604F-BCCB-9C2DC181AADD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7" name="Google Shape;182;p17">
                  <a:extLst>
                    <a:ext uri="{FF2B5EF4-FFF2-40B4-BE49-F238E27FC236}">
                      <a16:creationId xmlns="" xmlns:a16="http://schemas.microsoft.com/office/drawing/2014/main" id="{1CFDBB03-CF72-1E46-A807-07CF7AEAAA2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5" name="Google Shape;208;p17">
              <a:extLst>
                <a:ext uri="{FF2B5EF4-FFF2-40B4-BE49-F238E27FC236}">
                  <a16:creationId xmlns="" xmlns:a16="http://schemas.microsoft.com/office/drawing/2014/main" id="{F53DE8CD-5DA2-A748-A2D6-B65E02C688FF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6" name="Google Shape;216;p17">
              <a:extLst>
                <a:ext uri="{FF2B5EF4-FFF2-40B4-BE49-F238E27FC236}">
                  <a16:creationId xmlns="" xmlns:a16="http://schemas.microsoft.com/office/drawing/2014/main" id="{4CCEF3A8-19EA-B747-8A6C-D9582028FE37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7" name="Google Shape;178;p17">
              <a:extLst>
                <a:ext uri="{FF2B5EF4-FFF2-40B4-BE49-F238E27FC236}">
                  <a16:creationId xmlns="" xmlns:a16="http://schemas.microsoft.com/office/drawing/2014/main" id="{D1679C85-B648-6145-B820-4A05C7826664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0" name="Google Shape;179;p17">
                <a:extLst>
                  <a:ext uri="{FF2B5EF4-FFF2-40B4-BE49-F238E27FC236}">
                    <a16:creationId xmlns="" xmlns:a16="http://schemas.microsoft.com/office/drawing/2014/main" id="{C8E3131A-138C-E844-87F9-4EE8326A20FC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1" name="Google Shape;180;p17">
                <a:extLst>
                  <a:ext uri="{FF2B5EF4-FFF2-40B4-BE49-F238E27FC236}">
                    <a16:creationId xmlns="" xmlns:a16="http://schemas.microsoft.com/office/drawing/2014/main" id="{D40AB4F4-12FB-9D4A-ACE5-87061C25DE94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2" name="Google Shape;181;p17">
                  <a:extLst>
                    <a:ext uri="{FF2B5EF4-FFF2-40B4-BE49-F238E27FC236}">
                      <a16:creationId xmlns="" xmlns:a16="http://schemas.microsoft.com/office/drawing/2014/main" id="{4E70A438-79D6-F942-88C7-BCFBA3E35239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3" name="Google Shape;182;p17">
                  <a:extLst>
                    <a:ext uri="{FF2B5EF4-FFF2-40B4-BE49-F238E27FC236}">
                      <a16:creationId xmlns="" xmlns:a16="http://schemas.microsoft.com/office/drawing/2014/main" id="{2300376C-2C51-5944-B27B-C3325C49C5CC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8" name="Google Shape;208;p17">
              <a:extLst>
                <a:ext uri="{FF2B5EF4-FFF2-40B4-BE49-F238E27FC236}">
                  <a16:creationId xmlns="" xmlns:a16="http://schemas.microsoft.com/office/drawing/2014/main" id="{D8F57BD2-FC28-5040-B900-5B86E984F334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9" name="Google Shape;216;p17">
              <a:extLst>
                <a:ext uri="{FF2B5EF4-FFF2-40B4-BE49-F238E27FC236}">
                  <a16:creationId xmlns="" xmlns:a16="http://schemas.microsoft.com/office/drawing/2014/main" id="{5F6924C3-27FE-2D48-A931-F367B6754E14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70" name="Picture 41">
              <a:extLst>
                <a:ext uri="{FF2B5EF4-FFF2-40B4-BE49-F238E27FC236}">
                  <a16:creationId xmlns="" xmlns:a16="http://schemas.microsoft.com/office/drawing/2014/main" id="{784844DB-8B8C-9D42-90C1-783D6E890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371" name="Picture 42">
              <a:extLst>
                <a:ext uri="{FF2B5EF4-FFF2-40B4-BE49-F238E27FC236}">
                  <a16:creationId xmlns="" xmlns:a16="http://schemas.microsoft.com/office/drawing/2014/main" id="{B4753A58-1CB0-8940-BEE0-FB03C6530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372" name="Picture 43">
              <a:extLst>
                <a:ext uri="{FF2B5EF4-FFF2-40B4-BE49-F238E27FC236}">
                  <a16:creationId xmlns="" xmlns:a16="http://schemas.microsoft.com/office/drawing/2014/main" id="{072983FD-1D8B-6649-A8CD-FA9EA74C2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373" name="Picture 44">
              <a:extLst>
                <a:ext uri="{FF2B5EF4-FFF2-40B4-BE49-F238E27FC236}">
                  <a16:creationId xmlns="" xmlns:a16="http://schemas.microsoft.com/office/drawing/2014/main" id="{6C9D3649-9A37-0B42-87CC-177B06605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374" name="Picture 45">
              <a:extLst>
                <a:ext uri="{FF2B5EF4-FFF2-40B4-BE49-F238E27FC236}">
                  <a16:creationId xmlns="" xmlns:a16="http://schemas.microsoft.com/office/drawing/2014/main" id="{ABC97EAC-EB6C-F546-8D1C-EAD44FDC51A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375" name="Picture 46">
              <a:extLst>
                <a:ext uri="{FF2B5EF4-FFF2-40B4-BE49-F238E27FC236}">
                  <a16:creationId xmlns="" xmlns:a16="http://schemas.microsoft.com/office/drawing/2014/main" id="{841E00AB-427E-B64C-B576-5B855AD3A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376" name="Picture 47">
              <a:extLst>
                <a:ext uri="{FF2B5EF4-FFF2-40B4-BE49-F238E27FC236}">
                  <a16:creationId xmlns="" xmlns:a16="http://schemas.microsoft.com/office/drawing/2014/main" id="{F974D7C3-D7CB-2E49-A459-7C50804A6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377" name="Picture 48">
              <a:extLst>
                <a:ext uri="{FF2B5EF4-FFF2-40B4-BE49-F238E27FC236}">
                  <a16:creationId xmlns="" xmlns:a16="http://schemas.microsoft.com/office/drawing/2014/main" id="{610C76BC-0303-954E-963D-5676A6F36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378" name="Connector: Elbow 254">
              <a:extLst>
                <a:ext uri="{FF2B5EF4-FFF2-40B4-BE49-F238E27FC236}">
                  <a16:creationId xmlns="" xmlns:a16="http://schemas.microsoft.com/office/drawing/2014/main" id="{1CEFCFC7-2D8A-A64F-AF04-27650769A5EF}"/>
                </a:ext>
              </a:extLst>
            </p:cNvPr>
            <p:cNvCxnSpPr>
              <a:cxnSpLocks/>
              <a:stCxn id="415" idx="2"/>
              <a:endCxn id="408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79" name="Connector: Elbow 254">
              <a:extLst>
                <a:ext uri="{FF2B5EF4-FFF2-40B4-BE49-F238E27FC236}">
                  <a16:creationId xmlns="" xmlns:a16="http://schemas.microsoft.com/office/drawing/2014/main" id="{5B4F9708-B9BD-E144-9195-CD9283B92391}"/>
                </a:ext>
              </a:extLst>
            </p:cNvPr>
            <p:cNvCxnSpPr>
              <a:cxnSpLocks/>
              <a:endCxn id="399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0" name="Connector: Elbow 254">
              <a:extLst>
                <a:ext uri="{FF2B5EF4-FFF2-40B4-BE49-F238E27FC236}">
                  <a16:creationId xmlns="" xmlns:a16="http://schemas.microsoft.com/office/drawing/2014/main" id="{C6A778E3-08DC-E14D-BD80-C0B69FFBD09A}"/>
                </a:ext>
              </a:extLst>
            </p:cNvPr>
            <p:cNvCxnSpPr>
              <a:cxnSpLocks/>
              <a:stCxn id="406" idx="3"/>
              <a:endCxn id="424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1" name="Connector: Elbow 254">
              <a:extLst>
                <a:ext uri="{FF2B5EF4-FFF2-40B4-BE49-F238E27FC236}">
                  <a16:creationId xmlns="" xmlns:a16="http://schemas.microsoft.com/office/drawing/2014/main" id="{23A4454C-D4F3-AD45-8025-72E91FBA28BD}"/>
                </a:ext>
              </a:extLst>
            </p:cNvPr>
            <p:cNvCxnSpPr>
              <a:cxnSpLocks/>
              <a:endCxn id="359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382" name="Google Shape;178;p17">
              <a:extLst>
                <a:ext uri="{FF2B5EF4-FFF2-40B4-BE49-F238E27FC236}">
                  <a16:creationId xmlns="" xmlns:a16="http://schemas.microsoft.com/office/drawing/2014/main" id="{79ACA817-ECC5-2149-B7AF-4F092CB5CE52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86" name="Google Shape;179;p17">
                <a:extLst>
                  <a:ext uri="{FF2B5EF4-FFF2-40B4-BE49-F238E27FC236}">
                    <a16:creationId xmlns="" xmlns:a16="http://schemas.microsoft.com/office/drawing/2014/main" id="{529A28DC-AA08-674D-B7D9-38D19E143DB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87" name="Google Shape;180;p17">
                <a:extLst>
                  <a:ext uri="{FF2B5EF4-FFF2-40B4-BE49-F238E27FC236}">
                    <a16:creationId xmlns="" xmlns:a16="http://schemas.microsoft.com/office/drawing/2014/main" id="{C9C2A235-F6B8-F148-BC5D-831F174CC27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88" name="Google Shape;181;p17">
                  <a:extLst>
                    <a:ext uri="{FF2B5EF4-FFF2-40B4-BE49-F238E27FC236}">
                      <a16:creationId xmlns="" xmlns:a16="http://schemas.microsoft.com/office/drawing/2014/main" id="{17C45319-D0D4-BD43-83B5-208536CF8F46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89" name="Google Shape;182;p17">
                  <a:extLst>
                    <a:ext uri="{FF2B5EF4-FFF2-40B4-BE49-F238E27FC236}">
                      <a16:creationId xmlns="" xmlns:a16="http://schemas.microsoft.com/office/drawing/2014/main" id="{0E34BCF7-2F29-A044-ADE5-8A560073AA1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83" name="Google Shape;208;p17">
              <a:extLst>
                <a:ext uri="{FF2B5EF4-FFF2-40B4-BE49-F238E27FC236}">
                  <a16:creationId xmlns="" xmlns:a16="http://schemas.microsoft.com/office/drawing/2014/main" id="{660CE00F-91EF-BA42-A49E-9F1F6DCCA275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84" name="Google Shape;216;p17">
              <a:extLst>
                <a:ext uri="{FF2B5EF4-FFF2-40B4-BE49-F238E27FC236}">
                  <a16:creationId xmlns="" xmlns:a16="http://schemas.microsoft.com/office/drawing/2014/main" id="{3A1EFD31-694D-7541-A289-EAB68CC1E4D1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85" name="Picture 56">
              <a:extLst>
                <a:ext uri="{FF2B5EF4-FFF2-40B4-BE49-F238E27FC236}">
                  <a16:creationId xmlns="" xmlns:a16="http://schemas.microsoft.com/office/drawing/2014/main" id="{BE9C108C-BDEE-E74C-8CF0-41035B72C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69373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4350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電腦硬體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13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426222" y="1285950"/>
            <a:ext cx="7650977" cy="781389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電腦的記憶體分為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主記憶體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輔助記憶體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288BA3E8-3F54-1243-8C38-CDCB6009D7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560" y="2224411"/>
            <a:ext cx="3958703" cy="3926188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174DEC1A-AFDA-9543-84CB-5DBA1D8B70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6"/>
          <a:stretch/>
        </p:blipFill>
        <p:spPr>
          <a:xfrm>
            <a:off x="4607169" y="2224974"/>
            <a:ext cx="4017635" cy="392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0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4350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電腦硬體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14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320714" y="1011860"/>
            <a:ext cx="7650977" cy="565857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主記憶體分為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隨機存取記憶體</a:t>
            </a:r>
            <a:r>
              <a:rPr lang="en-US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Random Access Memory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，簡稱</a:t>
            </a:r>
            <a:r>
              <a:rPr lang="en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RAM</a:t>
            </a:r>
            <a:r>
              <a:rPr lang="en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lang="zh-TW" altLang="en-US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唯讀記憶體</a:t>
            </a:r>
            <a:r>
              <a:rPr lang="en-US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(Read Only Memory,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簡稱</a:t>
            </a:r>
            <a:r>
              <a:rPr lang="en-US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ROM</a:t>
            </a:r>
            <a:r>
              <a:rPr lang="en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endParaRPr lang="en-US" altLang="zh-TW" sz="28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RAM: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可以讀取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寫入，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但電源中斷後資訊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程式或資料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會被清除。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ROM: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只允許讀取無法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寫入，儲存的資料不會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隨電源中斷而消失，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適合用來儲存</a:t>
            </a:r>
            <a:r>
              <a:rPr lang="en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BIOS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0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288BA3E8-3F54-1243-8C38-CDCB6009D7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6852" y="2566954"/>
            <a:ext cx="3733851" cy="370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1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813300" cy="984251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基本輸入</a:t>
            </a:r>
            <a:r>
              <a:rPr lang="en-US" altLang="zh-TW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/</a:t>
            </a: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輸出系統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15</a:t>
            </a:fld>
            <a:endParaRPr kumimoji="1" lang="zh-TW" altLang="en-US" dirty="0"/>
          </a:p>
        </p:txBody>
      </p:sp>
      <p:grpSp>
        <p:nvGrpSpPr>
          <p:cNvPr id="7" name="群組 4">
            <a:extLst>
              <a:ext uri="{FF2B5EF4-FFF2-40B4-BE49-F238E27FC236}">
                <a16:creationId xmlns="" xmlns:a16="http://schemas.microsoft.com/office/drawing/2014/main" id="{6CC3726E-5838-394B-A299-C43568D7CCC1}"/>
              </a:ext>
            </a:extLst>
          </p:cNvPr>
          <p:cNvGrpSpPr>
            <a:grpSpLocks/>
          </p:cNvGrpSpPr>
          <p:nvPr/>
        </p:nvGrpSpPr>
        <p:grpSpPr bwMode="auto">
          <a:xfrm>
            <a:off x="830699" y="1347886"/>
            <a:ext cx="7329632" cy="4845188"/>
            <a:chOff x="3131840" y="3240000"/>
            <a:chExt cx="7884000" cy="5256000"/>
          </a:xfrm>
        </p:grpSpPr>
        <p:grpSp>
          <p:nvGrpSpPr>
            <p:cNvPr id="8" name="群組 6">
              <a:extLst>
                <a:ext uri="{FF2B5EF4-FFF2-40B4-BE49-F238E27FC236}">
                  <a16:creationId xmlns="" xmlns:a16="http://schemas.microsoft.com/office/drawing/2014/main" id="{985D9CC0-5443-D84C-AD4F-B2D4495D83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240000"/>
              <a:ext cx="7884000" cy="5256000"/>
              <a:chOff x="3131840" y="2880000"/>
              <a:chExt cx="7884000" cy="5256000"/>
            </a:xfrm>
          </p:grpSpPr>
          <p:sp>
            <p:nvSpPr>
              <p:cNvPr id="11" name="圓角矩形 10">
                <a:extLst>
                  <a:ext uri="{FF2B5EF4-FFF2-40B4-BE49-F238E27FC236}">
                    <a16:creationId xmlns="" xmlns:a16="http://schemas.microsoft.com/office/drawing/2014/main" id="{20C73FC5-B2BE-214E-BE80-1B46CB0698F4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2" name="圓角矩形 11">
                <a:extLst>
                  <a:ext uri="{FF2B5EF4-FFF2-40B4-BE49-F238E27FC236}">
                    <a16:creationId xmlns="" xmlns:a16="http://schemas.microsoft.com/office/drawing/2014/main" id="{464257A0-0F9D-C848-AE3A-793E56B273E0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9" name="文字方塊 8">
              <a:extLst>
                <a:ext uri="{FF2B5EF4-FFF2-40B4-BE49-F238E27FC236}">
                  <a16:creationId xmlns="" xmlns:a16="http://schemas.microsoft.com/office/drawing/2014/main" id="{E8FE7007-7B61-CF4F-8B1E-D3F313A83CBE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="" xmlns:a16="http://schemas.microsoft.com/office/drawing/2014/main" id="{683F7053-467A-E44F-AABD-BB4AD1FD3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06176" y="3745500"/>
              <a:ext cx="7602429" cy="10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/>
            <a:lstStyle>
              <a:lvl1pPr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lvl="0" eaLnBrk="0" fontAlgn="base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基本輸入</a:t>
              </a:r>
              <a:r>
                <a:rPr lang="en-US" altLang="zh-TW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/</a:t>
              </a:r>
              <a:r>
                <a:rPr lang="zh-TW" altLang="en-US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輸出系統</a:t>
              </a:r>
              <a:r>
                <a:rPr lang="en-US" altLang="zh-TW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(BIOS</a:t>
              </a:r>
              <a:r>
                <a:rPr lang="zh-TW" altLang="en-US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）</a:t>
              </a:r>
              <a:endParaRPr kumimoji="1" lang="zh-TW" altLang="en-US" sz="4400" b="1" u="none" strike="noStrike" kern="1200" cap="none" spc="0" normalizeH="0" baseline="-25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9E4E598B-2599-0C4E-AE3B-4CFBB5A14CC1}"/>
              </a:ext>
            </a:extLst>
          </p:cNvPr>
          <p:cNvSpPr/>
          <p:nvPr/>
        </p:nvSpPr>
        <p:spPr>
          <a:xfrm>
            <a:off x="1113709" y="2391736"/>
            <a:ext cx="707740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開機時第一個啟動的程序就是</a:t>
            </a:r>
            <a:r>
              <a:rPr kumimoji="1" lang="en" altLang="zh-TW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BIOS</a:t>
            </a:r>
            <a:r>
              <a:rPr kumimoji="1" lang="zh-TW" altLang="en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，</a:t>
            </a: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必須先跑完</a:t>
            </a:r>
            <a:r>
              <a:rPr kumimoji="1" lang="en" altLang="zh-TW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BIOS</a:t>
            </a: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這個程序，電腦才能繼續下一階段的動作。</a:t>
            </a:r>
            <a:endParaRPr kumimoji="1" lang="en-US" altLang="zh-TW" sz="4000" b="1" kern="1200" baseline="-25000" dirty="0"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algn="just" eaLnBrk="0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 sz="4000" b="1" kern="1200" baseline="-25000" dirty="0"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algn="just" eaLnBrk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主機板上都有</a:t>
            </a:r>
            <a:r>
              <a:rPr kumimoji="1" lang="en" altLang="zh-TW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BIOS</a:t>
            </a: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晶片，而</a:t>
            </a:r>
            <a:r>
              <a:rPr kumimoji="1" lang="en" altLang="zh-TW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BIOS</a:t>
            </a: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就是寫在這個晶片中的程式，且這個程式內容會因各別的主機板設計而有所不同。</a:t>
            </a:r>
            <a:r>
              <a:rPr kumimoji="1" lang="en" altLang="zh-TW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BIOS</a:t>
            </a:r>
            <a:r>
              <a:rPr kumimoji="1" lang="zh-TW" altLang="en-US" sz="4000" b="1" kern="1200" baseline="-25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+mn-cs"/>
              </a:rPr>
              <a:t>的程式設定通常是針對主機板的預定功能及其支援的硬體。</a:t>
            </a:r>
          </a:p>
        </p:txBody>
      </p:sp>
    </p:spTree>
    <p:extLst>
      <p:ext uri="{BB962C8B-B14F-4D97-AF65-F5344CB8AC3E}">
        <p14:creationId xmlns:p14="http://schemas.microsoft.com/office/powerpoint/2010/main" val="61800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4350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電腦硬體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16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320714" y="1011860"/>
            <a:ext cx="8084732" cy="565857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輔助主記憶體：</a:t>
            </a:r>
            <a:r>
              <a:rPr lang="en" altLang="zh-TW" sz="30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RAM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中存放的資料，會因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關機而消失，如果將</a:t>
            </a:r>
            <a:r>
              <a:rPr lang="en" altLang="zh-TW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RAM</a:t>
            </a: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中的資料存放於</a:t>
            </a:r>
            <a:endParaRPr lang="en-US" altLang="zh-TW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0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輔助記憶體之中，就可在日後隨時取用。</a:t>
            </a:r>
            <a:endParaRPr lang="en" altLang="zh-TW" sz="30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" altLang="zh-TW" sz="30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硬碟、隨身碟⋯⋯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等輔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助記憶體，是磁性媒材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所製成，用於儲存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大量</a:t>
            </a:r>
            <a:endParaRPr lang="en-US" altLang="zh-TW" sz="28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或需要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永久儲存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的資料。</a:t>
            </a:r>
            <a:endParaRPr lang="zh-TW" altLang="en-US" sz="3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0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D61DC276-5327-EC46-94FE-72D1D0A072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76"/>
          <a:stretch/>
        </p:blipFill>
        <p:spPr>
          <a:xfrm>
            <a:off x="4914574" y="2872153"/>
            <a:ext cx="3490872" cy="341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8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4450"/>
            <a:ext cx="5437188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電腦軟體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17</a:t>
            </a:fld>
            <a:endParaRPr kumimoji="1" lang="zh-TW" altLang="en-US" dirty="0"/>
          </a:p>
        </p:txBody>
      </p:sp>
      <p:grpSp>
        <p:nvGrpSpPr>
          <p:cNvPr id="117" name="Group 4">
            <a:extLst>
              <a:ext uri="{FF2B5EF4-FFF2-40B4-BE49-F238E27FC236}">
                <a16:creationId xmlns="" xmlns:a16="http://schemas.microsoft.com/office/drawing/2014/main" id="{BA21C015-6921-1945-9F72-A25BDC71962C}"/>
              </a:ext>
            </a:extLst>
          </p:cNvPr>
          <p:cNvGrpSpPr/>
          <p:nvPr/>
        </p:nvGrpSpPr>
        <p:grpSpPr>
          <a:xfrm>
            <a:off x="221674" y="1094509"/>
            <a:ext cx="8769926" cy="5112327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118" name="Straight Connector 5">
              <a:extLst>
                <a:ext uri="{FF2B5EF4-FFF2-40B4-BE49-F238E27FC236}">
                  <a16:creationId xmlns="" xmlns:a16="http://schemas.microsoft.com/office/drawing/2014/main" id="{FEE03A2F-C539-784C-80EB-C5527DD5BCC4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19" name="Straight Connector 7">
              <a:extLst>
                <a:ext uri="{FF2B5EF4-FFF2-40B4-BE49-F238E27FC236}">
                  <a16:creationId xmlns="" xmlns:a16="http://schemas.microsoft.com/office/drawing/2014/main" id="{13BBE0DD-7633-DA46-8F3D-83E168CD7E67}"/>
                </a:ext>
              </a:extLst>
            </p:cNvPr>
            <p:cNvCxnSpPr>
              <a:cxnSpLocks/>
              <a:endCxn id="153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0" name="Straight Connector 8">
              <a:extLst>
                <a:ext uri="{FF2B5EF4-FFF2-40B4-BE49-F238E27FC236}">
                  <a16:creationId xmlns="" xmlns:a16="http://schemas.microsoft.com/office/drawing/2014/main" id="{EA5122EC-D849-C34A-96CE-C2ECE8F3818F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1" name="Straight Connector 9">
              <a:extLst>
                <a:ext uri="{FF2B5EF4-FFF2-40B4-BE49-F238E27FC236}">
                  <a16:creationId xmlns="" xmlns:a16="http://schemas.microsoft.com/office/drawing/2014/main" id="{ED242CAB-26F5-D74A-95A4-1E6C9E85DFA1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2" name="Straight Connector 10">
              <a:extLst>
                <a:ext uri="{FF2B5EF4-FFF2-40B4-BE49-F238E27FC236}">
                  <a16:creationId xmlns="" xmlns:a16="http://schemas.microsoft.com/office/drawing/2014/main" id="{DC2E7011-01AE-4346-918B-9481529F1F93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3" name="Straight Connector 11">
              <a:extLst>
                <a:ext uri="{FF2B5EF4-FFF2-40B4-BE49-F238E27FC236}">
                  <a16:creationId xmlns="" xmlns:a16="http://schemas.microsoft.com/office/drawing/2014/main" id="{60532CB4-577C-C046-A450-7DA93D894B31}"/>
                </a:ext>
              </a:extLst>
            </p:cNvPr>
            <p:cNvCxnSpPr>
              <a:stCxn id="207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4" name="Straight Connector 12">
              <a:extLst>
                <a:ext uri="{FF2B5EF4-FFF2-40B4-BE49-F238E27FC236}">
                  <a16:creationId xmlns="" xmlns:a16="http://schemas.microsoft.com/office/drawing/2014/main" id="{00DBD7B1-9185-F64C-A5D7-FE2DA18862DD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5" name="Straight Connector 13">
              <a:extLst>
                <a:ext uri="{FF2B5EF4-FFF2-40B4-BE49-F238E27FC236}">
                  <a16:creationId xmlns="" xmlns:a16="http://schemas.microsoft.com/office/drawing/2014/main" id="{72E9BD37-26CF-114D-9757-83D41D40C31E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126" name="Google Shape;178;p17">
              <a:extLst>
                <a:ext uri="{FF2B5EF4-FFF2-40B4-BE49-F238E27FC236}">
                  <a16:creationId xmlns="" xmlns:a16="http://schemas.microsoft.com/office/drawing/2014/main" id="{C2C9259D-6459-9141-AB6E-48BDAAD2F2A4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23" name="Google Shape;179;p17">
                <a:extLst>
                  <a:ext uri="{FF2B5EF4-FFF2-40B4-BE49-F238E27FC236}">
                    <a16:creationId xmlns="" xmlns:a16="http://schemas.microsoft.com/office/drawing/2014/main" id="{6DDD7721-2B5C-B44C-8A55-0F66A85695C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4" name="Google Shape;180;p17">
                <a:extLst>
                  <a:ext uri="{FF2B5EF4-FFF2-40B4-BE49-F238E27FC236}">
                    <a16:creationId xmlns="" xmlns:a16="http://schemas.microsoft.com/office/drawing/2014/main" id="{CEA7A395-1C3F-EB4A-839D-166BC5F714E5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5" name="Google Shape;181;p17">
                  <a:extLst>
                    <a:ext uri="{FF2B5EF4-FFF2-40B4-BE49-F238E27FC236}">
                      <a16:creationId xmlns="" xmlns:a16="http://schemas.microsoft.com/office/drawing/2014/main" id="{6253AEE6-7C38-D649-B180-41E56128D769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6" name="Google Shape;182;p17">
                  <a:extLst>
                    <a:ext uri="{FF2B5EF4-FFF2-40B4-BE49-F238E27FC236}">
                      <a16:creationId xmlns="" xmlns:a16="http://schemas.microsoft.com/office/drawing/2014/main" id="{82AB789B-F83E-5143-A239-D0E981FF701E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27" name="Google Shape;208;p17">
              <a:extLst>
                <a:ext uri="{FF2B5EF4-FFF2-40B4-BE49-F238E27FC236}">
                  <a16:creationId xmlns="" xmlns:a16="http://schemas.microsoft.com/office/drawing/2014/main" id="{A8BE106A-AE29-EC4C-9425-411099CFF37F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28" name="Google Shape;216;p17">
              <a:extLst>
                <a:ext uri="{FF2B5EF4-FFF2-40B4-BE49-F238E27FC236}">
                  <a16:creationId xmlns="" xmlns:a16="http://schemas.microsoft.com/office/drawing/2014/main" id="{B5E0658F-77EC-1A4E-92F7-3284657C0D61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29" name="Google Shape;178;p17">
              <a:extLst>
                <a:ext uri="{FF2B5EF4-FFF2-40B4-BE49-F238E27FC236}">
                  <a16:creationId xmlns="" xmlns:a16="http://schemas.microsoft.com/office/drawing/2014/main" id="{806AFD81-1790-194F-AACD-505D4C483B82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9" name="Google Shape;179;p17">
                <a:extLst>
                  <a:ext uri="{FF2B5EF4-FFF2-40B4-BE49-F238E27FC236}">
                    <a16:creationId xmlns="" xmlns:a16="http://schemas.microsoft.com/office/drawing/2014/main" id="{5324C40B-D181-2F49-97CD-1949F44F08B7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0" name="Google Shape;180;p17">
                <a:extLst>
                  <a:ext uri="{FF2B5EF4-FFF2-40B4-BE49-F238E27FC236}">
                    <a16:creationId xmlns="" xmlns:a16="http://schemas.microsoft.com/office/drawing/2014/main" id="{B22AD772-2856-1245-B4BE-79EF21E94603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1" name="Google Shape;181;p17">
                  <a:extLst>
                    <a:ext uri="{FF2B5EF4-FFF2-40B4-BE49-F238E27FC236}">
                      <a16:creationId xmlns="" xmlns:a16="http://schemas.microsoft.com/office/drawing/2014/main" id="{046DAAE6-02F8-7A4A-BCF3-50254A78A3B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2" name="Google Shape;182;p17">
                  <a:extLst>
                    <a:ext uri="{FF2B5EF4-FFF2-40B4-BE49-F238E27FC236}">
                      <a16:creationId xmlns="" xmlns:a16="http://schemas.microsoft.com/office/drawing/2014/main" id="{7EB16E60-7393-4A47-8CC3-89F88B39C99C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0" name="Google Shape;208;p17">
              <a:extLst>
                <a:ext uri="{FF2B5EF4-FFF2-40B4-BE49-F238E27FC236}">
                  <a16:creationId xmlns="" xmlns:a16="http://schemas.microsoft.com/office/drawing/2014/main" id="{E01DD312-8CFA-7A45-AA51-1F6E17D37A02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1" name="Google Shape;216;p17">
              <a:extLst>
                <a:ext uri="{FF2B5EF4-FFF2-40B4-BE49-F238E27FC236}">
                  <a16:creationId xmlns="" xmlns:a16="http://schemas.microsoft.com/office/drawing/2014/main" id="{B299C3AA-6822-0A46-AFF5-47791E4B26BE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2" name="Google Shape;178;p17">
              <a:extLst>
                <a:ext uri="{FF2B5EF4-FFF2-40B4-BE49-F238E27FC236}">
                  <a16:creationId xmlns="" xmlns:a16="http://schemas.microsoft.com/office/drawing/2014/main" id="{67C5CDF9-66E8-F345-B320-47992C26E4EA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5" name="Google Shape;179;p17">
                <a:extLst>
                  <a:ext uri="{FF2B5EF4-FFF2-40B4-BE49-F238E27FC236}">
                    <a16:creationId xmlns="" xmlns:a16="http://schemas.microsoft.com/office/drawing/2014/main" id="{04F383E3-EB2E-2348-BDD5-A0FC373B4A3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6" name="Google Shape;180;p17">
                <a:extLst>
                  <a:ext uri="{FF2B5EF4-FFF2-40B4-BE49-F238E27FC236}">
                    <a16:creationId xmlns="" xmlns:a16="http://schemas.microsoft.com/office/drawing/2014/main" id="{06CF3F70-1EFD-8444-A752-0143CBF6056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7" name="Google Shape;181;p17">
                  <a:extLst>
                    <a:ext uri="{FF2B5EF4-FFF2-40B4-BE49-F238E27FC236}">
                      <a16:creationId xmlns="" xmlns:a16="http://schemas.microsoft.com/office/drawing/2014/main" id="{E32BB7E2-A8D1-EE49-B88E-0246042040E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8" name="Google Shape;182;p17">
                  <a:extLst>
                    <a:ext uri="{FF2B5EF4-FFF2-40B4-BE49-F238E27FC236}">
                      <a16:creationId xmlns="" xmlns:a16="http://schemas.microsoft.com/office/drawing/2014/main" id="{2DA5EF96-C4F7-1242-BAA0-64BF20EEE1C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3" name="Google Shape;208;p17">
              <a:extLst>
                <a:ext uri="{FF2B5EF4-FFF2-40B4-BE49-F238E27FC236}">
                  <a16:creationId xmlns="" xmlns:a16="http://schemas.microsoft.com/office/drawing/2014/main" id="{CC6BF959-A5BF-034A-8000-198504AC5E6F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4" name="Google Shape;216;p17">
              <a:extLst>
                <a:ext uri="{FF2B5EF4-FFF2-40B4-BE49-F238E27FC236}">
                  <a16:creationId xmlns="" xmlns:a16="http://schemas.microsoft.com/office/drawing/2014/main" id="{BFA49850-A95C-F84F-9D3F-CD478E43B4AA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5" name="Google Shape;178;p17">
              <a:extLst>
                <a:ext uri="{FF2B5EF4-FFF2-40B4-BE49-F238E27FC236}">
                  <a16:creationId xmlns="" xmlns:a16="http://schemas.microsoft.com/office/drawing/2014/main" id="{AF288F71-D30C-AA4C-9AA8-9867D5853C0E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1" name="Google Shape;179;p17">
                <a:extLst>
                  <a:ext uri="{FF2B5EF4-FFF2-40B4-BE49-F238E27FC236}">
                    <a16:creationId xmlns="" xmlns:a16="http://schemas.microsoft.com/office/drawing/2014/main" id="{7F15BA97-E7F0-334D-9632-368067A5D7F3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2" name="Google Shape;180;p17">
                <a:extLst>
                  <a:ext uri="{FF2B5EF4-FFF2-40B4-BE49-F238E27FC236}">
                    <a16:creationId xmlns="" xmlns:a16="http://schemas.microsoft.com/office/drawing/2014/main" id="{F217D0E6-C7DD-F94C-A282-DA19182EB4E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3" name="Google Shape;181;p17">
                  <a:extLst>
                    <a:ext uri="{FF2B5EF4-FFF2-40B4-BE49-F238E27FC236}">
                      <a16:creationId xmlns="" xmlns:a16="http://schemas.microsoft.com/office/drawing/2014/main" id="{7DC4F956-4183-D74D-8C41-DBA542CA4569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4" name="Google Shape;182;p17">
                  <a:extLst>
                    <a:ext uri="{FF2B5EF4-FFF2-40B4-BE49-F238E27FC236}">
                      <a16:creationId xmlns="" xmlns:a16="http://schemas.microsoft.com/office/drawing/2014/main" id="{4C836B06-5C62-3A46-BA78-C57362A169AB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6" name="Google Shape;208;p17">
              <a:extLst>
                <a:ext uri="{FF2B5EF4-FFF2-40B4-BE49-F238E27FC236}">
                  <a16:creationId xmlns="" xmlns:a16="http://schemas.microsoft.com/office/drawing/2014/main" id="{36CE4897-D6F3-344F-B1A4-C21FC56CD81C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7" name="Google Shape;216;p17">
              <a:extLst>
                <a:ext uri="{FF2B5EF4-FFF2-40B4-BE49-F238E27FC236}">
                  <a16:creationId xmlns="" xmlns:a16="http://schemas.microsoft.com/office/drawing/2014/main" id="{65A69B28-A0D2-1F4A-9927-6CBC20532E35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8" name="Google Shape;178;p17">
              <a:extLst>
                <a:ext uri="{FF2B5EF4-FFF2-40B4-BE49-F238E27FC236}">
                  <a16:creationId xmlns="" xmlns:a16="http://schemas.microsoft.com/office/drawing/2014/main" id="{E9D1E240-EC8A-CF43-9B7F-E27FB128C3B0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07" name="Google Shape;179;p17">
                <a:extLst>
                  <a:ext uri="{FF2B5EF4-FFF2-40B4-BE49-F238E27FC236}">
                    <a16:creationId xmlns="" xmlns:a16="http://schemas.microsoft.com/office/drawing/2014/main" id="{DC63DBF2-7DC9-1E44-B738-59EEB64ED20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8" name="Google Shape;180;p17">
                <a:extLst>
                  <a:ext uri="{FF2B5EF4-FFF2-40B4-BE49-F238E27FC236}">
                    <a16:creationId xmlns="" xmlns:a16="http://schemas.microsoft.com/office/drawing/2014/main" id="{242069C6-75F8-A84E-BA33-84CC4C14B00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09" name="Google Shape;181;p17">
                  <a:extLst>
                    <a:ext uri="{FF2B5EF4-FFF2-40B4-BE49-F238E27FC236}">
                      <a16:creationId xmlns="" xmlns:a16="http://schemas.microsoft.com/office/drawing/2014/main" id="{361DDEA3-314D-A14D-BE84-ADBFAFA6D886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0" name="Google Shape;182;p17">
                  <a:extLst>
                    <a:ext uri="{FF2B5EF4-FFF2-40B4-BE49-F238E27FC236}">
                      <a16:creationId xmlns="" xmlns:a16="http://schemas.microsoft.com/office/drawing/2014/main" id="{BAD86634-2DDC-B543-B13A-75BAE9A7DFD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9" name="Google Shape;208;p17">
              <a:extLst>
                <a:ext uri="{FF2B5EF4-FFF2-40B4-BE49-F238E27FC236}">
                  <a16:creationId xmlns="" xmlns:a16="http://schemas.microsoft.com/office/drawing/2014/main" id="{F9487FE0-890A-A448-A188-44D28702B5BD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0" name="Google Shape;216;p17">
              <a:extLst>
                <a:ext uri="{FF2B5EF4-FFF2-40B4-BE49-F238E27FC236}">
                  <a16:creationId xmlns="" xmlns:a16="http://schemas.microsoft.com/office/drawing/2014/main" id="{95C08706-7C57-6247-91AE-1267429463E7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1" name="Google Shape;178;p17">
              <a:extLst>
                <a:ext uri="{FF2B5EF4-FFF2-40B4-BE49-F238E27FC236}">
                  <a16:creationId xmlns="" xmlns:a16="http://schemas.microsoft.com/office/drawing/2014/main" id="{F8CED4B7-21EE-FA4A-AC70-43FD9C431F5E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03" name="Google Shape;179;p17">
                <a:extLst>
                  <a:ext uri="{FF2B5EF4-FFF2-40B4-BE49-F238E27FC236}">
                    <a16:creationId xmlns="" xmlns:a16="http://schemas.microsoft.com/office/drawing/2014/main" id="{F1A57490-F694-AD49-83F6-BA8D910332D3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4" name="Google Shape;180;p17">
                <a:extLst>
                  <a:ext uri="{FF2B5EF4-FFF2-40B4-BE49-F238E27FC236}">
                    <a16:creationId xmlns="" xmlns:a16="http://schemas.microsoft.com/office/drawing/2014/main" id="{883A2545-6387-0247-AF70-C3D89390CA1B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05" name="Google Shape;181;p17">
                  <a:extLst>
                    <a:ext uri="{FF2B5EF4-FFF2-40B4-BE49-F238E27FC236}">
                      <a16:creationId xmlns="" xmlns:a16="http://schemas.microsoft.com/office/drawing/2014/main" id="{FD77B0D6-E9A4-5C40-B41C-4E629945860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6" name="Google Shape;182;p17">
                  <a:extLst>
                    <a:ext uri="{FF2B5EF4-FFF2-40B4-BE49-F238E27FC236}">
                      <a16:creationId xmlns="" xmlns:a16="http://schemas.microsoft.com/office/drawing/2014/main" id="{2A0631D4-FB6C-3F4E-BC2E-47EC75DAD2A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2" name="Google Shape;208;p17">
              <a:extLst>
                <a:ext uri="{FF2B5EF4-FFF2-40B4-BE49-F238E27FC236}">
                  <a16:creationId xmlns="" xmlns:a16="http://schemas.microsoft.com/office/drawing/2014/main" id="{38DEE9BA-02CA-284A-AACC-B591C9457054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3" name="Google Shape;216;p17">
              <a:extLst>
                <a:ext uri="{FF2B5EF4-FFF2-40B4-BE49-F238E27FC236}">
                  <a16:creationId xmlns="" xmlns:a16="http://schemas.microsoft.com/office/drawing/2014/main" id="{8F03ECBF-45A4-B847-B239-54E985004D30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4" name="Group 32">
              <a:extLst>
                <a:ext uri="{FF2B5EF4-FFF2-40B4-BE49-F238E27FC236}">
                  <a16:creationId xmlns="" xmlns:a16="http://schemas.microsoft.com/office/drawing/2014/main" id="{954354CB-E517-014F-8817-E110CF4A2CF0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196" name="Google Shape;179;p17">
                <a:extLst>
                  <a:ext uri="{FF2B5EF4-FFF2-40B4-BE49-F238E27FC236}">
                    <a16:creationId xmlns="" xmlns:a16="http://schemas.microsoft.com/office/drawing/2014/main" id="{1C397D4B-BF74-A644-8A72-9C85FACF5432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97" name="Google Shape;180;p17">
                <a:extLst>
                  <a:ext uri="{FF2B5EF4-FFF2-40B4-BE49-F238E27FC236}">
                    <a16:creationId xmlns="" xmlns:a16="http://schemas.microsoft.com/office/drawing/2014/main" id="{7755477E-0887-A14E-B522-2CC70E8BFFF8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201" name="Google Shape;181;p17">
                  <a:extLst>
                    <a:ext uri="{FF2B5EF4-FFF2-40B4-BE49-F238E27FC236}">
                      <a16:creationId xmlns="" xmlns:a16="http://schemas.microsoft.com/office/drawing/2014/main" id="{5A1B10A3-ADE3-DF46-BAD7-9E921DFB0072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2" name="Google Shape;182;p17">
                  <a:extLst>
                    <a:ext uri="{FF2B5EF4-FFF2-40B4-BE49-F238E27FC236}">
                      <a16:creationId xmlns="" xmlns:a16="http://schemas.microsoft.com/office/drawing/2014/main" id="{DCF27B62-5F7D-BF4F-A998-F73A45FA0F2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198" name="Google Shape;208;p17">
                <a:extLst>
                  <a:ext uri="{FF2B5EF4-FFF2-40B4-BE49-F238E27FC236}">
                    <a16:creationId xmlns="" xmlns:a16="http://schemas.microsoft.com/office/drawing/2014/main" id="{AB60A597-9263-3A4D-A10F-2C806038043B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99" name="Google Shape;216;p17">
                <a:extLst>
                  <a:ext uri="{FF2B5EF4-FFF2-40B4-BE49-F238E27FC236}">
                    <a16:creationId xmlns="" xmlns:a16="http://schemas.microsoft.com/office/drawing/2014/main" id="{8B691284-8879-F645-BF3A-F23B1BEF4377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200" name="Picture 88">
                <a:extLst>
                  <a:ext uri="{FF2B5EF4-FFF2-40B4-BE49-F238E27FC236}">
                    <a16:creationId xmlns="" xmlns:a16="http://schemas.microsoft.com/office/drawing/2014/main" id="{6DF6F5DB-FD47-E44E-A217-C5D9ADB62D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145" name="Group 33">
              <a:extLst>
                <a:ext uri="{FF2B5EF4-FFF2-40B4-BE49-F238E27FC236}">
                  <a16:creationId xmlns="" xmlns:a16="http://schemas.microsoft.com/office/drawing/2014/main" id="{60787114-6FEF-E944-A605-3C2A64984A15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189" name="Google Shape;179;p17">
                <a:extLst>
                  <a:ext uri="{FF2B5EF4-FFF2-40B4-BE49-F238E27FC236}">
                    <a16:creationId xmlns="" xmlns:a16="http://schemas.microsoft.com/office/drawing/2014/main" id="{06DA5D9A-2A39-9741-9724-F9FC81423D11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90" name="Google Shape;180;p17">
                <a:extLst>
                  <a:ext uri="{FF2B5EF4-FFF2-40B4-BE49-F238E27FC236}">
                    <a16:creationId xmlns="" xmlns:a16="http://schemas.microsoft.com/office/drawing/2014/main" id="{CED9AACF-7BF9-C34D-849F-BC611F81A8F6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194" name="Google Shape;181;p17">
                  <a:extLst>
                    <a:ext uri="{FF2B5EF4-FFF2-40B4-BE49-F238E27FC236}">
                      <a16:creationId xmlns="" xmlns:a16="http://schemas.microsoft.com/office/drawing/2014/main" id="{E591D565-84F4-774F-BF5F-1ACA97835C26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95" name="Google Shape;182;p17">
                  <a:extLst>
                    <a:ext uri="{FF2B5EF4-FFF2-40B4-BE49-F238E27FC236}">
                      <a16:creationId xmlns="" xmlns:a16="http://schemas.microsoft.com/office/drawing/2014/main" id="{7727331E-9FD8-D14E-9499-FDC31012E1FC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191" name="Google Shape;208;p17">
                <a:extLst>
                  <a:ext uri="{FF2B5EF4-FFF2-40B4-BE49-F238E27FC236}">
                    <a16:creationId xmlns="" xmlns:a16="http://schemas.microsoft.com/office/drawing/2014/main" id="{2BAF0778-DDB3-1442-A593-AF9B87FAF530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92" name="Google Shape;216;p17">
                <a:extLst>
                  <a:ext uri="{FF2B5EF4-FFF2-40B4-BE49-F238E27FC236}">
                    <a16:creationId xmlns="" xmlns:a16="http://schemas.microsoft.com/office/drawing/2014/main" id="{65325CA2-6B4B-E349-9226-D82F46336E6F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93" name="Picture 81">
                <a:extLst>
                  <a:ext uri="{FF2B5EF4-FFF2-40B4-BE49-F238E27FC236}">
                    <a16:creationId xmlns="" xmlns:a16="http://schemas.microsoft.com/office/drawing/2014/main" id="{221B3ED2-379A-A34D-B392-916C86AE88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452" y="2263304"/>
                <a:ext cx="541371" cy="523400"/>
              </a:xfrm>
              <a:prstGeom prst="rect">
                <a:avLst/>
              </a:prstGeom>
              <a:grpFill/>
            </p:spPr>
          </p:pic>
        </p:grpSp>
        <p:grpSp>
          <p:nvGrpSpPr>
            <p:cNvPr id="146" name="Group 34">
              <a:extLst>
                <a:ext uri="{FF2B5EF4-FFF2-40B4-BE49-F238E27FC236}">
                  <a16:creationId xmlns="" xmlns:a16="http://schemas.microsoft.com/office/drawing/2014/main" id="{CB93E531-69DE-4E42-B8C0-DBE8F6E92FDA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181" name="Google Shape;178;p17">
                <a:extLst>
                  <a:ext uri="{FF2B5EF4-FFF2-40B4-BE49-F238E27FC236}">
                    <a16:creationId xmlns="" xmlns:a16="http://schemas.microsoft.com/office/drawing/2014/main" id="{83A5A349-66B4-5043-A6F6-139F85292FDB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185" name="Google Shape;179;p17">
                  <a:extLst>
                    <a:ext uri="{FF2B5EF4-FFF2-40B4-BE49-F238E27FC236}">
                      <a16:creationId xmlns="" xmlns:a16="http://schemas.microsoft.com/office/drawing/2014/main" id="{4E761FED-DC90-CD43-A093-44922B13024D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solidFill>
                  <a:srgbClr val="C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186" name="Google Shape;180;p17">
                  <a:extLst>
                    <a:ext uri="{FF2B5EF4-FFF2-40B4-BE49-F238E27FC236}">
                      <a16:creationId xmlns="" xmlns:a16="http://schemas.microsoft.com/office/drawing/2014/main" id="{35EE2B2B-F5CA-9642-B6CE-09EC4F91D1DE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187" name="Google Shape;181;p17">
                    <a:extLst>
                      <a:ext uri="{FF2B5EF4-FFF2-40B4-BE49-F238E27FC236}">
                        <a16:creationId xmlns="" xmlns:a16="http://schemas.microsoft.com/office/drawing/2014/main" id="{C2EA3E4C-986D-C446-9A43-014FBE0D233B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solidFill>
                    <a:srgbClr val="FF000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188" name="Google Shape;182;p17">
                    <a:extLst>
                      <a:ext uri="{FF2B5EF4-FFF2-40B4-BE49-F238E27FC236}">
                        <a16:creationId xmlns="" xmlns:a16="http://schemas.microsoft.com/office/drawing/2014/main" id="{A87DFA4A-7484-7446-B65C-1AFBADCA6EA9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solidFill>
                    <a:srgbClr val="C00000"/>
                  </a:solidFill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182" name="Google Shape;208;p17">
                <a:extLst>
                  <a:ext uri="{FF2B5EF4-FFF2-40B4-BE49-F238E27FC236}">
                    <a16:creationId xmlns="" xmlns:a16="http://schemas.microsoft.com/office/drawing/2014/main" id="{1C9CC838-8FCD-FC42-A934-ED86C5CD8F70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83" name="Google Shape;216;p17">
                <a:extLst>
                  <a:ext uri="{FF2B5EF4-FFF2-40B4-BE49-F238E27FC236}">
                    <a16:creationId xmlns="" xmlns:a16="http://schemas.microsoft.com/office/drawing/2014/main" id="{C4514AE8-C3B4-9847-894A-B97A1A767AAF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84" name="Picture 72">
                <a:extLst>
                  <a:ext uri="{FF2B5EF4-FFF2-40B4-BE49-F238E27FC236}">
                    <a16:creationId xmlns="" xmlns:a16="http://schemas.microsoft.com/office/drawing/2014/main" id="{4F72D7F5-6959-A147-A423-C20B965B64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147" name="Google Shape;178;p17">
              <a:extLst>
                <a:ext uri="{FF2B5EF4-FFF2-40B4-BE49-F238E27FC236}">
                  <a16:creationId xmlns="" xmlns:a16="http://schemas.microsoft.com/office/drawing/2014/main" id="{D8A25FD2-4748-1F41-8AFF-12D4C50FD3B9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7" name="Google Shape;179;p17">
                <a:extLst>
                  <a:ext uri="{FF2B5EF4-FFF2-40B4-BE49-F238E27FC236}">
                    <a16:creationId xmlns="" xmlns:a16="http://schemas.microsoft.com/office/drawing/2014/main" id="{89EB687D-D2F5-544E-BE50-6EE2CBCCEEA3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8" name="Google Shape;180;p17">
                <a:extLst>
                  <a:ext uri="{FF2B5EF4-FFF2-40B4-BE49-F238E27FC236}">
                    <a16:creationId xmlns="" xmlns:a16="http://schemas.microsoft.com/office/drawing/2014/main" id="{940D4F56-4527-D64E-AF87-FA560605C8C3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9" name="Google Shape;181;p17">
                  <a:extLst>
                    <a:ext uri="{FF2B5EF4-FFF2-40B4-BE49-F238E27FC236}">
                      <a16:creationId xmlns="" xmlns:a16="http://schemas.microsoft.com/office/drawing/2014/main" id="{786C658F-0230-CF4B-83CE-27FAA218C522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80" name="Google Shape;182;p17">
                  <a:extLst>
                    <a:ext uri="{FF2B5EF4-FFF2-40B4-BE49-F238E27FC236}">
                      <a16:creationId xmlns="" xmlns:a16="http://schemas.microsoft.com/office/drawing/2014/main" id="{43D65EE9-6BD9-D84F-AD25-5F4CA2C00A41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8" name="Google Shape;208;p17">
              <a:extLst>
                <a:ext uri="{FF2B5EF4-FFF2-40B4-BE49-F238E27FC236}">
                  <a16:creationId xmlns="" xmlns:a16="http://schemas.microsoft.com/office/drawing/2014/main" id="{EBE17445-BC5E-D74D-ACFD-6A9A304E7185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9" name="Google Shape;216;p17">
              <a:extLst>
                <a:ext uri="{FF2B5EF4-FFF2-40B4-BE49-F238E27FC236}">
                  <a16:creationId xmlns="" xmlns:a16="http://schemas.microsoft.com/office/drawing/2014/main" id="{879B1966-FDE8-5E47-ADDF-6F54344513DA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50" name="Google Shape;178;p17">
              <a:extLst>
                <a:ext uri="{FF2B5EF4-FFF2-40B4-BE49-F238E27FC236}">
                  <a16:creationId xmlns="" xmlns:a16="http://schemas.microsoft.com/office/drawing/2014/main" id="{93D995F1-F9C6-D443-BF80-A624B64C4C8C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3" name="Google Shape;179;p17">
                <a:extLst>
                  <a:ext uri="{FF2B5EF4-FFF2-40B4-BE49-F238E27FC236}">
                    <a16:creationId xmlns="" xmlns:a16="http://schemas.microsoft.com/office/drawing/2014/main" id="{394DDB2C-801B-BE4E-8A21-BC5A3673A6E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4" name="Google Shape;180;p17">
                <a:extLst>
                  <a:ext uri="{FF2B5EF4-FFF2-40B4-BE49-F238E27FC236}">
                    <a16:creationId xmlns="" xmlns:a16="http://schemas.microsoft.com/office/drawing/2014/main" id="{C2F596E4-41A6-4E4D-A6F4-2725A4D399C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5" name="Google Shape;181;p17">
                  <a:extLst>
                    <a:ext uri="{FF2B5EF4-FFF2-40B4-BE49-F238E27FC236}">
                      <a16:creationId xmlns="" xmlns:a16="http://schemas.microsoft.com/office/drawing/2014/main" id="{7FACE400-C6CD-9B4E-8A42-8812AE2D0082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6" name="Google Shape;182;p17">
                  <a:extLst>
                    <a:ext uri="{FF2B5EF4-FFF2-40B4-BE49-F238E27FC236}">
                      <a16:creationId xmlns="" xmlns:a16="http://schemas.microsoft.com/office/drawing/2014/main" id="{7CF291AB-08D8-0546-9BE1-535DAF0349BC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51" name="Google Shape;208;p17">
              <a:extLst>
                <a:ext uri="{FF2B5EF4-FFF2-40B4-BE49-F238E27FC236}">
                  <a16:creationId xmlns="" xmlns:a16="http://schemas.microsoft.com/office/drawing/2014/main" id="{2861B06D-AEC0-9C4E-B165-8035C7FB830A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52" name="Google Shape;216;p17">
              <a:extLst>
                <a:ext uri="{FF2B5EF4-FFF2-40B4-BE49-F238E27FC236}">
                  <a16:creationId xmlns="" xmlns:a16="http://schemas.microsoft.com/office/drawing/2014/main" id="{B1B7A0A5-2E94-1644-98AB-D9F021AB88CA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53" name="Picture 41">
              <a:extLst>
                <a:ext uri="{FF2B5EF4-FFF2-40B4-BE49-F238E27FC236}">
                  <a16:creationId xmlns="" xmlns:a16="http://schemas.microsoft.com/office/drawing/2014/main" id="{72812BFB-0EF5-C94A-A588-D0D91016D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154" name="Picture 42">
              <a:extLst>
                <a:ext uri="{FF2B5EF4-FFF2-40B4-BE49-F238E27FC236}">
                  <a16:creationId xmlns="" xmlns:a16="http://schemas.microsoft.com/office/drawing/2014/main" id="{75C3F138-B6BA-7949-89CE-08889C483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155" name="Picture 43">
              <a:extLst>
                <a:ext uri="{FF2B5EF4-FFF2-40B4-BE49-F238E27FC236}">
                  <a16:creationId xmlns="" xmlns:a16="http://schemas.microsoft.com/office/drawing/2014/main" id="{447C25A1-BC34-B04A-A390-042A59ECF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156" name="Picture 44">
              <a:extLst>
                <a:ext uri="{FF2B5EF4-FFF2-40B4-BE49-F238E27FC236}">
                  <a16:creationId xmlns="" xmlns:a16="http://schemas.microsoft.com/office/drawing/2014/main" id="{BD942EAC-8196-D647-873B-82F2AB47C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157" name="Picture 45">
              <a:extLst>
                <a:ext uri="{FF2B5EF4-FFF2-40B4-BE49-F238E27FC236}">
                  <a16:creationId xmlns="" xmlns:a16="http://schemas.microsoft.com/office/drawing/2014/main" id="{1D8B5C7F-4544-9B4B-B473-40FCC48A4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158" name="Picture 46">
              <a:extLst>
                <a:ext uri="{FF2B5EF4-FFF2-40B4-BE49-F238E27FC236}">
                  <a16:creationId xmlns="" xmlns:a16="http://schemas.microsoft.com/office/drawing/2014/main" id="{183A48CB-C254-8A4B-B68C-4B2437684D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159" name="Picture 47">
              <a:extLst>
                <a:ext uri="{FF2B5EF4-FFF2-40B4-BE49-F238E27FC236}">
                  <a16:creationId xmlns="" xmlns:a16="http://schemas.microsoft.com/office/drawing/2014/main" id="{137CD5F4-3CF2-5E43-B039-925164F50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160" name="Picture 48">
              <a:extLst>
                <a:ext uri="{FF2B5EF4-FFF2-40B4-BE49-F238E27FC236}">
                  <a16:creationId xmlns="" xmlns:a16="http://schemas.microsoft.com/office/drawing/2014/main" id="{1D9CEF44-6649-A346-8A8D-1189D2752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161" name="Connector: Elbow 254">
              <a:extLst>
                <a:ext uri="{FF2B5EF4-FFF2-40B4-BE49-F238E27FC236}">
                  <a16:creationId xmlns="" xmlns:a16="http://schemas.microsoft.com/office/drawing/2014/main" id="{02F7100B-7727-EB4B-B165-F09A786C7B0A}"/>
                </a:ext>
              </a:extLst>
            </p:cNvPr>
            <p:cNvCxnSpPr>
              <a:cxnSpLocks/>
              <a:stCxn id="198" idx="2"/>
              <a:endCxn id="191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2" name="Connector: Elbow 254">
              <a:extLst>
                <a:ext uri="{FF2B5EF4-FFF2-40B4-BE49-F238E27FC236}">
                  <a16:creationId xmlns="" xmlns:a16="http://schemas.microsoft.com/office/drawing/2014/main" id="{E5DBE953-0FBB-AA4A-A35A-D956F92A978D}"/>
                </a:ext>
              </a:extLst>
            </p:cNvPr>
            <p:cNvCxnSpPr>
              <a:cxnSpLocks/>
              <a:endCxn id="182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3" name="Connector: Elbow 254">
              <a:extLst>
                <a:ext uri="{FF2B5EF4-FFF2-40B4-BE49-F238E27FC236}">
                  <a16:creationId xmlns="" xmlns:a16="http://schemas.microsoft.com/office/drawing/2014/main" id="{11D64893-7CD3-9C41-81A9-81DD1C98ADFC}"/>
                </a:ext>
              </a:extLst>
            </p:cNvPr>
            <p:cNvCxnSpPr>
              <a:cxnSpLocks/>
              <a:stCxn id="189" idx="3"/>
              <a:endCxn id="207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4" name="Connector: Elbow 254">
              <a:extLst>
                <a:ext uri="{FF2B5EF4-FFF2-40B4-BE49-F238E27FC236}">
                  <a16:creationId xmlns="" xmlns:a16="http://schemas.microsoft.com/office/drawing/2014/main" id="{A26CBB99-0851-E446-BF2F-0E9B9A00B25C}"/>
                </a:ext>
              </a:extLst>
            </p:cNvPr>
            <p:cNvCxnSpPr>
              <a:cxnSpLocks/>
              <a:endCxn id="142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165" name="Google Shape;178;p17">
              <a:extLst>
                <a:ext uri="{FF2B5EF4-FFF2-40B4-BE49-F238E27FC236}">
                  <a16:creationId xmlns="" xmlns:a16="http://schemas.microsoft.com/office/drawing/2014/main" id="{6BE4250A-D096-DD4F-92B2-33D6F43E55F0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69" name="Google Shape;179;p17">
                <a:extLst>
                  <a:ext uri="{FF2B5EF4-FFF2-40B4-BE49-F238E27FC236}">
                    <a16:creationId xmlns="" xmlns:a16="http://schemas.microsoft.com/office/drawing/2014/main" id="{9883E300-5468-354C-8BF3-8FA09B0BE8AF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0" name="Google Shape;180;p17">
                <a:extLst>
                  <a:ext uri="{FF2B5EF4-FFF2-40B4-BE49-F238E27FC236}">
                    <a16:creationId xmlns="" xmlns:a16="http://schemas.microsoft.com/office/drawing/2014/main" id="{BF62FBFF-87C3-3947-8DEB-55DFD7FF52A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1" name="Google Shape;181;p17">
                  <a:extLst>
                    <a:ext uri="{FF2B5EF4-FFF2-40B4-BE49-F238E27FC236}">
                      <a16:creationId xmlns="" xmlns:a16="http://schemas.microsoft.com/office/drawing/2014/main" id="{6915DE7C-6F79-E54A-B4D0-0820D3F811B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2" name="Google Shape;182;p17">
                  <a:extLst>
                    <a:ext uri="{FF2B5EF4-FFF2-40B4-BE49-F238E27FC236}">
                      <a16:creationId xmlns="" xmlns:a16="http://schemas.microsoft.com/office/drawing/2014/main" id="{E801AF6D-5186-9546-B6CB-2387001C43FB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66" name="Google Shape;208;p17">
              <a:extLst>
                <a:ext uri="{FF2B5EF4-FFF2-40B4-BE49-F238E27FC236}">
                  <a16:creationId xmlns="" xmlns:a16="http://schemas.microsoft.com/office/drawing/2014/main" id="{C8ABD880-6DAA-C14E-BF90-522A8345B70A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67" name="Google Shape;216;p17">
              <a:extLst>
                <a:ext uri="{FF2B5EF4-FFF2-40B4-BE49-F238E27FC236}">
                  <a16:creationId xmlns="" xmlns:a16="http://schemas.microsoft.com/office/drawing/2014/main" id="{DC189AD1-8B0D-4841-87FC-2698F485804E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68" name="Picture 56">
              <a:extLst>
                <a:ext uri="{FF2B5EF4-FFF2-40B4-BE49-F238E27FC236}">
                  <a16:creationId xmlns="" xmlns:a16="http://schemas.microsoft.com/office/drawing/2014/main" id="{89D2AA37-85A0-FB4E-ADD8-549F32E7B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04207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0325"/>
            <a:ext cx="4371975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電腦軟體</a:t>
            </a:r>
            <a:endParaRPr lang="en-US" altLang="zh-TW" sz="44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18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AC6448-EC77-7E43-917A-38BC0BED8BFD}"/>
              </a:ext>
            </a:extLst>
          </p:cNvPr>
          <p:cNvSpPr txBox="1">
            <a:spLocks/>
          </p:cNvSpPr>
          <p:nvPr/>
        </p:nvSpPr>
        <p:spPr bwMode="auto">
          <a:xfrm>
            <a:off x="366643" y="1410671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◼︎相較於硬體，軟體像是人類透過思考，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創造出來的產物，是電腦的抽象元件。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◼︎最關鍵的兩種電腦軟體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1.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作業系統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(Operating System)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簡稱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OS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運行函式庫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(runtime library)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34262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報 告 大 綱">
            <a:extLst>
              <a:ext uri="{FF2B5EF4-FFF2-40B4-BE49-F238E27FC236}">
                <a16:creationId xmlns="" xmlns:a16="http://schemas.microsoft.com/office/drawing/2014/main" id="{14741B5B-9494-174F-8B27-EE05C454F7FB}"/>
              </a:ext>
            </a:extLst>
          </p:cNvPr>
          <p:cNvSpPr txBox="1">
            <a:spLocks/>
          </p:cNvSpPr>
          <p:nvPr/>
        </p:nvSpPr>
        <p:spPr>
          <a:xfrm>
            <a:off x="1501995" y="0"/>
            <a:ext cx="3782698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目   錄</a:t>
            </a:r>
          </a:p>
        </p:txBody>
      </p:sp>
      <p:sp>
        <p:nvSpPr>
          <p:cNvPr id="21" name="報 告 大 綱">
            <a:extLst>
              <a:ext uri="{FF2B5EF4-FFF2-40B4-BE49-F238E27FC236}">
                <a16:creationId xmlns="" xmlns:a16="http://schemas.microsoft.com/office/drawing/2014/main" id="{394D67B2-C819-CA42-9E54-3E511914533C}"/>
              </a:ext>
            </a:extLst>
          </p:cNvPr>
          <p:cNvSpPr txBox="1">
            <a:spLocks/>
          </p:cNvSpPr>
          <p:nvPr/>
        </p:nvSpPr>
        <p:spPr>
          <a:xfrm>
            <a:off x="2621942" y="883085"/>
            <a:ext cx="3185426" cy="983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accent3">
                    <a:lumOff val="44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="" xmlns:a16="http://schemas.microsoft.com/office/drawing/2014/main" id="{8342868D-24DD-564C-987D-D3A1E855D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3966" y="1944051"/>
            <a:ext cx="6295313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1.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" action="ppaction://hlinkshowjump?jump=nextslide"/>
              </a:rPr>
              <a:t>系統平臺的概念</a:t>
            </a:r>
            <a:endParaRPr lang="zh-TW" altLang="en-US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9" name="Rectangle 12">
            <a:extLst>
              <a:ext uri="{FF2B5EF4-FFF2-40B4-BE49-F238E27FC236}">
                <a16:creationId xmlns="" xmlns:a16="http://schemas.microsoft.com/office/drawing/2014/main" id="{A68643F5-A666-B447-A8BE-AF814FEE4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449" y="2811584"/>
            <a:ext cx="6290829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2.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rId2" action="ppaction://hlinksldjump"/>
              </a:rPr>
              <a:t>系統平臺的架構</a:t>
            </a:r>
            <a:endParaRPr lang="zh-TW" altLang="en-US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0" name="Rectangle 12">
            <a:extLst>
              <a:ext uri="{FF2B5EF4-FFF2-40B4-BE49-F238E27FC236}">
                <a16:creationId xmlns="" xmlns:a16="http://schemas.microsoft.com/office/drawing/2014/main" id="{CEC7CC89-D482-4B4A-AE62-E1ECBB8CC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5002" y="3688081"/>
            <a:ext cx="6290829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3.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rId3" action="ppaction://hlinksldjump"/>
              </a:rPr>
              <a:t>系統平臺的重要發展與演進</a:t>
            </a:r>
            <a:endParaRPr lang="zh-TW" altLang="en-US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4" name="Rectangle 12">
            <a:extLst>
              <a:ext uri="{FF2B5EF4-FFF2-40B4-BE49-F238E27FC236}">
                <a16:creationId xmlns="" xmlns:a16="http://schemas.microsoft.com/office/drawing/2014/main" id="{41B8EBD5-9CDB-EB41-B0FF-1C61D744F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485" y="4541759"/>
            <a:ext cx="6286345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4.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rId4" action="ppaction://hlinksldjump"/>
              </a:rPr>
              <a:t>系統平臺的運作原理與實例</a:t>
            </a:r>
            <a:endParaRPr lang="zh-TW" altLang="en-US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3CAF3ED5-46B8-0245-807E-88BC76E676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9485" y="5405625"/>
            <a:ext cx="6286345" cy="630715"/>
          </a:xfrm>
          <a:prstGeom prst="rect">
            <a:avLst/>
          </a:prstGeom>
          <a:solidFill>
            <a:srgbClr val="EBEEF9"/>
          </a:solidFill>
          <a:ln w="25400" algn="ctr">
            <a:solidFill>
              <a:srgbClr val="1298D6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altLang="zh-TW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5.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hlinkClick r:id="rId5" action="ppaction://hlinksldjump"/>
              </a:rPr>
              <a:t>檢視電腦資源的使用情形 </a:t>
            </a:r>
            <a:endParaRPr lang="zh-TW" altLang="en-US" sz="3600" b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15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系統平台組成架構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19</a:t>
            </a:fld>
            <a:endParaRPr kumimoji="1" lang="zh-TW" altLang="en-US" dirty="0"/>
          </a:p>
        </p:txBody>
      </p:sp>
      <p:grpSp>
        <p:nvGrpSpPr>
          <p:cNvPr id="335" name="Group 4">
            <a:extLst>
              <a:ext uri="{FF2B5EF4-FFF2-40B4-BE49-F238E27FC236}">
                <a16:creationId xmlns="" xmlns:a16="http://schemas.microsoft.com/office/drawing/2014/main" id="{5238A080-C57B-1D44-AD81-98921280C3F1}"/>
              </a:ext>
            </a:extLst>
          </p:cNvPr>
          <p:cNvGrpSpPr/>
          <p:nvPr/>
        </p:nvGrpSpPr>
        <p:grpSpPr>
          <a:xfrm>
            <a:off x="585241" y="1246909"/>
            <a:ext cx="7907595" cy="4639850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336" name="Straight Connector 5">
              <a:extLst>
                <a:ext uri="{FF2B5EF4-FFF2-40B4-BE49-F238E27FC236}">
                  <a16:creationId xmlns="" xmlns:a16="http://schemas.microsoft.com/office/drawing/2014/main" id="{910F64D4-9178-E74F-AA0D-B2FA7930ECC9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7" name="Straight Connector 7">
              <a:extLst>
                <a:ext uri="{FF2B5EF4-FFF2-40B4-BE49-F238E27FC236}">
                  <a16:creationId xmlns="" xmlns:a16="http://schemas.microsoft.com/office/drawing/2014/main" id="{A4AC079D-5749-D544-8B91-71752D44504C}"/>
                </a:ext>
              </a:extLst>
            </p:cNvPr>
            <p:cNvCxnSpPr>
              <a:cxnSpLocks/>
              <a:endCxn id="371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8" name="Straight Connector 8">
              <a:extLst>
                <a:ext uri="{FF2B5EF4-FFF2-40B4-BE49-F238E27FC236}">
                  <a16:creationId xmlns="" xmlns:a16="http://schemas.microsoft.com/office/drawing/2014/main" id="{A8E68E12-1EDD-B248-AC83-00FDBE30834E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9" name="Straight Connector 9">
              <a:extLst>
                <a:ext uri="{FF2B5EF4-FFF2-40B4-BE49-F238E27FC236}">
                  <a16:creationId xmlns="" xmlns:a16="http://schemas.microsoft.com/office/drawing/2014/main" id="{3C4A6CB1-E1F8-B64E-B9E1-31666438B44D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0" name="Straight Connector 10">
              <a:extLst>
                <a:ext uri="{FF2B5EF4-FFF2-40B4-BE49-F238E27FC236}">
                  <a16:creationId xmlns="" xmlns:a16="http://schemas.microsoft.com/office/drawing/2014/main" id="{BFFA245E-EB7D-8C47-8F53-ABB1C3644974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1" name="Straight Connector 11">
              <a:extLst>
                <a:ext uri="{FF2B5EF4-FFF2-40B4-BE49-F238E27FC236}">
                  <a16:creationId xmlns="" xmlns:a16="http://schemas.microsoft.com/office/drawing/2014/main" id="{772D8255-8E4F-E44B-8BC5-F9611AC44924}"/>
                </a:ext>
              </a:extLst>
            </p:cNvPr>
            <p:cNvCxnSpPr>
              <a:stCxn id="425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2" name="Straight Connector 12">
              <a:extLst>
                <a:ext uri="{FF2B5EF4-FFF2-40B4-BE49-F238E27FC236}">
                  <a16:creationId xmlns="" xmlns:a16="http://schemas.microsoft.com/office/drawing/2014/main" id="{3694DDFF-BF2D-BF4D-A14F-EE3E164B4548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3" name="Straight Connector 13">
              <a:extLst>
                <a:ext uri="{FF2B5EF4-FFF2-40B4-BE49-F238E27FC236}">
                  <a16:creationId xmlns="" xmlns:a16="http://schemas.microsoft.com/office/drawing/2014/main" id="{8D410EBE-6D5D-A842-9B7D-7B221CC941D4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344" name="Google Shape;178;p17">
              <a:extLst>
                <a:ext uri="{FF2B5EF4-FFF2-40B4-BE49-F238E27FC236}">
                  <a16:creationId xmlns="" xmlns:a16="http://schemas.microsoft.com/office/drawing/2014/main" id="{FC032641-5465-E248-AA3B-900B6BD31112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41" name="Google Shape;179;p17">
                <a:extLst>
                  <a:ext uri="{FF2B5EF4-FFF2-40B4-BE49-F238E27FC236}">
                    <a16:creationId xmlns="" xmlns:a16="http://schemas.microsoft.com/office/drawing/2014/main" id="{CF9151AE-AFCD-AC42-B251-5F99BB3D45E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2" name="Google Shape;180;p17">
                <a:extLst>
                  <a:ext uri="{FF2B5EF4-FFF2-40B4-BE49-F238E27FC236}">
                    <a16:creationId xmlns="" xmlns:a16="http://schemas.microsoft.com/office/drawing/2014/main" id="{3C3A48C0-C781-1047-891D-9F63C0AD861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3" name="Google Shape;181;p17">
                  <a:extLst>
                    <a:ext uri="{FF2B5EF4-FFF2-40B4-BE49-F238E27FC236}">
                      <a16:creationId xmlns="" xmlns:a16="http://schemas.microsoft.com/office/drawing/2014/main" id="{48B97496-E4F9-1F41-8DBF-26CBD628623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4" name="Google Shape;182;p17">
                  <a:extLst>
                    <a:ext uri="{FF2B5EF4-FFF2-40B4-BE49-F238E27FC236}">
                      <a16:creationId xmlns="" xmlns:a16="http://schemas.microsoft.com/office/drawing/2014/main" id="{8AB105FE-C0E8-FB4E-9D62-E19A7439DF59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5" name="Google Shape;208;p17">
              <a:extLst>
                <a:ext uri="{FF2B5EF4-FFF2-40B4-BE49-F238E27FC236}">
                  <a16:creationId xmlns="" xmlns:a16="http://schemas.microsoft.com/office/drawing/2014/main" id="{AD2BD212-40E1-D24B-891F-E3ADA87410F8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6" name="Google Shape;216;p17">
              <a:extLst>
                <a:ext uri="{FF2B5EF4-FFF2-40B4-BE49-F238E27FC236}">
                  <a16:creationId xmlns="" xmlns:a16="http://schemas.microsoft.com/office/drawing/2014/main" id="{BFC32D6D-0564-0F48-B321-E8A14D02AFFB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47" name="Google Shape;178;p17">
              <a:extLst>
                <a:ext uri="{FF2B5EF4-FFF2-40B4-BE49-F238E27FC236}">
                  <a16:creationId xmlns="" xmlns:a16="http://schemas.microsoft.com/office/drawing/2014/main" id="{CA4D37F7-9F70-4E46-A805-9FB2290CF0E2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7" name="Google Shape;179;p17">
                <a:extLst>
                  <a:ext uri="{FF2B5EF4-FFF2-40B4-BE49-F238E27FC236}">
                    <a16:creationId xmlns="" xmlns:a16="http://schemas.microsoft.com/office/drawing/2014/main" id="{36BDE2A3-214B-5C44-A4E0-8F9E694C8A11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8" name="Google Shape;180;p17">
                <a:extLst>
                  <a:ext uri="{FF2B5EF4-FFF2-40B4-BE49-F238E27FC236}">
                    <a16:creationId xmlns="" xmlns:a16="http://schemas.microsoft.com/office/drawing/2014/main" id="{19087D9B-782D-0349-8054-936918415F92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9" name="Google Shape;181;p17">
                  <a:extLst>
                    <a:ext uri="{FF2B5EF4-FFF2-40B4-BE49-F238E27FC236}">
                      <a16:creationId xmlns="" xmlns:a16="http://schemas.microsoft.com/office/drawing/2014/main" id="{0E7CDB24-2D5E-6948-99FD-B4149441581B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0" name="Google Shape;182;p17">
                  <a:extLst>
                    <a:ext uri="{FF2B5EF4-FFF2-40B4-BE49-F238E27FC236}">
                      <a16:creationId xmlns="" xmlns:a16="http://schemas.microsoft.com/office/drawing/2014/main" id="{F1544D76-B824-C540-815E-CDEECE1EFE2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8" name="Google Shape;208;p17">
              <a:extLst>
                <a:ext uri="{FF2B5EF4-FFF2-40B4-BE49-F238E27FC236}">
                  <a16:creationId xmlns="" xmlns:a16="http://schemas.microsoft.com/office/drawing/2014/main" id="{EDD0CE57-94D8-854A-A24C-DC2E709E6973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9" name="Google Shape;216;p17">
              <a:extLst>
                <a:ext uri="{FF2B5EF4-FFF2-40B4-BE49-F238E27FC236}">
                  <a16:creationId xmlns="" xmlns:a16="http://schemas.microsoft.com/office/drawing/2014/main" id="{8A6E24B6-F42F-2C4E-9533-A201DCE2FE9D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0" name="Google Shape;178;p17">
              <a:extLst>
                <a:ext uri="{FF2B5EF4-FFF2-40B4-BE49-F238E27FC236}">
                  <a16:creationId xmlns="" xmlns:a16="http://schemas.microsoft.com/office/drawing/2014/main" id="{3584BAEB-7E4B-134E-BBF1-5D56A5EBF3B4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3" name="Google Shape;179;p17">
                <a:extLst>
                  <a:ext uri="{FF2B5EF4-FFF2-40B4-BE49-F238E27FC236}">
                    <a16:creationId xmlns="" xmlns:a16="http://schemas.microsoft.com/office/drawing/2014/main" id="{2C6E51FC-F0C7-D74D-8838-0FAF02D6F780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4" name="Google Shape;180;p17">
                <a:extLst>
                  <a:ext uri="{FF2B5EF4-FFF2-40B4-BE49-F238E27FC236}">
                    <a16:creationId xmlns="" xmlns:a16="http://schemas.microsoft.com/office/drawing/2014/main" id="{DFC27038-AC01-D34E-BA74-CC06F5DEF8C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5" name="Google Shape;181;p17">
                  <a:extLst>
                    <a:ext uri="{FF2B5EF4-FFF2-40B4-BE49-F238E27FC236}">
                      <a16:creationId xmlns="" xmlns:a16="http://schemas.microsoft.com/office/drawing/2014/main" id="{864712F8-3748-B144-BE1B-314A9DBE49F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6" name="Google Shape;182;p17">
                  <a:extLst>
                    <a:ext uri="{FF2B5EF4-FFF2-40B4-BE49-F238E27FC236}">
                      <a16:creationId xmlns="" xmlns:a16="http://schemas.microsoft.com/office/drawing/2014/main" id="{146C054D-01F5-6E40-A688-79B2E4CDB67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1" name="Google Shape;208;p17">
              <a:extLst>
                <a:ext uri="{FF2B5EF4-FFF2-40B4-BE49-F238E27FC236}">
                  <a16:creationId xmlns="" xmlns:a16="http://schemas.microsoft.com/office/drawing/2014/main" id="{63C49463-1AAB-214B-BCD8-58C6BD84DFF2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2" name="Google Shape;216;p17">
              <a:extLst>
                <a:ext uri="{FF2B5EF4-FFF2-40B4-BE49-F238E27FC236}">
                  <a16:creationId xmlns="" xmlns:a16="http://schemas.microsoft.com/office/drawing/2014/main" id="{7EF49A76-ED35-F644-9D4D-34AD7CCA5606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3" name="Google Shape;178;p17">
              <a:extLst>
                <a:ext uri="{FF2B5EF4-FFF2-40B4-BE49-F238E27FC236}">
                  <a16:creationId xmlns="" xmlns:a16="http://schemas.microsoft.com/office/drawing/2014/main" id="{FD909DA7-A9C9-B94D-A5E5-334D7E7ED4C2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9" name="Google Shape;179;p17">
                <a:extLst>
                  <a:ext uri="{FF2B5EF4-FFF2-40B4-BE49-F238E27FC236}">
                    <a16:creationId xmlns="" xmlns:a16="http://schemas.microsoft.com/office/drawing/2014/main" id="{7C05F2A4-DF48-C446-84CE-965FC777992E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0" name="Google Shape;180;p17">
                <a:extLst>
                  <a:ext uri="{FF2B5EF4-FFF2-40B4-BE49-F238E27FC236}">
                    <a16:creationId xmlns="" xmlns:a16="http://schemas.microsoft.com/office/drawing/2014/main" id="{248D2CEA-BE5A-704B-8FAE-4955093C544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1" name="Google Shape;181;p17">
                  <a:extLst>
                    <a:ext uri="{FF2B5EF4-FFF2-40B4-BE49-F238E27FC236}">
                      <a16:creationId xmlns="" xmlns:a16="http://schemas.microsoft.com/office/drawing/2014/main" id="{DA6FA1F5-8693-1441-A98E-F204DBECD82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2" name="Google Shape;182;p17">
                  <a:extLst>
                    <a:ext uri="{FF2B5EF4-FFF2-40B4-BE49-F238E27FC236}">
                      <a16:creationId xmlns="" xmlns:a16="http://schemas.microsoft.com/office/drawing/2014/main" id="{E32CD763-F3D1-454B-ABF1-A22FFAF4819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4" name="Google Shape;208;p17">
              <a:extLst>
                <a:ext uri="{FF2B5EF4-FFF2-40B4-BE49-F238E27FC236}">
                  <a16:creationId xmlns="" xmlns:a16="http://schemas.microsoft.com/office/drawing/2014/main" id="{AF8E039D-5943-5240-B55C-0AC6AF4FF9AA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5" name="Google Shape;216;p17">
              <a:extLst>
                <a:ext uri="{FF2B5EF4-FFF2-40B4-BE49-F238E27FC236}">
                  <a16:creationId xmlns="" xmlns:a16="http://schemas.microsoft.com/office/drawing/2014/main" id="{C9B897B0-4660-1847-A575-2F4F35FBCD68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6" name="Google Shape;178;p17">
              <a:extLst>
                <a:ext uri="{FF2B5EF4-FFF2-40B4-BE49-F238E27FC236}">
                  <a16:creationId xmlns="" xmlns:a16="http://schemas.microsoft.com/office/drawing/2014/main" id="{71B1C6FE-001C-AD44-B009-F857B38FA1B3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5" name="Google Shape;179;p17">
                <a:extLst>
                  <a:ext uri="{FF2B5EF4-FFF2-40B4-BE49-F238E27FC236}">
                    <a16:creationId xmlns="" xmlns:a16="http://schemas.microsoft.com/office/drawing/2014/main" id="{FB4285BD-5F92-D248-A3D2-60337ADBE9A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6" name="Google Shape;180;p17">
                <a:extLst>
                  <a:ext uri="{FF2B5EF4-FFF2-40B4-BE49-F238E27FC236}">
                    <a16:creationId xmlns="" xmlns:a16="http://schemas.microsoft.com/office/drawing/2014/main" id="{6EE82479-29EB-EB4A-A844-054E5D711B3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7" name="Google Shape;181;p17">
                  <a:extLst>
                    <a:ext uri="{FF2B5EF4-FFF2-40B4-BE49-F238E27FC236}">
                      <a16:creationId xmlns="" xmlns:a16="http://schemas.microsoft.com/office/drawing/2014/main" id="{4D4236F7-9285-2446-8925-1B92DB711BD6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8" name="Google Shape;182;p17">
                  <a:extLst>
                    <a:ext uri="{FF2B5EF4-FFF2-40B4-BE49-F238E27FC236}">
                      <a16:creationId xmlns="" xmlns:a16="http://schemas.microsoft.com/office/drawing/2014/main" id="{7491FBF0-826B-E949-A8C0-CA087C894EB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7" name="Google Shape;208;p17">
              <a:extLst>
                <a:ext uri="{FF2B5EF4-FFF2-40B4-BE49-F238E27FC236}">
                  <a16:creationId xmlns="" xmlns:a16="http://schemas.microsoft.com/office/drawing/2014/main" id="{B3D34385-FA65-B24C-8CB1-037D33994F3F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8" name="Google Shape;216;p17">
              <a:extLst>
                <a:ext uri="{FF2B5EF4-FFF2-40B4-BE49-F238E27FC236}">
                  <a16:creationId xmlns="" xmlns:a16="http://schemas.microsoft.com/office/drawing/2014/main" id="{57261986-B630-6A4E-BC81-AE6DF40069C9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9" name="Google Shape;178;p17">
              <a:extLst>
                <a:ext uri="{FF2B5EF4-FFF2-40B4-BE49-F238E27FC236}">
                  <a16:creationId xmlns="" xmlns:a16="http://schemas.microsoft.com/office/drawing/2014/main" id="{78A4ED36-F140-0649-AC3F-EEAD292AD757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1" name="Google Shape;179;p17">
                <a:extLst>
                  <a:ext uri="{FF2B5EF4-FFF2-40B4-BE49-F238E27FC236}">
                    <a16:creationId xmlns="" xmlns:a16="http://schemas.microsoft.com/office/drawing/2014/main" id="{71E56109-8040-F946-80C8-8C50C1E5A0DA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2" name="Google Shape;180;p17">
                <a:extLst>
                  <a:ext uri="{FF2B5EF4-FFF2-40B4-BE49-F238E27FC236}">
                    <a16:creationId xmlns="" xmlns:a16="http://schemas.microsoft.com/office/drawing/2014/main" id="{53220088-2E75-BC40-A748-61212AD1261C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3" name="Google Shape;181;p17">
                  <a:extLst>
                    <a:ext uri="{FF2B5EF4-FFF2-40B4-BE49-F238E27FC236}">
                      <a16:creationId xmlns="" xmlns:a16="http://schemas.microsoft.com/office/drawing/2014/main" id="{48DF549A-53E1-B043-A9C2-16A9DEBDD7B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4" name="Google Shape;182;p17">
                  <a:extLst>
                    <a:ext uri="{FF2B5EF4-FFF2-40B4-BE49-F238E27FC236}">
                      <a16:creationId xmlns="" xmlns:a16="http://schemas.microsoft.com/office/drawing/2014/main" id="{819B5BE8-C027-984F-B066-C09B1CACC10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0" name="Google Shape;208;p17">
              <a:extLst>
                <a:ext uri="{FF2B5EF4-FFF2-40B4-BE49-F238E27FC236}">
                  <a16:creationId xmlns="" xmlns:a16="http://schemas.microsoft.com/office/drawing/2014/main" id="{E05A3F0B-F39B-A547-B4C4-B544DD18075F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1" name="Google Shape;216;p17">
              <a:extLst>
                <a:ext uri="{FF2B5EF4-FFF2-40B4-BE49-F238E27FC236}">
                  <a16:creationId xmlns="" xmlns:a16="http://schemas.microsoft.com/office/drawing/2014/main" id="{16105B58-77EE-E34B-93A9-B179B929DC56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2" name="Group 32">
              <a:extLst>
                <a:ext uri="{FF2B5EF4-FFF2-40B4-BE49-F238E27FC236}">
                  <a16:creationId xmlns="" xmlns:a16="http://schemas.microsoft.com/office/drawing/2014/main" id="{380AA26D-21A9-5742-8F81-217EB8B39038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414" name="Google Shape;179;p17">
                <a:extLst>
                  <a:ext uri="{FF2B5EF4-FFF2-40B4-BE49-F238E27FC236}">
                    <a16:creationId xmlns="" xmlns:a16="http://schemas.microsoft.com/office/drawing/2014/main" id="{28A40D6B-33E6-AA44-9E41-DCBCD42C6544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15" name="Google Shape;180;p17">
                <a:extLst>
                  <a:ext uri="{FF2B5EF4-FFF2-40B4-BE49-F238E27FC236}">
                    <a16:creationId xmlns="" xmlns:a16="http://schemas.microsoft.com/office/drawing/2014/main" id="{0AC93B9F-2028-A648-B2F9-8C895EBBA7DB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19" name="Google Shape;181;p17">
                  <a:extLst>
                    <a:ext uri="{FF2B5EF4-FFF2-40B4-BE49-F238E27FC236}">
                      <a16:creationId xmlns="" xmlns:a16="http://schemas.microsoft.com/office/drawing/2014/main" id="{00C93A8D-0339-CE44-B0CB-24D4249F5AE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0" name="Google Shape;182;p17">
                  <a:extLst>
                    <a:ext uri="{FF2B5EF4-FFF2-40B4-BE49-F238E27FC236}">
                      <a16:creationId xmlns="" xmlns:a16="http://schemas.microsoft.com/office/drawing/2014/main" id="{401053C3-06A5-8D4E-8108-819CAD8C28A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16" name="Google Shape;208;p17">
                <a:extLst>
                  <a:ext uri="{FF2B5EF4-FFF2-40B4-BE49-F238E27FC236}">
                    <a16:creationId xmlns="" xmlns:a16="http://schemas.microsoft.com/office/drawing/2014/main" id="{CB2F8058-2895-DB49-ABA0-CA4764A7C320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7" name="Google Shape;216;p17">
                <a:extLst>
                  <a:ext uri="{FF2B5EF4-FFF2-40B4-BE49-F238E27FC236}">
                    <a16:creationId xmlns="" xmlns:a16="http://schemas.microsoft.com/office/drawing/2014/main" id="{9412A68B-250D-8641-828E-9D1A7D0042B8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8" name="Picture 88">
                <a:extLst>
                  <a:ext uri="{FF2B5EF4-FFF2-40B4-BE49-F238E27FC236}">
                    <a16:creationId xmlns="" xmlns:a16="http://schemas.microsoft.com/office/drawing/2014/main" id="{7A31FB92-6B1D-874D-B2FC-5A912A866A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363" name="Group 33">
              <a:extLst>
                <a:ext uri="{FF2B5EF4-FFF2-40B4-BE49-F238E27FC236}">
                  <a16:creationId xmlns="" xmlns:a16="http://schemas.microsoft.com/office/drawing/2014/main" id="{72619EE3-1381-9240-8223-852DB623F48D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407" name="Google Shape;179;p17">
                <a:extLst>
                  <a:ext uri="{FF2B5EF4-FFF2-40B4-BE49-F238E27FC236}">
                    <a16:creationId xmlns="" xmlns:a16="http://schemas.microsoft.com/office/drawing/2014/main" id="{6AE1976B-B13E-7441-BC6D-28DC1A0F5969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08" name="Google Shape;180;p17">
                <a:extLst>
                  <a:ext uri="{FF2B5EF4-FFF2-40B4-BE49-F238E27FC236}">
                    <a16:creationId xmlns="" xmlns:a16="http://schemas.microsoft.com/office/drawing/2014/main" id="{F65A61E0-3A98-2941-A5B1-30901C245DA4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12" name="Google Shape;181;p17">
                  <a:extLst>
                    <a:ext uri="{FF2B5EF4-FFF2-40B4-BE49-F238E27FC236}">
                      <a16:creationId xmlns="" xmlns:a16="http://schemas.microsoft.com/office/drawing/2014/main" id="{73DBDD35-2446-4C43-B01B-B1D64F1A281B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13" name="Google Shape;182;p17">
                  <a:extLst>
                    <a:ext uri="{FF2B5EF4-FFF2-40B4-BE49-F238E27FC236}">
                      <a16:creationId xmlns="" xmlns:a16="http://schemas.microsoft.com/office/drawing/2014/main" id="{5BC81AEC-59EC-9B4A-BD85-AC23B9D31C2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09" name="Google Shape;208;p17">
                <a:extLst>
                  <a:ext uri="{FF2B5EF4-FFF2-40B4-BE49-F238E27FC236}">
                    <a16:creationId xmlns="" xmlns:a16="http://schemas.microsoft.com/office/drawing/2014/main" id="{6310B93E-A997-AE4E-AF18-4F46441F7886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0" name="Google Shape;216;p17">
                <a:extLst>
                  <a:ext uri="{FF2B5EF4-FFF2-40B4-BE49-F238E27FC236}">
                    <a16:creationId xmlns="" xmlns:a16="http://schemas.microsoft.com/office/drawing/2014/main" id="{11EC5F6C-BB76-E543-A149-C173A0D89695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1" name="Picture 81">
                <a:extLst>
                  <a:ext uri="{FF2B5EF4-FFF2-40B4-BE49-F238E27FC236}">
                    <a16:creationId xmlns="" xmlns:a16="http://schemas.microsoft.com/office/drawing/2014/main" id="{DD715AF9-20F6-4D4A-B214-D366306F9F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452" y="2263304"/>
                <a:ext cx="541371" cy="523400"/>
              </a:xfrm>
              <a:prstGeom prst="rect">
                <a:avLst/>
              </a:prstGeom>
              <a:grpFill/>
            </p:spPr>
          </p:pic>
        </p:grpSp>
        <p:grpSp>
          <p:nvGrpSpPr>
            <p:cNvPr id="364" name="Group 34">
              <a:extLst>
                <a:ext uri="{FF2B5EF4-FFF2-40B4-BE49-F238E27FC236}">
                  <a16:creationId xmlns="" xmlns:a16="http://schemas.microsoft.com/office/drawing/2014/main" id="{927D62B9-EC2F-D542-AE19-52800162E2AD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399" name="Google Shape;178;p17">
                <a:extLst>
                  <a:ext uri="{FF2B5EF4-FFF2-40B4-BE49-F238E27FC236}">
                    <a16:creationId xmlns="" xmlns:a16="http://schemas.microsoft.com/office/drawing/2014/main" id="{87B377B6-C1C3-2244-A527-8A12515096C3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403" name="Google Shape;179;p17">
                  <a:extLst>
                    <a:ext uri="{FF2B5EF4-FFF2-40B4-BE49-F238E27FC236}">
                      <a16:creationId xmlns="" xmlns:a16="http://schemas.microsoft.com/office/drawing/2014/main" id="{A19268D0-B465-6447-9A8B-4169DD544A1D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404" name="Google Shape;180;p17">
                  <a:extLst>
                    <a:ext uri="{FF2B5EF4-FFF2-40B4-BE49-F238E27FC236}">
                      <a16:creationId xmlns="" xmlns:a16="http://schemas.microsoft.com/office/drawing/2014/main" id="{592B7A26-1E75-1A49-8EEB-E321CF5DBF98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405" name="Google Shape;181;p17">
                    <a:extLst>
                      <a:ext uri="{FF2B5EF4-FFF2-40B4-BE49-F238E27FC236}">
                        <a16:creationId xmlns="" xmlns:a16="http://schemas.microsoft.com/office/drawing/2014/main" id="{54794342-1F89-324F-BF22-9ACB3442E8EE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ctr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406" name="Google Shape;182;p17">
                    <a:extLst>
                      <a:ext uri="{FF2B5EF4-FFF2-40B4-BE49-F238E27FC236}">
                        <a16:creationId xmlns="" xmlns:a16="http://schemas.microsoft.com/office/drawing/2014/main" id="{AD9FC45E-19C4-B449-8C31-6D07186DC63E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ctr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400" name="Google Shape;208;p17">
                <a:extLst>
                  <a:ext uri="{FF2B5EF4-FFF2-40B4-BE49-F238E27FC236}">
                    <a16:creationId xmlns="" xmlns:a16="http://schemas.microsoft.com/office/drawing/2014/main" id="{B886C650-7270-C745-8A0D-E1E30F02F545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01" name="Google Shape;216;p17">
                <a:extLst>
                  <a:ext uri="{FF2B5EF4-FFF2-40B4-BE49-F238E27FC236}">
                    <a16:creationId xmlns="" xmlns:a16="http://schemas.microsoft.com/office/drawing/2014/main" id="{48A81566-A179-704F-95EA-EE0A7BE427E4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02" name="Picture 72">
                <a:extLst>
                  <a:ext uri="{FF2B5EF4-FFF2-40B4-BE49-F238E27FC236}">
                    <a16:creationId xmlns="" xmlns:a16="http://schemas.microsoft.com/office/drawing/2014/main" id="{14FDCEB2-7E00-5A46-8452-AEAEBACB3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365" name="Google Shape;178;p17">
              <a:extLst>
                <a:ext uri="{FF2B5EF4-FFF2-40B4-BE49-F238E27FC236}">
                  <a16:creationId xmlns="" xmlns:a16="http://schemas.microsoft.com/office/drawing/2014/main" id="{C521179F-E7D2-B541-B904-0510BDBBCF86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5" name="Google Shape;179;p17">
                <a:extLst>
                  <a:ext uri="{FF2B5EF4-FFF2-40B4-BE49-F238E27FC236}">
                    <a16:creationId xmlns="" xmlns:a16="http://schemas.microsoft.com/office/drawing/2014/main" id="{4488DE85-5E42-4544-BAED-8ACD86C92102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6" name="Google Shape;180;p17">
                <a:extLst>
                  <a:ext uri="{FF2B5EF4-FFF2-40B4-BE49-F238E27FC236}">
                    <a16:creationId xmlns="" xmlns:a16="http://schemas.microsoft.com/office/drawing/2014/main" id="{5D07B4FE-7BB5-B14E-8BAC-DBCD7A43115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7" name="Google Shape;181;p17">
                  <a:extLst>
                    <a:ext uri="{FF2B5EF4-FFF2-40B4-BE49-F238E27FC236}">
                      <a16:creationId xmlns="" xmlns:a16="http://schemas.microsoft.com/office/drawing/2014/main" id="{91FAA30B-1417-7240-846D-2F232E17705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8" name="Google Shape;182;p17">
                  <a:extLst>
                    <a:ext uri="{FF2B5EF4-FFF2-40B4-BE49-F238E27FC236}">
                      <a16:creationId xmlns="" xmlns:a16="http://schemas.microsoft.com/office/drawing/2014/main" id="{02B0E3F1-D4C9-6042-846F-579397C6BCF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6" name="Google Shape;208;p17">
              <a:extLst>
                <a:ext uri="{FF2B5EF4-FFF2-40B4-BE49-F238E27FC236}">
                  <a16:creationId xmlns="" xmlns:a16="http://schemas.microsoft.com/office/drawing/2014/main" id="{A81C5C49-0121-3E4E-B6D4-4D93A6B887E6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7" name="Google Shape;216;p17">
              <a:extLst>
                <a:ext uri="{FF2B5EF4-FFF2-40B4-BE49-F238E27FC236}">
                  <a16:creationId xmlns="" xmlns:a16="http://schemas.microsoft.com/office/drawing/2014/main" id="{C7295344-9C92-B94F-A06E-1249942017A7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8" name="Google Shape;178;p17">
              <a:extLst>
                <a:ext uri="{FF2B5EF4-FFF2-40B4-BE49-F238E27FC236}">
                  <a16:creationId xmlns="" xmlns:a16="http://schemas.microsoft.com/office/drawing/2014/main" id="{CFD37C53-39E2-1A41-91CF-4C7235848855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1" name="Google Shape;179;p17">
                <a:extLst>
                  <a:ext uri="{FF2B5EF4-FFF2-40B4-BE49-F238E27FC236}">
                    <a16:creationId xmlns="" xmlns:a16="http://schemas.microsoft.com/office/drawing/2014/main" id="{BD0E75C8-CD51-0141-9DBA-6CF096A2A567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2" name="Google Shape;180;p17">
                <a:extLst>
                  <a:ext uri="{FF2B5EF4-FFF2-40B4-BE49-F238E27FC236}">
                    <a16:creationId xmlns="" xmlns:a16="http://schemas.microsoft.com/office/drawing/2014/main" id="{D9201E62-8A39-644B-93E3-E227B8ECDCA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3" name="Google Shape;181;p17">
                  <a:extLst>
                    <a:ext uri="{FF2B5EF4-FFF2-40B4-BE49-F238E27FC236}">
                      <a16:creationId xmlns="" xmlns:a16="http://schemas.microsoft.com/office/drawing/2014/main" id="{1B509913-4AC0-B74B-B101-6C394DD5076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4" name="Google Shape;182;p17">
                  <a:extLst>
                    <a:ext uri="{FF2B5EF4-FFF2-40B4-BE49-F238E27FC236}">
                      <a16:creationId xmlns="" xmlns:a16="http://schemas.microsoft.com/office/drawing/2014/main" id="{782A44C8-F855-B04E-939A-5437D19AD3E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9" name="Google Shape;208;p17">
              <a:extLst>
                <a:ext uri="{FF2B5EF4-FFF2-40B4-BE49-F238E27FC236}">
                  <a16:creationId xmlns="" xmlns:a16="http://schemas.microsoft.com/office/drawing/2014/main" id="{4AF7192E-3F45-1A40-87CA-A97A3EF5BD55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70" name="Google Shape;216;p17">
              <a:extLst>
                <a:ext uri="{FF2B5EF4-FFF2-40B4-BE49-F238E27FC236}">
                  <a16:creationId xmlns="" xmlns:a16="http://schemas.microsoft.com/office/drawing/2014/main" id="{86C47C46-ACCF-9249-8032-5E740962E22C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71" name="Picture 41">
              <a:extLst>
                <a:ext uri="{FF2B5EF4-FFF2-40B4-BE49-F238E27FC236}">
                  <a16:creationId xmlns="" xmlns:a16="http://schemas.microsoft.com/office/drawing/2014/main" id="{8394917D-681F-0542-AB0C-59B0BAD57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372" name="Picture 42">
              <a:extLst>
                <a:ext uri="{FF2B5EF4-FFF2-40B4-BE49-F238E27FC236}">
                  <a16:creationId xmlns="" xmlns:a16="http://schemas.microsoft.com/office/drawing/2014/main" id="{CF182714-0F78-B544-B943-7F395032F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373" name="Picture 43">
              <a:extLst>
                <a:ext uri="{FF2B5EF4-FFF2-40B4-BE49-F238E27FC236}">
                  <a16:creationId xmlns="" xmlns:a16="http://schemas.microsoft.com/office/drawing/2014/main" id="{01D627C5-EC00-CF4A-97B4-604CE23A3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374" name="Picture 44">
              <a:extLst>
                <a:ext uri="{FF2B5EF4-FFF2-40B4-BE49-F238E27FC236}">
                  <a16:creationId xmlns="" xmlns:a16="http://schemas.microsoft.com/office/drawing/2014/main" id="{7D936D94-CB2F-D74C-8186-00CE130FB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375" name="Picture 45">
              <a:extLst>
                <a:ext uri="{FF2B5EF4-FFF2-40B4-BE49-F238E27FC236}">
                  <a16:creationId xmlns="" xmlns:a16="http://schemas.microsoft.com/office/drawing/2014/main" id="{E5DB41FD-DB76-2E4A-AE64-D8DCBE4E2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376" name="Picture 46">
              <a:extLst>
                <a:ext uri="{FF2B5EF4-FFF2-40B4-BE49-F238E27FC236}">
                  <a16:creationId xmlns="" xmlns:a16="http://schemas.microsoft.com/office/drawing/2014/main" id="{0F4E5CB9-37D5-0444-B7ED-45C32C316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377" name="Picture 47">
              <a:extLst>
                <a:ext uri="{FF2B5EF4-FFF2-40B4-BE49-F238E27FC236}">
                  <a16:creationId xmlns="" xmlns:a16="http://schemas.microsoft.com/office/drawing/2014/main" id="{F7A9A08C-1AF0-7442-BBA0-F6F28D323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378" name="Picture 48">
              <a:extLst>
                <a:ext uri="{FF2B5EF4-FFF2-40B4-BE49-F238E27FC236}">
                  <a16:creationId xmlns="" xmlns:a16="http://schemas.microsoft.com/office/drawing/2014/main" id="{411CB4BC-9BDF-404A-9CBC-A1376091C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379" name="Connector: Elbow 254">
              <a:extLst>
                <a:ext uri="{FF2B5EF4-FFF2-40B4-BE49-F238E27FC236}">
                  <a16:creationId xmlns="" xmlns:a16="http://schemas.microsoft.com/office/drawing/2014/main" id="{9D0E83BF-EF47-634F-AA7D-104FF7FF76FF}"/>
                </a:ext>
              </a:extLst>
            </p:cNvPr>
            <p:cNvCxnSpPr>
              <a:cxnSpLocks/>
              <a:stCxn id="416" idx="2"/>
              <a:endCxn id="409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0" name="Connector: Elbow 254">
              <a:extLst>
                <a:ext uri="{FF2B5EF4-FFF2-40B4-BE49-F238E27FC236}">
                  <a16:creationId xmlns="" xmlns:a16="http://schemas.microsoft.com/office/drawing/2014/main" id="{8B40DB62-7B42-4A42-A255-E37A99479753}"/>
                </a:ext>
              </a:extLst>
            </p:cNvPr>
            <p:cNvCxnSpPr>
              <a:cxnSpLocks/>
              <a:endCxn id="400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1" name="Connector: Elbow 254">
              <a:extLst>
                <a:ext uri="{FF2B5EF4-FFF2-40B4-BE49-F238E27FC236}">
                  <a16:creationId xmlns="" xmlns:a16="http://schemas.microsoft.com/office/drawing/2014/main" id="{F416107F-E200-6349-8FB4-D8C5DFB8B2E6}"/>
                </a:ext>
              </a:extLst>
            </p:cNvPr>
            <p:cNvCxnSpPr>
              <a:cxnSpLocks/>
              <a:stCxn id="407" idx="3"/>
              <a:endCxn id="425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2" name="Connector: Elbow 254">
              <a:extLst>
                <a:ext uri="{FF2B5EF4-FFF2-40B4-BE49-F238E27FC236}">
                  <a16:creationId xmlns="" xmlns:a16="http://schemas.microsoft.com/office/drawing/2014/main" id="{836D7083-565E-7F40-A6F7-785653E02B4C}"/>
                </a:ext>
              </a:extLst>
            </p:cNvPr>
            <p:cNvCxnSpPr>
              <a:cxnSpLocks/>
              <a:endCxn id="360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383" name="Google Shape;178;p17">
              <a:extLst>
                <a:ext uri="{FF2B5EF4-FFF2-40B4-BE49-F238E27FC236}">
                  <a16:creationId xmlns="" xmlns:a16="http://schemas.microsoft.com/office/drawing/2014/main" id="{0989DEA5-E8CC-9946-82F3-7CECE282A456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87" name="Google Shape;179;p17">
                <a:extLst>
                  <a:ext uri="{FF2B5EF4-FFF2-40B4-BE49-F238E27FC236}">
                    <a16:creationId xmlns="" xmlns:a16="http://schemas.microsoft.com/office/drawing/2014/main" id="{44B639E3-3271-6A49-A25D-5DF960EC8B6C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ctr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88" name="Google Shape;180;p17">
                <a:extLst>
                  <a:ext uri="{FF2B5EF4-FFF2-40B4-BE49-F238E27FC236}">
                    <a16:creationId xmlns="" xmlns:a16="http://schemas.microsoft.com/office/drawing/2014/main" id="{FDFD0F62-0BB5-3F4B-A325-739FA2EBD9B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89" name="Google Shape;181;p17">
                  <a:extLst>
                    <a:ext uri="{FF2B5EF4-FFF2-40B4-BE49-F238E27FC236}">
                      <a16:creationId xmlns="" xmlns:a16="http://schemas.microsoft.com/office/drawing/2014/main" id="{0C5DBDCD-CFE3-CE41-988F-04334070CEC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0" name="Google Shape;182;p17">
                  <a:extLst>
                    <a:ext uri="{FF2B5EF4-FFF2-40B4-BE49-F238E27FC236}">
                      <a16:creationId xmlns="" xmlns:a16="http://schemas.microsoft.com/office/drawing/2014/main" id="{98D7E18B-6733-3840-9C33-E47C260ABE8C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ctr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84" name="Google Shape;208;p17">
              <a:extLst>
                <a:ext uri="{FF2B5EF4-FFF2-40B4-BE49-F238E27FC236}">
                  <a16:creationId xmlns="" xmlns:a16="http://schemas.microsoft.com/office/drawing/2014/main" id="{72247A84-8EED-AA4D-AB37-6D9155C4555B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85" name="Google Shape;216;p17">
              <a:extLst>
                <a:ext uri="{FF2B5EF4-FFF2-40B4-BE49-F238E27FC236}">
                  <a16:creationId xmlns="" xmlns:a16="http://schemas.microsoft.com/office/drawing/2014/main" id="{C6FB9EB6-B220-8040-9D52-6C9167CC3AB4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86" name="Picture 56">
              <a:extLst>
                <a:ext uri="{FF2B5EF4-FFF2-40B4-BE49-F238E27FC236}">
                  <a16:creationId xmlns="" xmlns:a16="http://schemas.microsoft.com/office/drawing/2014/main" id="{A373B9EF-2BFF-6643-BA1A-9EB17525D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92677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4371975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作業系統</a:t>
            </a:r>
            <a:endParaRPr lang="en-US" altLang="zh-TW" sz="44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20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AC6448-EC77-7E43-917A-38BC0BED8BFD}"/>
              </a:ext>
            </a:extLst>
          </p:cNvPr>
          <p:cNvSpPr txBox="1">
            <a:spLocks/>
          </p:cNvSpPr>
          <p:nvPr/>
        </p:nvSpPr>
        <p:spPr bwMode="auto">
          <a:xfrm>
            <a:off x="269661" y="1188999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作業系統主要是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管理電腦硬體與軟體資源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是電腦系統運作的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指揮中心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，主要負責項目有：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管理記憶體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決定系統資源供需的優先順序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控制輸入與輸出裝置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網路管理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安全防護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6.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管理檔案系統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7.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提供使用者與系統互動的操作介面</a:t>
            </a:r>
          </a:p>
        </p:txBody>
      </p:sp>
    </p:spTree>
    <p:extLst>
      <p:ext uri="{BB962C8B-B14F-4D97-AF65-F5344CB8AC3E}">
        <p14:creationId xmlns:p14="http://schemas.microsoft.com/office/powerpoint/2010/main" val="354775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5753100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電腦軟體：作業系統</a:t>
            </a:r>
            <a:endParaRPr lang="en-US" altLang="zh-TW" sz="40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21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AC6448-EC77-7E43-917A-38BC0BED8BFD}"/>
              </a:ext>
            </a:extLst>
          </p:cNvPr>
          <p:cNvSpPr txBox="1">
            <a:spLocks/>
          </p:cNvSpPr>
          <p:nvPr/>
        </p:nvSpPr>
        <p:spPr bwMode="auto">
          <a:xfrm>
            <a:off x="269661" y="1188999"/>
            <a:ext cx="6072524" cy="8508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各種系統平臺的作業系統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="" xmlns:a16="http://schemas.microsoft.com/office/drawing/2014/main" id="{82024499-B5B4-1B4B-81BA-A2D93C5900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61" y="1887691"/>
            <a:ext cx="8379729" cy="439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2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74613"/>
            <a:ext cx="5753100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電腦軟體：函式庫</a:t>
            </a:r>
            <a:endParaRPr lang="en-US" altLang="zh-TW" sz="40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22</a:t>
            </a:fld>
            <a:endParaRPr kumimoji="1" lang="zh-TW" altLang="en-US" dirty="0"/>
          </a:p>
        </p:txBody>
      </p:sp>
      <p:grpSp>
        <p:nvGrpSpPr>
          <p:cNvPr id="120" name="Group 4">
            <a:extLst>
              <a:ext uri="{FF2B5EF4-FFF2-40B4-BE49-F238E27FC236}">
                <a16:creationId xmlns="" xmlns:a16="http://schemas.microsoft.com/office/drawing/2014/main" id="{274A8F0B-F4A6-FB47-9931-F4CF8E12CE6E}"/>
              </a:ext>
            </a:extLst>
          </p:cNvPr>
          <p:cNvGrpSpPr/>
          <p:nvPr/>
        </p:nvGrpSpPr>
        <p:grpSpPr>
          <a:xfrm>
            <a:off x="709276" y="1101969"/>
            <a:ext cx="7907186" cy="4747846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121" name="Straight Connector 5">
              <a:extLst>
                <a:ext uri="{FF2B5EF4-FFF2-40B4-BE49-F238E27FC236}">
                  <a16:creationId xmlns="" xmlns:a16="http://schemas.microsoft.com/office/drawing/2014/main" id="{B981E79E-E1FE-3748-AD04-D2A8FE59018D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2" name="Straight Connector 7">
              <a:extLst>
                <a:ext uri="{FF2B5EF4-FFF2-40B4-BE49-F238E27FC236}">
                  <a16:creationId xmlns="" xmlns:a16="http://schemas.microsoft.com/office/drawing/2014/main" id="{88A527F1-36DA-0A47-818B-4BF60CFF6727}"/>
                </a:ext>
              </a:extLst>
            </p:cNvPr>
            <p:cNvCxnSpPr>
              <a:cxnSpLocks/>
              <a:endCxn id="156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3" name="Straight Connector 8">
              <a:extLst>
                <a:ext uri="{FF2B5EF4-FFF2-40B4-BE49-F238E27FC236}">
                  <a16:creationId xmlns="" xmlns:a16="http://schemas.microsoft.com/office/drawing/2014/main" id="{9B0EF076-98B1-2E42-B328-C6348F4D31E3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4" name="Straight Connector 9">
              <a:extLst>
                <a:ext uri="{FF2B5EF4-FFF2-40B4-BE49-F238E27FC236}">
                  <a16:creationId xmlns="" xmlns:a16="http://schemas.microsoft.com/office/drawing/2014/main" id="{9FABDEF7-A089-774D-AB5A-64F9A67A7E52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5" name="Straight Connector 10">
              <a:extLst>
                <a:ext uri="{FF2B5EF4-FFF2-40B4-BE49-F238E27FC236}">
                  <a16:creationId xmlns="" xmlns:a16="http://schemas.microsoft.com/office/drawing/2014/main" id="{AB8786AC-31BF-4746-8AC2-4A16084DF425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6" name="Straight Connector 11">
              <a:extLst>
                <a:ext uri="{FF2B5EF4-FFF2-40B4-BE49-F238E27FC236}">
                  <a16:creationId xmlns="" xmlns:a16="http://schemas.microsoft.com/office/drawing/2014/main" id="{C1657CDE-4FA2-FE42-A55F-46B7DEB078C2}"/>
                </a:ext>
              </a:extLst>
            </p:cNvPr>
            <p:cNvCxnSpPr>
              <a:stCxn id="210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7" name="Straight Connector 12">
              <a:extLst>
                <a:ext uri="{FF2B5EF4-FFF2-40B4-BE49-F238E27FC236}">
                  <a16:creationId xmlns="" xmlns:a16="http://schemas.microsoft.com/office/drawing/2014/main" id="{14C61524-6CA5-2844-8ED2-E911AC199C65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28" name="Straight Connector 13">
              <a:extLst>
                <a:ext uri="{FF2B5EF4-FFF2-40B4-BE49-F238E27FC236}">
                  <a16:creationId xmlns="" xmlns:a16="http://schemas.microsoft.com/office/drawing/2014/main" id="{84DB72FD-2DC3-6248-A175-90E51FE8FD8C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129" name="Google Shape;178;p17">
              <a:extLst>
                <a:ext uri="{FF2B5EF4-FFF2-40B4-BE49-F238E27FC236}">
                  <a16:creationId xmlns="" xmlns:a16="http://schemas.microsoft.com/office/drawing/2014/main" id="{00E05ABF-D9FD-5342-BCB7-712D144C7C9C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26" name="Google Shape;179;p17">
                <a:extLst>
                  <a:ext uri="{FF2B5EF4-FFF2-40B4-BE49-F238E27FC236}">
                    <a16:creationId xmlns="" xmlns:a16="http://schemas.microsoft.com/office/drawing/2014/main" id="{1543D860-7410-DB41-B66A-4F677658AD04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7" name="Google Shape;180;p17">
                <a:extLst>
                  <a:ext uri="{FF2B5EF4-FFF2-40B4-BE49-F238E27FC236}">
                    <a16:creationId xmlns="" xmlns:a16="http://schemas.microsoft.com/office/drawing/2014/main" id="{3DD45FDE-3FD2-274A-B772-AFFFC9F12D8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8" name="Google Shape;181;p17">
                  <a:extLst>
                    <a:ext uri="{FF2B5EF4-FFF2-40B4-BE49-F238E27FC236}">
                      <a16:creationId xmlns="" xmlns:a16="http://schemas.microsoft.com/office/drawing/2014/main" id="{827C0C91-7FD6-C445-9962-2D2D08FF6D42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9" name="Google Shape;182;p17">
                  <a:extLst>
                    <a:ext uri="{FF2B5EF4-FFF2-40B4-BE49-F238E27FC236}">
                      <a16:creationId xmlns="" xmlns:a16="http://schemas.microsoft.com/office/drawing/2014/main" id="{920ECB58-8AB7-B24A-9167-3AF094A1442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0" name="Google Shape;208;p17">
              <a:extLst>
                <a:ext uri="{FF2B5EF4-FFF2-40B4-BE49-F238E27FC236}">
                  <a16:creationId xmlns="" xmlns:a16="http://schemas.microsoft.com/office/drawing/2014/main" id="{C6C8C17F-F381-4849-9512-3B5BD0DB56F5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1" name="Google Shape;216;p17">
              <a:extLst>
                <a:ext uri="{FF2B5EF4-FFF2-40B4-BE49-F238E27FC236}">
                  <a16:creationId xmlns="" xmlns:a16="http://schemas.microsoft.com/office/drawing/2014/main" id="{2CCEC13C-18B4-6646-8491-2AEFFE9EF755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2" name="Google Shape;178;p17">
              <a:extLst>
                <a:ext uri="{FF2B5EF4-FFF2-40B4-BE49-F238E27FC236}">
                  <a16:creationId xmlns="" xmlns:a16="http://schemas.microsoft.com/office/drawing/2014/main" id="{9FABBA12-CE54-2940-B39E-573DA697949A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22" name="Google Shape;179;p17">
                <a:extLst>
                  <a:ext uri="{FF2B5EF4-FFF2-40B4-BE49-F238E27FC236}">
                    <a16:creationId xmlns="" xmlns:a16="http://schemas.microsoft.com/office/drawing/2014/main" id="{BE877766-0485-4241-B69B-A40AEAA0F30E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23" name="Google Shape;180;p17">
                <a:extLst>
                  <a:ext uri="{FF2B5EF4-FFF2-40B4-BE49-F238E27FC236}">
                    <a16:creationId xmlns="" xmlns:a16="http://schemas.microsoft.com/office/drawing/2014/main" id="{4F96DB80-C492-474F-9211-F90745A09052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4" name="Google Shape;181;p17">
                  <a:extLst>
                    <a:ext uri="{FF2B5EF4-FFF2-40B4-BE49-F238E27FC236}">
                      <a16:creationId xmlns="" xmlns:a16="http://schemas.microsoft.com/office/drawing/2014/main" id="{C83CAC39-4932-AF4C-B7F4-DE042D2F7FF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5" name="Google Shape;182;p17">
                  <a:extLst>
                    <a:ext uri="{FF2B5EF4-FFF2-40B4-BE49-F238E27FC236}">
                      <a16:creationId xmlns="" xmlns:a16="http://schemas.microsoft.com/office/drawing/2014/main" id="{A1E6CCBC-5F6C-3E49-A576-01BD72CC2AC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3" name="Google Shape;208;p17">
              <a:extLst>
                <a:ext uri="{FF2B5EF4-FFF2-40B4-BE49-F238E27FC236}">
                  <a16:creationId xmlns="" xmlns:a16="http://schemas.microsoft.com/office/drawing/2014/main" id="{603B2FAD-54BD-4B40-8FB3-8BB4FC0E94A8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4" name="Google Shape;216;p17">
              <a:extLst>
                <a:ext uri="{FF2B5EF4-FFF2-40B4-BE49-F238E27FC236}">
                  <a16:creationId xmlns="" xmlns:a16="http://schemas.microsoft.com/office/drawing/2014/main" id="{A54A5BFF-92E8-5646-BD90-57B77A99D8AC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5" name="Google Shape;178;p17">
              <a:extLst>
                <a:ext uri="{FF2B5EF4-FFF2-40B4-BE49-F238E27FC236}">
                  <a16:creationId xmlns="" xmlns:a16="http://schemas.microsoft.com/office/drawing/2014/main" id="{2F5CC046-374C-0D42-88FA-F895F40B9B80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8" name="Google Shape;179;p17">
                <a:extLst>
                  <a:ext uri="{FF2B5EF4-FFF2-40B4-BE49-F238E27FC236}">
                    <a16:creationId xmlns="" xmlns:a16="http://schemas.microsoft.com/office/drawing/2014/main" id="{488615BA-E220-AF41-AFDC-718581E5EF61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9" name="Google Shape;180;p17">
                <a:extLst>
                  <a:ext uri="{FF2B5EF4-FFF2-40B4-BE49-F238E27FC236}">
                    <a16:creationId xmlns="" xmlns:a16="http://schemas.microsoft.com/office/drawing/2014/main" id="{E2CA2251-E046-8C48-9658-E913E457559F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20" name="Google Shape;181;p17">
                  <a:extLst>
                    <a:ext uri="{FF2B5EF4-FFF2-40B4-BE49-F238E27FC236}">
                      <a16:creationId xmlns="" xmlns:a16="http://schemas.microsoft.com/office/drawing/2014/main" id="{5D26EA07-4411-4D42-9223-9F740B6DCB13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21" name="Google Shape;182;p17">
                  <a:extLst>
                    <a:ext uri="{FF2B5EF4-FFF2-40B4-BE49-F238E27FC236}">
                      <a16:creationId xmlns="" xmlns:a16="http://schemas.microsoft.com/office/drawing/2014/main" id="{84AE9627-8C7D-1B48-AFE5-429123E7E31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6" name="Google Shape;208;p17">
              <a:extLst>
                <a:ext uri="{FF2B5EF4-FFF2-40B4-BE49-F238E27FC236}">
                  <a16:creationId xmlns="" xmlns:a16="http://schemas.microsoft.com/office/drawing/2014/main" id="{CFDDD4B7-8679-214F-ACBA-F084834086E6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37" name="Google Shape;216;p17">
              <a:extLst>
                <a:ext uri="{FF2B5EF4-FFF2-40B4-BE49-F238E27FC236}">
                  <a16:creationId xmlns="" xmlns:a16="http://schemas.microsoft.com/office/drawing/2014/main" id="{51574C33-C3C1-C74A-9C94-8D215FA55066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38" name="Google Shape;178;p17">
              <a:extLst>
                <a:ext uri="{FF2B5EF4-FFF2-40B4-BE49-F238E27FC236}">
                  <a16:creationId xmlns="" xmlns:a16="http://schemas.microsoft.com/office/drawing/2014/main" id="{C7A71BB7-FF56-8140-A76E-21D281690BD6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4" name="Google Shape;179;p17">
                <a:extLst>
                  <a:ext uri="{FF2B5EF4-FFF2-40B4-BE49-F238E27FC236}">
                    <a16:creationId xmlns="" xmlns:a16="http://schemas.microsoft.com/office/drawing/2014/main" id="{596A7764-640A-DE45-A948-74ABAB094E52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5" name="Google Shape;180;p17">
                <a:extLst>
                  <a:ext uri="{FF2B5EF4-FFF2-40B4-BE49-F238E27FC236}">
                    <a16:creationId xmlns="" xmlns:a16="http://schemas.microsoft.com/office/drawing/2014/main" id="{9B66E929-BD0B-F74D-951B-EB72A088A7D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6" name="Google Shape;181;p17">
                  <a:extLst>
                    <a:ext uri="{FF2B5EF4-FFF2-40B4-BE49-F238E27FC236}">
                      <a16:creationId xmlns="" xmlns:a16="http://schemas.microsoft.com/office/drawing/2014/main" id="{4C6B17AA-9308-D047-A893-0EB701EF8C98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7" name="Google Shape;182;p17">
                  <a:extLst>
                    <a:ext uri="{FF2B5EF4-FFF2-40B4-BE49-F238E27FC236}">
                      <a16:creationId xmlns="" xmlns:a16="http://schemas.microsoft.com/office/drawing/2014/main" id="{1FB70CEA-5639-674F-9648-972CA7EA435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39" name="Google Shape;208;p17">
              <a:extLst>
                <a:ext uri="{FF2B5EF4-FFF2-40B4-BE49-F238E27FC236}">
                  <a16:creationId xmlns="" xmlns:a16="http://schemas.microsoft.com/office/drawing/2014/main" id="{A4472A1A-316B-3B45-A0EB-5D45AA4D4E1A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0" name="Google Shape;216;p17">
              <a:extLst>
                <a:ext uri="{FF2B5EF4-FFF2-40B4-BE49-F238E27FC236}">
                  <a16:creationId xmlns="" xmlns:a16="http://schemas.microsoft.com/office/drawing/2014/main" id="{817DBBBB-72E1-8C4B-B586-A4785322E270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1" name="Google Shape;178;p17">
              <a:extLst>
                <a:ext uri="{FF2B5EF4-FFF2-40B4-BE49-F238E27FC236}">
                  <a16:creationId xmlns="" xmlns:a16="http://schemas.microsoft.com/office/drawing/2014/main" id="{4F211DAF-034C-A447-9BB4-670B18DBC369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10" name="Google Shape;179;p17">
                <a:extLst>
                  <a:ext uri="{FF2B5EF4-FFF2-40B4-BE49-F238E27FC236}">
                    <a16:creationId xmlns="" xmlns:a16="http://schemas.microsoft.com/office/drawing/2014/main" id="{6EA0E65A-97A6-6F43-AA42-BF9C655826A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11" name="Google Shape;180;p17">
                <a:extLst>
                  <a:ext uri="{FF2B5EF4-FFF2-40B4-BE49-F238E27FC236}">
                    <a16:creationId xmlns="" xmlns:a16="http://schemas.microsoft.com/office/drawing/2014/main" id="{7A6DEE53-B69F-4344-A603-8C9499E06815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12" name="Google Shape;181;p17">
                  <a:extLst>
                    <a:ext uri="{FF2B5EF4-FFF2-40B4-BE49-F238E27FC236}">
                      <a16:creationId xmlns="" xmlns:a16="http://schemas.microsoft.com/office/drawing/2014/main" id="{D69E3C99-168A-C848-803D-ADFAFC0291E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13" name="Google Shape;182;p17">
                  <a:extLst>
                    <a:ext uri="{FF2B5EF4-FFF2-40B4-BE49-F238E27FC236}">
                      <a16:creationId xmlns="" xmlns:a16="http://schemas.microsoft.com/office/drawing/2014/main" id="{86715D55-AD75-8846-9871-C22BE39E279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2" name="Google Shape;208;p17">
              <a:extLst>
                <a:ext uri="{FF2B5EF4-FFF2-40B4-BE49-F238E27FC236}">
                  <a16:creationId xmlns="" xmlns:a16="http://schemas.microsoft.com/office/drawing/2014/main" id="{2BBE553E-FC1B-FA46-8317-91C7784947A2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3" name="Google Shape;216;p17">
              <a:extLst>
                <a:ext uri="{FF2B5EF4-FFF2-40B4-BE49-F238E27FC236}">
                  <a16:creationId xmlns="" xmlns:a16="http://schemas.microsoft.com/office/drawing/2014/main" id="{C047B9F6-9BDE-0647-8FB6-A062D851B5B0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4" name="Google Shape;178;p17">
              <a:extLst>
                <a:ext uri="{FF2B5EF4-FFF2-40B4-BE49-F238E27FC236}">
                  <a16:creationId xmlns="" xmlns:a16="http://schemas.microsoft.com/office/drawing/2014/main" id="{7F0BABE0-15B6-DF4F-88A6-A388E41EAD34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206" name="Google Shape;179;p17">
                <a:extLst>
                  <a:ext uri="{FF2B5EF4-FFF2-40B4-BE49-F238E27FC236}">
                    <a16:creationId xmlns="" xmlns:a16="http://schemas.microsoft.com/office/drawing/2014/main" id="{2168A589-E98C-4B42-9C36-B3A9F3B82833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7" name="Google Shape;180;p17">
                <a:extLst>
                  <a:ext uri="{FF2B5EF4-FFF2-40B4-BE49-F238E27FC236}">
                    <a16:creationId xmlns="" xmlns:a16="http://schemas.microsoft.com/office/drawing/2014/main" id="{114E95C1-E3C7-A045-8916-9F7E7B862F19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208" name="Google Shape;181;p17">
                  <a:extLst>
                    <a:ext uri="{FF2B5EF4-FFF2-40B4-BE49-F238E27FC236}">
                      <a16:creationId xmlns="" xmlns:a16="http://schemas.microsoft.com/office/drawing/2014/main" id="{078BAADF-2268-7B40-8278-4411C7D28DAB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9" name="Google Shape;182;p17">
                  <a:extLst>
                    <a:ext uri="{FF2B5EF4-FFF2-40B4-BE49-F238E27FC236}">
                      <a16:creationId xmlns="" xmlns:a16="http://schemas.microsoft.com/office/drawing/2014/main" id="{D3A470F9-F9DD-DE43-8EDC-349563A0CACF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45" name="Google Shape;208;p17">
              <a:extLst>
                <a:ext uri="{FF2B5EF4-FFF2-40B4-BE49-F238E27FC236}">
                  <a16:creationId xmlns="" xmlns:a16="http://schemas.microsoft.com/office/drawing/2014/main" id="{38F028DD-B093-1448-B991-D137EB1033B3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46" name="Google Shape;216;p17">
              <a:extLst>
                <a:ext uri="{FF2B5EF4-FFF2-40B4-BE49-F238E27FC236}">
                  <a16:creationId xmlns="" xmlns:a16="http://schemas.microsoft.com/office/drawing/2014/main" id="{DE1F663C-90F1-3B4E-A81B-08A6A28EABD4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47" name="Group 32">
              <a:extLst>
                <a:ext uri="{FF2B5EF4-FFF2-40B4-BE49-F238E27FC236}">
                  <a16:creationId xmlns="" xmlns:a16="http://schemas.microsoft.com/office/drawing/2014/main" id="{93224333-A597-2345-A500-E5FBC76F8E0B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199" name="Google Shape;179;p17">
                <a:extLst>
                  <a:ext uri="{FF2B5EF4-FFF2-40B4-BE49-F238E27FC236}">
                    <a16:creationId xmlns="" xmlns:a16="http://schemas.microsoft.com/office/drawing/2014/main" id="{B84DDACD-BA9A-6449-ACD1-926B029007AB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200" name="Google Shape;180;p17">
                <a:extLst>
                  <a:ext uri="{FF2B5EF4-FFF2-40B4-BE49-F238E27FC236}">
                    <a16:creationId xmlns="" xmlns:a16="http://schemas.microsoft.com/office/drawing/2014/main" id="{2A1F1160-7198-6944-92A6-E4950F08313E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204" name="Google Shape;181;p17">
                  <a:extLst>
                    <a:ext uri="{FF2B5EF4-FFF2-40B4-BE49-F238E27FC236}">
                      <a16:creationId xmlns="" xmlns:a16="http://schemas.microsoft.com/office/drawing/2014/main" id="{DDB10ABC-01B8-374F-B2E8-05BD6D387C18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205" name="Google Shape;182;p17">
                  <a:extLst>
                    <a:ext uri="{FF2B5EF4-FFF2-40B4-BE49-F238E27FC236}">
                      <a16:creationId xmlns="" xmlns:a16="http://schemas.microsoft.com/office/drawing/2014/main" id="{6644F0D7-7F16-BE48-8F19-5EBFDC82FB5F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201" name="Google Shape;208;p17">
                <a:extLst>
                  <a:ext uri="{FF2B5EF4-FFF2-40B4-BE49-F238E27FC236}">
                    <a16:creationId xmlns="" xmlns:a16="http://schemas.microsoft.com/office/drawing/2014/main" id="{9E88F850-086A-D04C-BE75-79E2510FAF53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202" name="Google Shape;216;p17">
                <a:extLst>
                  <a:ext uri="{FF2B5EF4-FFF2-40B4-BE49-F238E27FC236}">
                    <a16:creationId xmlns="" xmlns:a16="http://schemas.microsoft.com/office/drawing/2014/main" id="{D6F0A042-4EA8-2740-97A8-5C73B4ED35BE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203" name="Picture 88">
                <a:extLst>
                  <a:ext uri="{FF2B5EF4-FFF2-40B4-BE49-F238E27FC236}">
                    <a16:creationId xmlns="" xmlns:a16="http://schemas.microsoft.com/office/drawing/2014/main" id="{A6854121-00E5-5A41-A6A1-D245C05057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148" name="Group 33">
              <a:extLst>
                <a:ext uri="{FF2B5EF4-FFF2-40B4-BE49-F238E27FC236}">
                  <a16:creationId xmlns="" xmlns:a16="http://schemas.microsoft.com/office/drawing/2014/main" id="{40F410DA-01FA-384E-BBB3-2098CC01321F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192" name="Google Shape;179;p17">
                <a:extLst>
                  <a:ext uri="{FF2B5EF4-FFF2-40B4-BE49-F238E27FC236}">
                    <a16:creationId xmlns="" xmlns:a16="http://schemas.microsoft.com/office/drawing/2014/main" id="{9261D397-99CB-4C4C-9190-285321C6E1A5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93" name="Google Shape;180;p17">
                <a:extLst>
                  <a:ext uri="{FF2B5EF4-FFF2-40B4-BE49-F238E27FC236}">
                    <a16:creationId xmlns="" xmlns:a16="http://schemas.microsoft.com/office/drawing/2014/main" id="{6515499D-357F-5046-BF51-F7B310075544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197" name="Google Shape;181;p17">
                  <a:extLst>
                    <a:ext uri="{FF2B5EF4-FFF2-40B4-BE49-F238E27FC236}">
                      <a16:creationId xmlns="" xmlns:a16="http://schemas.microsoft.com/office/drawing/2014/main" id="{39B70A39-9B4E-1E43-8546-CDD4CFDDCC1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98" name="Google Shape;182;p17">
                  <a:extLst>
                    <a:ext uri="{FF2B5EF4-FFF2-40B4-BE49-F238E27FC236}">
                      <a16:creationId xmlns="" xmlns:a16="http://schemas.microsoft.com/office/drawing/2014/main" id="{DDF0D108-7900-0B47-9386-9851AE137D5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194" name="Google Shape;208;p17">
                <a:extLst>
                  <a:ext uri="{FF2B5EF4-FFF2-40B4-BE49-F238E27FC236}">
                    <a16:creationId xmlns="" xmlns:a16="http://schemas.microsoft.com/office/drawing/2014/main" id="{7F75D125-2F66-E845-AEE0-E696BD6BD7C7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95" name="Google Shape;216;p17">
                <a:extLst>
                  <a:ext uri="{FF2B5EF4-FFF2-40B4-BE49-F238E27FC236}">
                    <a16:creationId xmlns="" xmlns:a16="http://schemas.microsoft.com/office/drawing/2014/main" id="{17AE22F8-50B1-134B-BC0D-DC16B1ABF75F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96" name="Picture 81">
                <a:extLst>
                  <a:ext uri="{FF2B5EF4-FFF2-40B4-BE49-F238E27FC236}">
                    <a16:creationId xmlns="" xmlns:a16="http://schemas.microsoft.com/office/drawing/2014/main" id="{7E67FD54-0156-0242-A56A-6939A17589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452" y="2263304"/>
                <a:ext cx="541371" cy="523400"/>
              </a:xfrm>
              <a:prstGeom prst="rect">
                <a:avLst/>
              </a:prstGeom>
              <a:grpFill/>
            </p:spPr>
          </p:pic>
        </p:grpSp>
        <p:grpSp>
          <p:nvGrpSpPr>
            <p:cNvPr id="149" name="Group 34">
              <a:extLst>
                <a:ext uri="{FF2B5EF4-FFF2-40B4-BE49-F238E27FC236}">
                  <a16:creationId xmlns="" xmlns:a16="http://schemas.microsoft.com/office/drawing/2014/main" id="{E52FF7CB-7864-994E-BC03-BF852B13E582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184" name="Google Shape;178;p17">
                <a:extLst>
                  <a:ext uri="{FF2B5EF4-FFF2-40B4-BE49-F238E27FC236}">
                    <a16:creationId xmlns="" xmlns:a16="http://schemas.microsoft.com/office/drawing/2014/main" id="{01539741-E46F-D249-A1CE-5DEF121D5BFA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188" name="Google Shape;179;p17">
                  <a:extLst>
                    <a:ext uri="{FF2B5EF4-FFF2-40B4-BE49-F238E27FC236}">
                      <a16:creationId xmlns="" xmlns:a16="http://schemas.microsoft.com/office/drawing/2014/main" id="{980160CF-6AF8-274F-AC05-042EAD832C3F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189" name="Google Shape;180;p17">
                  <a:extLst>
                    <a:ext uri="{FF2B5EF4-FFF2-40B4-BE49-F238E27FC236}">
                      <a16:creationId xmlns="" xmlns:a16="http://schemas.microsoft.com/office/drawing/2014/main" id="{10C31613-948B-2D4E-8EE9-5959E4EC5A05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190" name="Google Shape;181;p17">
                    <a:extLst>
                      <a:ext uri="{FF2B5EF4-FFF2-40B4-BE49-F238E27FC236}">
                        <a16:creationId xmlns="" xmlns:a16="http://schemas.microsoft.com/office/drawing/2014/main" id="{CCDDCA24-CC27-9E4B-9D19-C5CF52A4B755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191" name="Google Shape;182;p17">
                    <a:extLst>
                      <a:ext uri="{FF2B5EF4-FFF2-40B4-BE49-F238E27FC236}">
                        <a16:creationId xmlns="" xmlns:a16="http://schemas.microsoft.com/office/drawing/2014/main" id="{D2DB38A1-3AD7-B84D-8056-9AAAA6E4F86E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185" name="Google Shape;208;p17">
                <a:extLst>
                  <a:ext uri="{FF2B5EF4-FFF2-40B4-BE49-F238E27FC236}">
                    <a16:creationId xmlns="" xmlns:a16="http://schemas.microsoft.com/office/drawing/2014/main" id="{B818BDEF-73A4-C148-9890-E921FAB05C13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186" name="Google Shape;216;p17">
                <a:extLst>
                  <a:ext uri="{FF2B5EF4-FFF2-40B4-BE49-F238E27FC236}">
                    <a16:creationId xmlns="" xmlns:a16="http://schemas.microsoft.com/office/drawing/2014/main" id="{0D17E89A-94E8-234C-AD58-2447AD5BD99A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187" name="Picture 72">
                <a:extLst>
                  <a:ext uri="{FF2B5EF4-FFF2-40B4-BE49-F238E27FC236}">
                    <a16:creationId xmlns="" xmlns:a16="http://schemas.microsoft.com/office/drawing/2014/main" id="{762E6061-2C3C-AF47-BF6A-CD50F741A3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150" name="Google Shape;178;p17">
              <a:extLst>
                <a:ext uri="{FF2B5EF4-FFF2-40B4-BE49-F238E27FC236}">
                  <a16:creationId xmlns="" xmlns:a16="http://schemas.microsoft.com/office/drawing/2014/main" id="{324BE07F-EF02-BC43-B4B4-DE727A8A450D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80" name="Google Shape;179;p17">
                <a:extLst>
                  <a:ext uri="{FF2B5EF4-FFF2-40B4-BE49-F238E27FC236}">
                    <a16:creationId xmlns="" xmlns:a16="http://schemas.microsoft.com/office/drawing/2014/main" id="{28CF2167-B6C4-AE49-9BE7-BFBACB8DB556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81" name="Google Shape;180;p17">
                <a:extLst>
                  <a:ext uri="{FF2B5EF4-FFF2-40B4-BE49-F238E27FC236}">
                    <a16:creationId xmlns="" xmlns:a16="http://schemas.microsoft.com/office/drawing/2014/main" id="{C5A9332D-A138-8948-8643-50F6AA90D4A3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82" name="Google Shape;181;p17">
                  <a:extLst>
                    <a:ext uri="{FF2B5EF4-FFF2-40B4-BE49-F238E27FC236}">
                      <a16:creationId xmlns="" xmlns:a16="http://schemas.microsoft.com/office/drawing/2014/main" id="{D1A51552-1FD8-5843-8DA2-B018E7E28FD8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83" name="Google Shape;182;p17">
                  <a:extLst>
                    <a:ext uri="{FF2B5EF4-FFF2-40B4-BE49-F238E27FC236}">
                      <a16:creationId xmlns="" xmlns:a16="http://schemas.microsoft.com/office/drawing/2014/main" id="{1BA982C5-6206-1F45-99A3-9A3EDD8CCE1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51" name="Google Shape;208;p17">
              <a:extLst>
                <a:ext uri="{FF2B5EF4-FFF2-40B4-BE49-F238E27FC236}">
                  <a16:creationId xmlns="" xmlns:a16="http://schemas.microsoft.com/office/drawing/2014/main" id="{942196F2-81C1-D44E-B7D6-906F6637EAB8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52" name="Google Shape;216;p17">
              <a:extLst>
                <a:ext uri="{FF2B5EF4-FFF2-40B4-BE49-F238E27FC236}">
                  <a16:creationId xmlns="" xmlns:a16="http://schemas.microsoft.com/office/drawing/2014/main" id="{3391237C-446C-4844-B396-A99ED3ABC75E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153" name="Google Shape;178;p17">
              <a:extLst>
                <a:ext uri="{FF2B5EF4-FFF2-40B4-BE49-F238E27FC236}">
                  <a16:creationId xmlns="" xmlns:a16="http://schemas.microsoft.com/office/drawing/2014/main" id="{85B24F9A-2F90-D342-BDE0-256C6439097E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6" name="Google Shape;179;p17">
                <a:extLst>
                  <a:ext uri="{FF2B5EF4-FFF2-40B4-BE49-F238E27FC236}">
                    <a16:creationId xmlns="" xmlns:a16="http://schemas.microsoft.com/office/drawing/2014/main" id="{C1A27307-1AF3-C746-820E-E22C00F2D8A7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7" name="Google Shape;180;p17">
                <a:extLst>
                  <a:ext uri="{FF2B5EF4-FFF2-40B4-BE49-F238E27FC236}">
                    <a16:creationId xmlns="" xmlns:a16="http://schemas.microsoft.com/office/drawing/2014/main" id="{54083E50-98C9-2245-B92B-4E0C2DD99D18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8" name="Google Shape;181;p17">
                  <a:extLst>
                    <a:ext uri="{FF2B5EF4-FFF2-40B4-BE49-F238E27FC236}">
                      <a16:creationId xmlns="" xmlns:a16="http://schemas.microsoft.com/office/drawing/2014/main" id="{C05F6C8B-045E-4041-A751-A90B31B76CD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9" name="Google Shape;182;p17">
                  <a:extLst>
                    <a:ext uri="{FF2B5EF4-FFF2-40B4-BE49-F238E27FC236}">
                      <a16:creationId xmlns="" xmlns:a16="http://schemas.microsoft.com/office/drawing/2014/main" id="{A7027357-9476-304A-B262-A9E98EE0613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54" name="Google Shape;208;p17">
              <a:extLst>
                <a:ext uri="{FF2B5EF4-FFF2-40B4-BE49-F238E27FC236}">
                  <a16:creationId xmlns="" xmlns:a16="http://schemas.microsoft.com/office/drawing/2014/main" id="{15AA5820-5E56-AC4B-98F7-1BDBBF59B150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55" name="Google Shape;216;p17">
              <a:extLst>
                <a:ext uri="{FF2B5EF4-FFF2-40B4-BE49-F238E27FC236}">
                  <a16:creationId xmlns="" xmlns:a16="http://schemas.microsoft.com/office/drawing/2014/main" id="{1ABCAAA5-F8C6-DF46-8020-E4DC2A803A6A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56" name="Picture 41">
              <a:extLst>
                <a:ext uri="{FF2B5EF4-FFF2-40B4-BE49-F238E27FC236}">
                  <a16:creationId xmlns="" xmlns:a16="http://schemas.microsoft.com/office/drawing/2014/main" id="{DBF53CBF-B0E1-3345-8C60-6B1B271F6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157" name="Picture 42">
              <a:extLst>
                <a:ext uri="{FF2B5EF4-FFF2-40B4-BE49-F238E27FC236}">
                  <a16:creationId xmlns="" xmlns:a16="http://schemas.microsoft.com/office/drawing/2014/main" id="{EC9AFBAA-A09C-7A4A-A3A4-FCEB888F4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158" name="Picture 43">
              <a:extLst>
                <a:ext uri="{FF2B5EF4-FFF2-40B4-BE49-F238E27FC236}">
                  <a16:creationId xmlns="" xmlns:a16="http://schemas.microsoft.com/office/drawing/2014/main" id="{8DA84A70-BA92-E745-BE6C-449AD88A5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159" name="Picture 44">
              <a:extLst>
                <a:ext uri="{FF2B5EF4-FFF2-40B4-BE49-F238E27FC236}">
                  <a16:creationId xmlns="" xmlns:a16="http://schemas.microsoft.com/office/drawing/2014/main" id="{5B0453A3-1FE5-D342-AB70-DDB4636B7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160" name="Picture 45">
              <a:extLst>
                <a:ext uri="{FF2B5EF4-FFF2-40B4-BE49-F238E27FC236}">
                  <a16:creationId xmlns="" xmlns:a16="http://schemas.microsoft.com/office/drawing/2014/main" id="{E33C0FA7-7FBF-1F42-85F7-A5F16D3A4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161" name="Picture 46">
              <a:extLst>
                <a:ext uri="{FF2B5EF4-FFF2-40B4-BE49-F238E27FC236}">
                  <a16:creationId xmlns="" xmlns:a16="http://schemas.microsoft.com/office/drawing/2014/main" id="{CE0A4E07-FA1B-A047-8BF3-D31D2F647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162" name="Picture 47">
              <a:extLst>
                <a:ext uri="{FF2B5EF4-FFF2-40B4-BE49-F238E27FC236}">
                  <a16:creationId xmlns="" xmlns:a16="http://schemas.microsoft.com/office/drawing/2014/main" id="{0CCE1F22-3B91-9342-8BCA-B13804F0D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163" name="Picture 48">
              <a:extLst>
                <a:ext uri="{FF2B5EF4-FFF2-40B4-BE49-F238E27FC236}">
                  <a16:creationId xmlns="" xmlns:a16="http://schemas.microsoft.com/office/drawing/2014/main" id="{DBD28EA5-C4A5-A647-A5BF-DC39837ED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164" name="Connector: Elbow 254">
              <a:extLst>
                <a:ext uri="{FF2B5EF4-FFF2-40B4-BE49-F238E27FC236}">
                  <a16:creationId xmlns="" xmlns:a16="http://schemas.microsoft.com/office/drawing/2014/main" id="{FFBAE29E-7F69-D64B-9055-0B63C3AABACD}"/>
                </a:ext>
              </a:extLst>
            </p:cNvPr>
            <p:cNvCxnSpPr>
              <a:cxnSpLocks/>
              <a:stCxn id="201" idx="2"/>
              <a:endCxn id="194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5" name="Connector: Elbow 254">
              <a:extLst>
                <a:ext uri="{FF2B5EF4-FFF2-40B4-BE49-F238E27FC236}">
                  <a16:creationId xmlns="" xmlns:a16="http://schemas.microsoft.com/office/drawing/2014/main" id="{46865EE6-60AA-A24E-BCAC-61FFA1F2F188}"/>
                </a:ext>
              </a:extLst>
            </p:cNvPr>
            <p:cNvCxnSpPr>
              <a:cxnSpLocks/>
              <a:endCxn id="185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6" name="Connector: Elbow 254">
              <a:extLst>
                <a:ext uri="{FF2B5EF4-FFF2-40B4-BE49-F238E27FC236}">
                  <a16:creationId xmlns="" xmlns:a16="http://schemas.microsoft.com/office/drawing/2014/main" id="{F775C302-1BD3-9A4E-B352-1117BB9E0726}"/>
                </a:ext>
              </a:extLst>
            </p:cNvPr>
            <p:cNvCxnSpPr>
              <a:cxnSpLocks/>
              <a:stCxn id="192" idx="3"/>
              <a:endCxn id="210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167" name="Connector: Elbow 254">
              <a:extLst>
                <a:ext uri="{FF2B5EF4-FFF2-40B4-BE49-F238E27FC236}">
                  <a16:creationId xmlns="" xmlns:a16="http://schemas.microsoft.com/office/drawing/2014/main" id="{6D04CEEB-A980-1845-B74B-3F1F7C6EE434}"/>
                </a:ext>
              </a:extLst>
            </p:cNvPr>
            <p:cNvCxnSpPr>
              <a:cxnSpLocks/>
              <a:endCxn id="145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168" name="Google Shape;178;p17">
              <a:extLst>
                <a:ext uri="{FF2B5EF4-FFF2-40B4-BE49-F238E27FC236}">
                  <a16:creationId xmlns="" xmlns:a16="http://schemas.microsoft.com/office/drawing/2014/main" id="{0E1C897D-5D25-C846-8665-B846FB622674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172" name="Google Shape;179;p17">
                <a:extLst>
                  <a:ext uri="{FF2B5EF4-FFF2-40B4-BE49-F238E27FC236}">
                    <a16:creationId xmlns="" xmlns:a16="http://schemas.microsoft.com/office/drawing/2014/main" id="{8FAA2588-A35F-A444-BDA7-B6FAFA21F461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173" name="Google Shape;180;p17">
                <a:extLst>
                  <a:ext uri="{FF2B5EF4-FFF2-40B4-BE49-F238E27FC236}">
                    <a16:creationId xmlns="" xmlns:a16="http://schemas.microsoft.com/office/drawing/2014/main" id="{9040ADAC-6479-2042-8CB3-B4B062DB3C4D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174" name="Google Shape;181;p17">
                  <a:extLst>
                    <a:ext uri="{FF2B5EF4-FFF2-40B4-BE49-F238E27FC236}">
                      <a16:creationId xmlns="" xmlns:a16="http://schemas.microsoft.com/office/drawing/2014/main" id="{75C0A040-A650-1E40-9851-F3614D58E534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175" name="Google Shape;182;p17">
                  <a:extLst>
                    <a:ext uri="{FF2B5EF4-FFF2-40B4-BE49-F238E27FC236}">
                      <a16:creationId xmlns="" xmlns:a16="http://schemas.microsoft.com/office/drawing/2014/main" id="{707F03EB-2DCF-CF4B-88FB-C4E8AA4B7F9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169" name="Google Shape;208;p17">
              <a:extLst>
                <a:ext uri="{FF2B5EF4-FFF2-40B4-BE49-F238E27FC236}">
                  <a16:creationId xmlns="" xmlns:a16="http://schemas.microsoft.com/office/drawing/2014/main" id="{C0691E70-C6EF-0845-BA6B-9EB5B0C31166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170" name="Google Shape;216;p17">
              <a:extLst>
                <a:ext uri="{FF2B5EF4-FFF2-40B4-BE49-F238E27FC236}">
                  <a16:creationId xmlns="" xmlns:a16="http://schemas.microsoft.com/office/drawing/2014/main" id="{D6E64C05-0513-504A-8EBB-8CEA703B10F8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171" name="Picture 56">
              <a:extLst>
                <a:ext uri="{FF2B5EF4-FFF2-40B4-BE49-F238E27FC236}">
                  <a16:creationId xmlns="" xmlns:a16="http://schemas.microsoft.com/office/drawing/2014/main" id="{62F37C4B-270D-254E-AC5A-6D5390D77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61680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5753100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電腦軟體：函式庫</a:t>
            </a:r>
            <a:endParaRPr lang="en-US" altLang="zh-TW" sz="40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23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E5BA8E-4899-6849-8E3F-23E437A0264B}"/>
              </a:ext>
            </a:extLst>
          </p:cNvPr>
          <p:cNvSpPr txBox="1">
            <a:spLocks/>
          </p:cNvSpPr>
          <p:nvPr/>
        </p:nvSpPr>
        <p:spPr bwMode="auto">
          <a:xfrm>
            <a:off x="269661" y="1329676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◼︎運行函式庫是一群支援程式執行的函式，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提供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數學運算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如數學函數值、亂數產生、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解方程式⋯等副程式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輸出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等功能。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◼︎函式庫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內建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在系統裡，為系統軟體的一部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分，通常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由系統廠商提供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◼︎函式庫的內容相當豐富，使用者可以在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執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行程式時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呼叫使用，但其內容未必對使用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者公開。</a:t>
            </a:r>
          </a:p>
        </p:txBody>
      </p:sp>
      <p:pic>
        <p:nvPicPr>
          <p:cNvPr id="6" name="圖形 5" descr="住家">
            <a:hlinkClick r:id="rId2" action="ppaction://hlinksldjump"/>
            <a:extLst>
              <a:ext uri="{FF2B5EF4-FFF2-40B4-BE49-F238E27FC236}">
                <a16:creationId xmlns="" xmlns:a16="http://schemas.microsoft.com/office/drawing/2014/main" id="{8091F50C-FFE0-8B4C-AE0F-1A1F559C9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1057" y="5538432"/>
            <a:ext cx="816429" cy="8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1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90488"/>
            <a:ext cx="5791200" cy="984251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系統平臺的重要發展與演進</a:t>
            </a:r>
            <a:endParaRPr lang="zh-TW" altLang="en-US" sz="4000" dirty="0">
              <a:solidFill>
                <a:schemeClr val="bg1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24</a:t>
            </a:fld>
            <a:endParaRPr kumimoji="1" lang="zh-TW" altLang="en-US" dirty="0"/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F12A25FA-E1F6-8149-A7BF-E4C69073EFEB}"/>
              </a:ext>
            </a:extLst>
          </p:cNvPr>
          <p:cNvGrpSpPr/>
          <p:nvPr/>
        </p:nvGrpSpPr>
        <p:grpSpPr>
          <a:xfrm>
            <a:off x="0" y="2938073"/>
            <a:ext cx="9188970" cy="3934918"/>
            <a:chOff x="0" y="3692493"/>
            <a:chExt cx="8075411" cy="3079675"/>
          </a:xfrm>
        </p:grpSpPr>
        <p:pic>
          <p:nvPicPr>
            <p:cNvPr id="5" name="圖片 4">
              <a:extLst>
                <a:ext uri="{FF2B5EF4-FFF2-40B4-BE49-F238E27FC236}">
                  <a16:creationId xmlns="" xmlns:a16="http://schemas.microsoft.com/office/drawing/2014/main" id="{01933E7E-07ED-2847-A6B9-B7F8C91FD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3919491"/>
              <a:ext cx="4177030" cy="2827266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86ECC001-D014-524F-909A-37F5CF2D6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8381" y="3692493"/>
              <a:ext cx="4177030" cy="3079675"/>
            </a:xfrm>
            <a:prstGeom prst="rect">
              <a:avLst/>
            </a:prstGeom>
          </p:spPr>
        </p:pic>
      </p:grp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EDA65C2D-1248-CA46-87CB-3E438E41050D}"/>
              </a:ext>
            </a:extLst>
          </p:cNvPr>
          <p:cNvSpPr/>
          <p:nvPr/>
        </p:nvSpPr>
        <p:spPr>
          <a:xfrm>
            <a:off x="2514600" y="2803161"/>
            <a:ext cx="2057400" cy="10043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3B21D0E4-2475-334F-BA2B-52045E0CDB6A}"/>
              </a:ext>
            </a:extLst>
          </p:cNvPr>
          <p:cNvSpPr/>
          <p:nvPr/>
        </p:nvSpPr>
        <p:spPr>
          <a:xfrm>
            <a:off x="6300163" y="2634523"/>
            <a:ext cx="2843837" cy="11729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166726E2-6E2F-0C45-9916-E602AFF2E30B}"/>
              </a:ext>
            </a:extLst>
          </p:cNvPr>
          <p:cNvSpPr/>
          <p:nvPr/>
        </p:nvSpPr>
        <p:spPr>
          <a:xfrm>
            <a:off x="3801786" y="3712816"/>
            <a:ext cx="740231" cy="358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3D15A03F-4384-8042-8A29-572403DB4553}"/>
              </a:ext>
            </a:extLst>
          </p:cNvPr>
          <p:cNvSpPr/>
          <p:nvPr/>
        </p:nvSpPr>
        <p:spPr>
          <a:xfrm>
            <a:off x="4152276" y="6532443"/>
            <a:ext cx="577486" cy="294910"/>
          </a:xfrm>
          <a:prstGeom prst="rect">
            <a:avLst/>
          </a:prstGeom>
          <a:solidFill>
            <a:srgbClr val="F9FBF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162</a:t>
            </a:r>
            <a:endParaRPr lang="zh-TW" altLang="en-US" dirty="0"/>
          </a:p>
        </p:txBody>
      </p:sp>
      <p:sp>
        <p:nvSpPr>
          <p:cNvPr id="15" name="◎ 電腦輔助學習趨勢…"/>
          <p:cNvSpPr txBox="1">
            <a:spLocks/>
          </p:cNvSpPr>
          <p:nvPr/>
        </p:nvSpPr>
        <p:spPr>
          <a:xfrm>
            <a:off x="334413" y="956366"/>
            <a:ext cx="8809587" cy="4195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7" indent="-358775">
              <a:spcBef>
                <a:spcPts val="14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40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從專業到普及</a:t>
            </a: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/>
            </a:r>
            <a:b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</a:b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以前大型電腦大部分只為</a:t>
            </a:r>
            <a:r>
              <a:rPr lang="zh-TW" altLang="en-US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大機構</a:t>
            </a: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（如政府機關、企 </a:t>
            </a:r>
          </a:p>
          <a:p>
            <a:pPr marL="179387" indent="-358775">
              <a:spcBef>
                <a:spcPts val="14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業、軍事單位、醫院、金融機構等）服務；現在個</a:t>
            </a:r>
          </a:p>
          <a:p>
            <a:pPr marL="179387" indent="-358775">
              <a:spcBef>
                <a:spcPts val="14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人電腦的出現使電腦由</a:t>
            </a:r>
            <a:r>
              <a:rPr lang="zh-TW" altLang="en-US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專業的用途普及到一般用途。</a:t>
            </a:r>
          </a:p>
          <a:p>
            <a:pPr marL="179387" indent="-358775">
              <a:spcBef>
                <a:spcPts val="14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b="1" dirty="0" smtClean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b="1" dirty="0">
              <a:solidFill>
                <a:srgbClr val="FF0000"/>
              </a:solidFill>
              <a:latin typeface="HEITI SC MEDIUM" pitchFamily="2" charset="-128"/>
              <a:ea typeface="HEITI SC MEDIUM" pitchFamily="2" charset="-128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763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164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90488"/>
            <a:ext cx="5791200" cy="984251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系統平臺的重要發展與演進</a:t>
            </a:r>
            <a:endParaRPr lang="zh-TW" altLang="en-US" sz="4000" dirty="0">
              <a:solidFill>
                <a:schemeClr val="bg1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25</a:t>
            </a:fld>
            <a:endParaRPr kumimoji="1" lang="zh-TW" altLang="en-US" dirty="0"/>
          </a:p>
        </p:txBody>
      </p:sp>
      <p:sp>
        <p:nvSpPr>
          <p:cNvPr id="8" name="◎ 電腦輔助學習趨勢…"/>
          <p:cNvSpPr txBox="1">
            <a:spLocks/>
          </p:cNvSpPr>
          <p:nvPr/>
        </p:nvSpPr>
        <p:spPr>
          <a:xfrm>
            <a:off x="616911" y="1331118"/>
            <a:ext cx="8809587" cy="4195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7" indent="-358775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硬體及軟體的重要進展包括：</a:t>
            </a:r>
          </a:p>
          <a:p>
            <a:pPr marL="0" indent="0">
              <a:lnSpc>
                <a:spcPts val="234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</a:t>
            </a:r>
          </a:p>
          <a:p>
            <a:pPr marL="0" indent="0">
              <a:lnSpc>
                <a:spcPts val="304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</a:t>
            </a:r>
            <a:r>
              <a:rPr lang="en-US" altLang="zh-TW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 </a:t>
            </a: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中央處理器的進展</a:t>
            </a:r>
          </a:p>
          <a:p>
            <a:pPr marL="0" indent="0">
              <a:lnSpc>
                <a:spcPts val="304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        </a:t>
            </a:r>
            <a:r>
              <a:rPr lang="en-US" altLang="zh-TW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2. </a:t>
            </a: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記憶設備的進展</a:t>
            </a:r>
          </a:p>
          <a:p>
            <a:pPr marL="0" indent="0">
              <a:lnSpc>
                <a:spcPts val="304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        </a:t>
            </a:r>
            <a:r>
              <a:rPr lang="en-US" altLang="zh-TW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3. </a:t>
            </a: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作業系統的進展</a:t>
            </a:r>
          </a:p>
          <a:p>
            <a:pPr marL="0" indent="0">
              <a:lnSpc>
                <a:spcPts val="304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        </a:t>
            </a:r>
            <a:r>
              <a:rPr lang="en-US" altLang="zh-TW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4. </a:t>
            </a:r>
            <a:r>
              <a:rPr lang="zh-TW" altLang="en-US" sz="4000" b="1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網路與其他多元發展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4000" b="1" dirty="0" smtClean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4000" b="1" dirty="0">
              <a:solidFill>
                <a:srgbClr val="FF0000"/>
              </a:solidFill>
              <a:latin typeface="HEITI SC MEDIUM" pitchFamily="2" charset="-128"/>
              <a:ea typeface="HEITI SC MEDIUM" pitchFamily="2" charset="-128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675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164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90488"/>
            <a:ext cx="5051425" cy="98425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處理器的重要進展</a:t>
            </a:r>
            <a:endParaRPr lang="zh-TW" altLang="en-US" sz="4400" dirty="0">
              <a:solidFill>
                <a:schemeClr val="bg1"/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26</a:t>
            </a:fld>
            <a:endParaRPr kumimoji="1" lang="zh-TW" altLang="en-US" dirty="0"/>
          </a:p>
        </p:txBody>
      </p:sp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EB1F1E02-6CE2-7447-B2A0-C5A829B60D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78" y="1478716"/>
            <a:ext cx="8668604" cy="374218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07561DBD-7A66-E240-804A-7BA636A2595F}"/>
              </a:ext>
            </a:extLst>
          </p:cNvPr>
          <p:cNvSpPr/>
          <p:nvPr/>
        </p:nvSpPr>
        <p:spPr>
          <a:xfrm>
            <a:off x="654016" y="2925920"/>
            <a:ext cx="3947964" cy="18980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10" name="Rectangle 5">
            <a:extLst>
              <a:ext uri="{FF2B5EF4-FFF2-40B4-BE49-F238E27FC236}">
                <a16:creationId xmlns="" xmlns:a16="http://schemas.microsoft.com/office/drawing/2014/main" id="{E3CA5BC7-D95D-5449-9E32-4F71A555D5AC}"/>
              </a:ext>
            </a:extLst>
          </p:cNvPr>
          <p:cNvSpPr/>
          <p:nvPr/>
        </p:nvSpPr>
        <p:spPr>
          <a:xfrm>
            <a:off x="739846" y="3305234"/>
            <a:ext cx="4248472" cy="2516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以前傳統個人電腦，</a:t>
            </a:r>
            <a:endParaRPr lang="en-US" altLang="zh-TW" sz="3200" dirty="0">
              <a:solidFill>
                <a:schemeClr val="tx1"/>
              </a:solidFill>
              <a:latin typeface="Heiti TC Medium" pitchFamily="2" charset="-128"/>
              <a:ea typeface="Heiti TC Medium" pitchFamily="2" charset="-128"/>
              <a:cs typeface="Arial" panose="020B0604020202020204" pitchFamily="34" charset="0"/>
            </a:endParaRPr>
          </a:p>
          <a:p>
            <a:pPr algn="just"/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只有一顆</a:t>
            </a:r>
            <a:r>
              <a:rPr lang="en-US" altLang="zh-TW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CPU</a:t>
            </a: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，目前個人電腦的基本配備</a:t>
            </a:r>
            <a:endParaRPr lang="en-US" altLang="zh-TW" sz="3200" dirty="0">
              <a:solidFill>
                <a:schemeClr val="tx1"/>
              </a:solidFill>
              <a:latin typeface="Heiti TC Medium" pitchFamily="2" charset="-128"/>
              <a:ea typeface="Heiti TC Medium" pitchFamily="2" charset="-128"/>
              <a:cs typeface="Arial" panose="020B0604020202020204" pitchFamily="34" charset="0"/>
            </a:endParaRPr>
          </a:p>
          <a:p>
            <a:pPr algn="just"/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至少都有</a:t>
            </a:r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雙核心</a:t>
            </a: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，網</a:t>
            </a:r>
            <a:endParaRPr lang="en-US" altLang="zh-TW" sz="3200" dirty="0">
              <a:solidFill>
                <a:schemeClr val="tx1"/>
              </a:solidFill>
              <a:latin typeface="Heiti TC Medium" pitchFamily="2" charset="-128"/>
              <a:ea typeface="Heiti TC Medium" pitchFamily="2" charset="-128"/>
              <a:cs typeface="Arial" panose="020B0604020202020204" pitchFamily="34" charset="0"/>
            </a:endParaRPr>
          </a:p>
          <a:p>
            <a:pPr algn="just"/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路伺服器至少</a:t>
            </a:r>
            <a:r>
              <a:rPr lang="en-US" altLang="zh-TW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8</a:t>
            </a:r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核心</a:t>
            </a: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。 </a:t>
            </a:r>
          </a:p>
          <a:p>
            <a:pPr algn="ctr"/>
            <a:endParaRPr lang="en-US" sz="4400" dirty="0">
              <a:solidFill>
                <a:schemeClr val="tx1"/>
              </a:solidFill>
              <a:latin typeface="Heiti TC Medium" pitchFamily="2" charset="-128"/>
              <a:ea typeface="Heiti TC Medium" pitchFamily="2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29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DE6926E7-AF7F-164E-B147-EB2BA2FA63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895" y="1524000"/>
            <a:ext cx="8204200" cy="3810000"/>
          </a:xfrm>
          <a:prstGeom prst="rect">
            <a:avLst/>
          </a:prstGeom>
        </p:spPr>
      </p:pic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164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</a:rPr>
              <a:t>處理器的重要進展</a:t>
            </a:r>
            <a:endParaRPr lang="zh-TW" altLang="en-US" sz="6600" dirty="0">
              <a:latin typeface="Heiti TC Medium" pitchFamily="2" charset="-128"/>
              <a:ea typeface="Heiti TC Medium" pitchFamily="2" charset="-128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27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97850FC3-8B0B-764D-8641-EB626B74D1C0}"/>
              </a:ext>
            </a:extLst>
          </p:cNvPr>
          <p:cNvSpPr/>
          <p:nvPr/>
        </p:nvSpPr>
        <p:spPr>
          <a:xfrm>
            <a:off x="762000" y="3429000"/>
            <a:ext cx="3643745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1" name="Rectangle 7">
            <a:extLst>
              <a:ext uri="{FF2B5EF4-FFF2-40B4-BE49-F238E27FC236}">
                <a16:creationId xmlns="" xmlns:a16="http://schemas.microsoft.com/office/drawing/2014/main" id="{8FD199B4-6F1F-AB49-954A-31F0FDB6270F}"/>
              </a:ext>
            </a:extLst>
          </p:cNvPr>
          <p:cNvSpPr/>
          <p:nvPr/>
        </p:nvSpPr>
        <p:spPr>
          <a:xfrm>
            <a:off x="1025818" y="2991572"/>
            <a:ext cx="3835177" cy="3084655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lvl="0" algn="just" eaLnBrk="0">
              <a:defRPr/>
            </a:pP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圖形處理器</a:t>
            </a:r>
            <a:r>
              <a:rPr lang="en-US" altLang="zh-TW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(</a:t>
            </a:r>
            <a:r>
              <a:rPr lang="en-US" altLang="zh-TW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GPU</a:t>
            </a: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）的成功研發，讓</a:t>
            </a:r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處理圖形所需的大量運算</a:t>
            </a:r>
            <a:r>
              <a:rPr lang="zh-TW" altLang="en-US" sz="32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  <a:cs typeface="Arial" panose="020B0604020202020204" pitchFamily="34" charset="0"/>
              </a:rPr>
              <a:t>不再依賴中央處理器，加強了電腦的運算能力。</a:t>
            </a:r>
            <a:endParaRPr lang="en-US" sz="3200" dirty="0">
              <a:solidFill>
                <a:schemeClr val="tx1"/>
              </a:solidFill>
              <a:latin typeface="Heiti TC Medium" pitchFamily="2" charset="-128"/>
              <a:ea typeface="Heiti TC Medium" pitchFamily="2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37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165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記憶設備的演進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28</a:t>
            </a:fld>
            <a:endParaRPr kumimoji="1" lang="zh-TW" altLang="en-US" dirty="0"/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0BF8C1A7-4AD2-664A-91EB-CAFC0606BEBE}"/>
              </a:ext>
            </a:extLst>
          </p:cNvPr>
          <p:cNvSpPr txBox="1">
            <a:spLocks/>
          </p:cNvSpPr>
          <p:nvPr/>
        </p:nvSpPr>
        <p:spPr bwMode="auto">
          <a:xfrm>
            <a:off x="262699" y="1183443"/>
            <a:ext cx="8618601" cy="5046916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◼︎昔日大型電腦備份資料時，需要利用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磁帶機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或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硬碟機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，而現在可直接透過網路做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異地備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份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remote backup</a:t>
            </a: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）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讓系統平臺變得更有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效率 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◼︎早期個人電腦除主記憶體外，並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無輔助記憶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體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如硬碟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，要儲存程式或資料需靠外部的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磁碟或光碟片。爾後研發出硬碟設備外，對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於儲存資料的容量大為改善。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749162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系統平臺的概念</a:t>
            </a:r>
            <a:endParaRPr lang="zh-TW" altLang="en-US" sz="440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</a:t>
            </a:fld>
            <a:endParaRPr kumimoji="1"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CA9BA101-3BE6-D34F-8708-57F4F4B357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981" y="5349784"/>
            <a:ext cx="2889478" cy="1508216"/>
          </a:xfrm>
          <a:prstGeom prst="rect">
            <a:avLst/>
          </a:prstGeom>
        </p:spPr>
      </p:pic>
      <p:sp>
        <p:nvSpPr>
          <p:cNvPr id="10" name="◎ 電腦輔助學習趨勢…"/>
          <p:cNvSpPr txBox="1">
            <a:spLocks/>
          </p:cNvSpPr>
          <p:nvPr/>
        </p:nvSpPr>
        <p:spPr>
          <a:xfrm>
            <a:off x="167206" y="1257966"/>
            <a:ext cx="9287690" cy="41957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◼資訊科技的系統平臺是指一組</a:t>
            </a: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硬體設備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可供軟體運作的環境，可讓使用者與電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腦系統互動。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◼網路出現，平臺不僅提供使用者與他人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互動，使用者也可在平臺上</a:t>
            </a: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交換信息</a:t>
            </a: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共享資源</a:t>
            </a:r>
            <a:r>
              <a:rPr lang="zh-TW" altLang="en-US" sz="36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，如</a:t>
            </a: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教學平臺、遊戲平臺、購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物平臺。 </a:t>
            </a: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dirty="0" smtClean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dirty="0" smtClean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179387" indent="-358775">
              <a:spcBef>
                <a:spcPts val="800"/>
              </a:spcBef>
              <a:buFont typeface="Arial" panose="020B0604020202020204" pitchFamily="34" charset="0"/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b="1" dirty="0">
              <a:solidFill>
                <a:srgbClr val="FF0000"/>
              </a:solidFill>
              <a:latin typeface="HEITI SC MEDIUM" pitchFamily="2" charset="-128"/>
              <a:ea typeface="HEITI SC MEDIUM" pitchFamily="2" charset="-128"/>
              <a:cs typeface="Calibri"/>
              <a:sym typeface="Calibri"/>
            </a:endParaRPr>
          </a:p>
        </p:txBody>
      </p:sp>
      <p:sp>
        <p:nvSpPr>
          <p:cNvPr id="8" name="文字版面配置區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293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165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記憶設備的演進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29</a:t>
            </a:fld>
            <a:endParaRPr kumimoji="1" lang="zh-TW" altLang="en-US" dirty="0"/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0BF8C1A7-4AD2-664A-91EB-CAFC0606BEBE}"/>
              </a:ext>
            </a:extLst>
          </p:cNvPr>
          <p:cNvSpPr txBox="1">
            <a:spLocks/>
          </p:cNvSpPr>
          <p:nvPr/>
        </p:nvSpPr>
        <p:spPr bwMode="auto">
          <a:xfrm>
            <a:off x="180625" y="1357814"/>
            <a:ext cx="8438719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隨著科技材料的研發及技術的進步，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電腦的主記憶體及硬碟容量不斷提升。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5CFBEF85-02A5-6842-8BC1-F46C25211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067" y="3083158"/>
            <a:ext cx="6229192" cy="2882452"/>
          </a:xfrm>
          <a:prstGeom prst="rect">
            <a:avLst/>
          </a:prstGeom>
        </p:spPr>
      </p:pic>
      <p:pic>
        <p:nvPicPr>
          <p:cNvPr id="6" name="圖片 5">
            <a:hlinkClick r:id="rId3"/>
            <a:extLst>
              <a:ext uri="{FF2B5EF4-FFF2-40B4-BE49-F238E27FC236}">
                <a16:creationId xmlns="" xmlns:a16="http://schemas.microsoft.com/office/drawing/2014/main" id="{EC9E7FE0-022E-C24A-A34E-52CB0E1DD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045" y="2717156"/>
            <a:ext cx="1877787" cy="1152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19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165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記憶設備的演進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30</a:t>
            </a:fld>
            <a:endParaRPr kumimoji="1" lang="zh-TW" altLang="en-US" dirty="0"/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0BF8C1A7-4AD2-664A-91EB-CAFC0606BEBE}"/>
              </a:ext>
            </a:extLst>
          </p:cNvPr>
          <p:cNvSpPr txBox="1">
            <a:spLocks/>
          </p:cNvSpPr>
          <p:nvPr/>
        </p:nvSpPr>
        <p:spPr bwMode="auto">
          <a:xfrm>
            <a:off x="675819" y="1240966"/>
            <a:ext cx="7920433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隨身碟的問世取代以往的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軟碟片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軟碟機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，成為用來備份個人電腦資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料最普遍的方式。</a:t>
            </a:r>
          </a:p>
        </p:txBody>
      </p:sp>
      <p:pic>
        <p:nvPicPr>
          <p:cNvPr id="6" name="Picture 2" descr="Floppy disk 2009 G1.jpg">
            <a:extLst>
              <a:ext uri="{FF2B5EF4-FFF2-40B4-BE49-F238E27FC236}">
                <a16:creationId xmlns="" xmlns:a16="http://schemas.microsoft.com/office/drawing/2014/main" id="{6F9BC049-7CAC-0B40-A2A6-718BC976A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9547" y="3636821"/>
            <a:ext cx="4066705" cy="208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18735524-B71E-0343-B9CA-E0556562C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48" y="3579191"/>
            <a:ext cx="3809258" cy="219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9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165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記憶體的演進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31</a:t>
            </a:fld>
            <a:endParaRPr kumimoji="1" lang="zh-TW" altLang="en-US" dirty="0"/>
          </a:p>
        </p:txBody>
      </p:sp>
      <p:sp>
        <p:nvSpPr>
          <p:cNvPr id="16" name="◎ 電腦輔助學習趨勢…">
            <a:extLst>
              <a:ext uri="{FF2B5EF4-FFF2-40B4-BE49-F238E27FC236}">
                <a16:creationId xmlns="" xmlns:a16="http://schemas.microsoft.com/office/drawing/2014/main" id="{0BF8C1A7-4AD2-664A-91EB-CAFC0606BEBE}"/>
              </a:ext>
            </a:extLst>
          </p:cNvPr>
          <p:cNvSpPr txBox="1">
            <a:spLocks/>
          </p:cNvSpPr>
          <p:nvPr/>
        </p:nvSpPr>
        <p:spPr bwMode="auto">
          <a:xfrm>
            <a:off x="321672" y="929489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目前的個人電腦，大多配有至少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 GB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主記憶體，甚至可擴增到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16 GB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，輔助記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憶體的容量也逐漸增加到 </a:t>
            </a:r>
            <a:r>
              <a:rPr lang="en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PB</a:t>
            </a: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="" xmlns:a16="http://schemas.microsoft.com/office/drawing/2014/main" id="{D566B6FB-BE4E-F641-A421-3ADFDC20CC66}"/>
              </a:ext>
            </a:extLst>
          </p:cNvPr>
          <p:cNvGrpSpPr>
            <a:grpSpLocks/>
          </p:cNvGrpSpPr>
          <p:nvPr/>
        </p:nvGrpSpPr>
        <p:grpSpPr bwMode="auto">
          <a:xfrm>
            <a:off x="619034" y="2642320"/>
            <a:ext cx="7604374" cy="3514044"/>
            <a:chOff x="3131840" y="3240000"/>
            <a:chExt cx="8179523" cy="5256000"/>
          </a:xfrm>
        </p:grpSpPr>
        <p:grpSp>
          <p:nvGrpSpPr>
            <p:cNvPr id="6" name="群組 6">
              <a:extLst>
                <a:ext uri="{FF2B5EF4-FFF2-40B4-BE49-F238E27FC236}">
                  <a16:creationId xmlns="" xmlns:a16="http://schemas.microsoft.com/office/drawing/2014/main" id="{CEEBB32D-8074-464A-9758-44F36A09B5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240000"/>
              <a:ext cx="7884000" cy="5256000"/>
              <a:chOff x="3131840" y="2880000"/>
              <a:chExt cx="7884000" cy="5256000"/>
            </a:xfrm>
          </p:grpSpPr>
          <p:sp>
            <p:nvSpPr>
              <p:cNvPr id="9" name="圓角矩形 8">
                <a:extLst>
                  <a:ext uri="{FF2B5EF4-FFF2-40B4-BE49-F238E27FC236}">
                    <a16:creationId xmlns="" xmlns:a16="http://schemas.microsoft.com/office/drawing/2014/main" id="{0B994906-02B2-454F-B0C2-A1A957728959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0" name="圓角矩形 9">
                <a:extLst>
                  <a:ext uri="{FF2B5EF4-FFF2-40B4-BE49-F238E27FC236}">
                    <a16:creationId xmlns="" xmlns:a16="http://schemas.microsoft.com/office/drawing/2014/main" id="{3C5C3234-F7CA-A846-93AE-3B2873FE64B5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7" name="文字方塊 6">
              <a:extLst>
                <a:ext uri="{FF2B5EF4-FFF2-40B4-BE49-F238E27FC236}">
                  <a16:creationId xmlns="" xmlns:a16="http://schemas.microsoft.com/office/drawing/2014/main" id="{6E3F0CF2-6CC3-6F42-8ACF-796D3122C2FC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32A4EDA6-ECC0-A84D-AFE4-65227E7614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8933" y="3427159"/>
              <a:ext cx="7602430" cy="1007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/>
            <a:lstStyle>
              <a:lvl1pPr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lvl="0" eaLnBrk="0" fontAlgn="base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TW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      </a:t>
              </a:r>
              <a:r>
                <a:rPr lang="zh-TW" altLang="en-US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記憶體單位 </a:t>
              </a:r>
              <a:r>
                <a:rPr lang="en-US" altLang="zh-TW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(1024 = 2</a:t>
              </a:r>
              <a:r>
                <a:rPr lang="en-US" altLang="zh-TW" sz="2800" b="1" kern="1200" baseline="300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10</a:t>
              </a:r>
              <a:r>
                <a:rPr lang="en-US" altLang="zh-TW" sz="4400" b="1" kern="1200" dirty="0">
                  <a:solidFill>
                    <a:srgbClr val="C00000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)</a:t>
              </a: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F6D5C71C-CB6C-7144-BAB3-C3DBFE25CA58}"/>
              </a:ext>
            </a:extLst>
          </p:cNvPr>
          <p:cNvSpPr/>
          <p:nvPr/>
        </p:nvSpPr>
        <p:spPr>
          <a:xfrm>
            <a:off x="1909999" y="3478708"/>
            <a:ext cx="7077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rgbClr val="008C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KB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(Kilobyte) </a:t>
            </a:r>
          </a:p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MB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(Megabyte)= 1024 </a:t>
            </a:r>
            <a:r>
              <a:rPr lang="en-US" altLang="zh-TW" sz="2800" b="1" dirty="0">
                <a:solidFill>
                  <a:srgbClr val="008CC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KB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rgbClr val="E6724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(Gigabyte) = 1024 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MB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rgbClr val="E3608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(Terabyte) = 1024 </a:t>
            </a:r>
            <a:r>
              <a:rPr lang="en-US" altLang="zh-TW" sz="2800" b="1" dirty="0">
                <a:solidFill>
                  <a:srgbClr val="E6724D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GB </a:t>
            </a:r>
          </a:p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(Petabyte) = 1024 </a:t>
            </a:r>
            <a:r>
              <a:rPr lang="en-US" altLang="zh-TW" sz="2800" b="1" dirty="0">
                <a:solidFill>
                  <a:srgbClr val="E36082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TB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</a:p>
          <a:p>
            <a:pPr algn="just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</a:t>
            </a:r>
            <a:r>
              <a:rPr lang="en-US" altLang="zh-TW" sz="2800" b="1" dirty="0">
                <a:solidFill>
                  <a:srgbClr val="39753A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EB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(Exabyte) = 1024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PB</a:t>
            </a:r>
            <a:endParaRPr lang="zh-TW" altLang="en-US" sz="28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226570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166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作業系統的演進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32</a:t>
            </a:fld>
            <a:endParaRPr kumimoji="1" lang="zh-TW" altLang="en-US" dirty="0"/>
          </a:p>
        </p:txBody>
      </p:sp>
      <p:grpSp>
        <p:nvGrpSpPr>
          <p:cNvPr id="2" name="群組 1">
            <a:extLst>
              <a:ext uri="{FF2B5EF4-FFF2-40B4-BE49-F238E27FC236}">
                <a16:creationId xmlns="" xmlns:a16="http://schemas.microsoft.com/office/drawing/2014/main" id="{A7CB5AB7-4C31-3E43-8A67-177569608D0C}"/>
              </a:ext>
            </a:extLst>
          </p:cNvPr>
          <p:cNvGrpSpPr/>
          <p:nvPr/>
        </p:nvGrpSpPr>
        <p:grpSpPr>
          <a:xfrm>
            <a:off x="678470" y="1600200"/>
            <a:ext cx="6885709" cy="3657600"/>
            <a:chOff x="-2715491" y="2290767"/>
            <a:chExt cx="4352658" cy="2779997"/>
          </a:xfrm>
        </p:grpSpPr>
        <p:sp>
          <p:nvSpPr>
            <p:cNvPr id="7" name="Freeform 6">
              <a:extLst>
                <a:ext uri="{FF2B5EF4-FFF2-40B4-BE49-F238E27FC236}">
                  <a16:creationId xmlns="" xmlns:a16="http://schemas.microsoft.com/office/drawing/2014/main" id="{2BB6C4F7-B5A1-454B-B669-9F6A57B78805}"/>
                </a:ext>
              </a:extLst>
            </p:cNvPr>
            <p:cNvSpPr/>
            <p:nvPr/>
          </p:nvSpPr>
          <p:spPr>
            <a:xfrm rot="16200000">
              <a:off x="-1257283" y="4105932"/>
              <a:ext cx="832341" cy="415075"/>
            </a:xfrm>
            <a:custGeom>
              <a:avLst/>
              <a:gdLst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200" h="739140">
                  <a:moveTo>
                    <a:pt x="1219200" y="0"/>
                  </a:moveTo>
                  <a:cubicBezTo>
                    <a:pt x="1172210" y="178435"/>
                    <a:pt x="995680" y="425450"/>
                    <a:pt x="739140" y="434340"/>
                  </a:cubicBezTo>
                  <a:cubicBezTo>
                    <a:pt x="391160" y="473710"/>
                    <a:pt x="39370" y="389255"/>
                    <a:pt x="0" y="739140"/>
                  </a:cubicBezTo>
                </a:path>
              </a:pathLst>
            </a:custGeom>
            <a:noFill/>
            <a:ln w="6350">
              <a:solidFill>
                <a:schemeClr val="tx1">
                  <a:lumMod val="65000"/>
                  <a:lumOff val="35000"/>
                </a:schemeClr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="" xmlns:a16="http://schemas.microsoft.com/office/drawing/2014/main" id="{3A8FF473-6F4F-9C4B-A68E-E5385143CDF1}"/>
                </a:ext>
              </a:extLst>
            </p:cNvPr>
            <p:cNvSpPr/>
            <p:nvPr/>
          </p:nvSpPr>
          <p:spPr>
            <a:xfrm rot="16200000" flipH="1">
              <a:off x="-1257283" y="2840947"/>
              <a:ext cx="832341" cy="415075"/>
            </a:xfrm>
            <a:custGeom>
              <a:avLst/>
              <a:gdLst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  <a:gd name="connsiteX0" fmla="*/ 1219200 w 1219200"/>
                <a:gd name="connsiteY0" fmla="*/ 0 h 739140"/>
                <a:gd name="connsiteX1" fmla="*/ 739140 w 1219200"/>
                <a:gd name="connsiteY1" fmla="*/ 434340 h 739140"/>
                <a:gd name="connsiteX2" fmla="*/ 0 w 1219200"/>
                <a:gd name="connsiteY2" fmla="*/ 739140 h 73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19200" h="739140">
                  <a:moveTo>
                    <a:pt x="1219200" y="0"/>
                  </a:moveTo>
                  <a:cubicBezTo>
                    <a:pt x="1172210" y="178435"/>
                    <a:pt x="995680" y="425450"/>
                    <a:pt x="739140" y="434340"/>
                  </a:cubicBezTo>
                  <a:cubicBezTo>
                    <a:pt x="391160" y="473710"/>
                    <a:pt x="39370" y="389255"/>
                    <a:pt x="0" y="739140"/>
                  </a:cubicBezTo>
                </a:path>
              </a:pathLst>
            </a:custGeom>
            <a:noFill/>
            <a:ln w="6350">
              <a:solidFill>
                <a:schemeClr val="tx1">
                  <a:lumMod val="65000"/>
                  <a:lumOff val="35000"/>
                </a:schemeClr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7DCA3ED4-FE3F-1E42-B7DF-DF3A5DF5F01B}"/>
                </a:ext>
              </a:extLst>
            </p:cNvPr>
            <p:cNvGrpSpPr/>
            <p:nvPr/>
          </p:nvGrpSpPr>
          <p:grpSpPr>
            <a:xfrm>
              <a:off x="-2715491" y="2606081"/>
              <a:ext cx="1763360" cy="2143723"/>
              <a:chOff x="914400" y="2575767"/>
              <a:chExt cx="2407426" cy="2407426"/>
            </a:xfrm>
          </p:grpSpPr>
          <p:sp>
            <p:nvSpPr>
              <p:cNvPr id="20" name="Donut 9">
                <a:extLst>
                  <a:ext uri="{FF2B5EF4-FFF2-40B4-BE49-F238E27FC236}">
                    <a16:creationId xmlns="" xmlns:a16="http://schemas.microsoft.com/office/drawing/2014/main" id="{CD41657C-9842-4342-8B5B-DC4F108224C8}"/>
                  </a:ext>
                </a:extLst>
              </p:cNvPr>
              <p:cNvSpPr/>
              <p:nvPr/>
            </p:nvSpPr>
            <p:spPr>
              <a:xfrm>
                <a:off x="914400" y="2575767"/>
                <a:ext cx="2407426" cy="2407426"/>
              </a:xfrm>
              <a:prstGeom prst="donut">
                <a:avLst>
                  <a:gd name="adj" fmla="val 101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TextBox 10">
                <a:extLst>
                  <a:ext uri="{FF2B5EF4-FFF2-40B4-BE49-F238E27FC236}">
                    <a16:creationId xmlns="" xmlns:a16="http://schemas.microsoft.com/office/drawing/2014/main" id="{C3EF8533-F5F5-C149-B13A-135B0ABA9FE7}"/>
                  </a:ext>
                </a:extLst>
              </p:cNvPr>
              <p:cNvSpPr txBox="1"/>
              <p:nvPr/>
            </p:nvSpPr>
            <p:spPr>
              <a:xfrm flipH="1">
                <a:off x="1408732" y="3859620"/>
                <a:ext cx="142511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+mn-ea"/>
                    <a:cs typeface="Arial" panose="020B0604020202020204" pitchFamily="34" charset="0"/>
                  </a:rPr>
                  <a:t>Skill - Set</a:t>
                </a:r>
              </a:p>
            </p:txBody>
          </p:sp>
        </p:grpSp>
        <p:pic>
          <p:nvPicPr>
            <p:cNvPr id="10" name="Picture 11">
              <a:extLst>
                <a:ext uri="{FF2B5EF4-FFF2-40B4-BE49-F238E27FC236}">
                  <a16:creationId xmlns="" xmlns:a16="http://schemas.microsoft.com/office/drawing/2014/main" id="{7041DB52-FB86-1742-8428-C19756646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225097" y="2879701"/>
              <a:ext cx="769990" cy="936079"/>
            </a:xfrm>
            <a:prstGeom prst="rect">
              <a:avLst/>
            </a:prstGeom>
          </p:spPr>
        </p:pic>
        <p:pic>
          <p:nvPicPr>
            <p:cNvPr id="11" name="Picture 12">
              <a:extLst>
                <a:ext uri="{FF2B5EF4-FFF2-40B4-BE49-F238E27FC236}">
                  <a16:creationId xmlns="" xmlns:a16="http://schemas.microsoft.com/office/drawing/2014/main" id="{635AA989-FA49-DE47-9C61-162C3A59B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581393" y="2798084"/>
              <a:ext cx="1493659" cy="1721598"/>
            </a:xfrm>
            <a:prstGeom prst="rect">
              <a:avLst/>
            </a:prstGeom>
          </p:spPr>
        </p:pic>
        <p:pic>
          <p:nvPicPr>
            <p:cNvPr id="12" name="Picture 13">
              <a:extLst>
                <a:ext uri="{FF2B5EF4-FFF2-40B4-BE49-F238E27FC236}">
                  <a16:creationId xmlns="" xmlns:a16="http://schemas.microsoft.com/office/drawing/2014/main" id="{54627646-7272-B54B-B96C-986B4182D6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33388" y="2319204"/>
              <a:ext cx="671535" cy="702712"/>
            </a:xfrm>
            <a:prstGeom prst="rect">
              <a:avLst/>
            </a:prstGeom>
          </p:spPr>
        </p:pic>
        <p:pic>
          <p:nvPicPr>
            <p:cNvPr id="13" name="Picture 14">
              <a:extLst>
                <a:ext uri="{FF2B5EF4-FFF2-40B4-BE49-F238E27FC236}">
                  <a16:creationId xmlns="" xmlns:a16="http://schemas.microsoft.com/office/drawing/2014/main" id="{C3DDA5C3-AA1F-494D-9472-AA82C115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6079" y="2290767"/>
              <a:ext cx="671535" cy="778812"/>
            </a:xfrm>
            <a:prstGeom prst="rect">
              <a:avLst/>
            </a:prstGeom>
          </p:spPr>
        </p:pic>
        <p:cxnSp>
          <p:nvCxnSpPr>
            <p:cNvPr id="14" name="Straight Arrow Connector 15">
              <a:extLst>
                <a:ext uri="{FF2B5EF4-FFF2-40B4-BE49-F238E27FC236}">
                  <a16:creationId xmlns="" xmlns:a16="http://schemas.microsoft.com/office/drawing/2014/main" id="{B5D6428C-7910-814E-AB73-D2C73E5DBFBC}"/>
                </a:ext>
              </a:extLst>
            </p:cNvPr>
            <p:cNvCxnSpPr>
              <a:stCxn id="12" idx="3"/>
              <a:endCxn id="13" idx="1"/>
            </p:cNvCxnSpPr>
            <p:nvPr/>
          </p:nvCxnSpPr>
          <p:spPr>
            <a:xfrm>
              <a:off x="138147" y="2670561"/>
              <a:ext cx="777932" cy="961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7">
              <a:extLst>
                <a:ext uri="{FF2B5EF4-FFF2-40B4-BE49-F238E27FC236}">
                  <a16:creationId xmlns="" xmlns:a16="http://schemas.microsoft.com/office/drawing/2014/main" id="{CE7464DB-696E-274B-992F-60D41FA59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15480" y="4160399"/>
              <a:ext cx="691958" cy="909422"/>
            </a:xfrm>
            <a:prstGeom prst="rect">
              <a:avLst/>
            </a:prstGeom>
          </p:spPr>
        </p:pic>
        <p:pic>
          <p:nvPicPr>
            <p:cNvPr id="16" name="Picture 18">
              <a:extLst>
                <a:ext uri="{FF2B5EF4-FFF2-40B4-BE49-F238E27FC236}">
                  <a16:creationId xmlns="" xmlns:a16="http://schemas.microsoft.com/office/drawing/2014/main" id="{F64E0DD4-8DD5-464F-AB23-ACE2C89A4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5148" y="4199795"/>
              <a:ext cx="792019" cy="870969"/>
            </a:xfrm>
            <a:prstGeom prst="rect">
              <a:avLst/>
            </a:prstGeom>
          </p:spPr>
        </p:pic>
        <p:cxnSp>
          <p:nvCxnSpPr>
            <p:cNvPr id="17" name="Straight Arrow Connector 19">
              <a:extLst>
                <a:ext uri="{FF2B5EF4-FFF2-40B4-BE49-F238E27FC236}">
                  <a16:creationId xmlns="" xmlns:a16="http://schemas.microsoft.com/office/drawing/2014/main" id="{7D57CA92-23E0-B64C-8709-34E093204C11}"/>
                </a:ext>
              </a:extLst>
            </p:cNvPr>
            <p:cNvCxnSpPr/>
            <p:nvPr/>
          </p:nvCxnSpPr>
          <p:spPr>
            <a:xfrm>
              <a:off x="153190" y="4601347"/>
              <a:ext cx="636338" cy="961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◎ 電腦輔助學習趨勢…">
            <a:extLst>
              <a:ext uri="{FF2B5EF4-FFF2-40B4-BE49-F238E27FC236}">
                <a16:creationId xmlns="" xmlns:a16="http://schemas.microsoft.com/office/drawing/2014/main" id="{CAC899F2-5600-4840-A3A1-F8363674B055}"/>
              </a:ext>
            </a:extLst>
          </p:cNvPr>
          <p:cNvSpPr txBox="1">
            <a:spLocks/>
          </p:cNvSpPr>
          <p:nvPr/>
        </p:nvSpPr>
        <p:spPr bwMode="auto">
          <a:xfrm>
            <a:off x="4067485" y="2661894"/>
            <a:ext cx="4711929" cy="8323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從命令列到圖示介面</a:t>
            </a:r>
          </a:p>
        </p:txBody>
      </p:sp>
      <p:sp>
        <p:nvSpPr>
          <p:cNvPr id="19" name="◎ 電腦輔助學習趨勢…">
            <a:extLst>
              <a:ext uri="{FF2B5EF4-FFF2-40B4-BE49-F238E27FC236}">
                <a16:creationId xmlns="" xmlns:a16="http://schemas.microsoft.com/office/drawing/2014/main" id="{DBECF6B5-B766-E24D-93EA-A1F8713347CE}"/>
              </a:ext>
            </a:extLst>
          </p:cNvPr>
          <p:cNvSpPr txBox="1">
            <a:spLocks/>
          </p:cNvSpPr>
          <p:nvPr/>
        </p:nvSpPr>
        <p:spPr bwMode="auto">
          <a:xfrm>
            <a:off x="4130459" y="5382632"/>
            <a:ext cx="4711929" cy="8323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從單工到多工作業</a:t>
            </a:r>
          </a:p>
        </p:txBody>
      </p:sp>
    </p:spTree>
    <p:extLst>
      <p:ext uri="{BB962C8B-B14F-4D97-AF65-F5344CB8AC3E}">
        <p14:creationId xmlns:p14="http://schemas.microsoft.com/office/powerpoint/2010/main" val="7950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166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從命令列到圖示介面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33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286691" y="1234492"/>
            <a:ext cx="7867787" cy="461069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早期的個人電腦作業系統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DOS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採用命令列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介面，要刪除 </a:t>
            </a:r>
            <a:r>
              <a:rPr lang="en-US" altLang="zh-TW" sz="2800" b="1" kern="0" baseline="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ABC.doc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這個檔案，需要輸入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DEL </a:t>
            </a:r>
            <a:r>
              <a:rPr lang="en-US" altLang="zh-TW" sz="2800" b="1" kern="0" baseline="0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C:/ABC.doc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◼︎命令列的介面主導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約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20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年，直到 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90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年代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後期，才推出以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選單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或圖示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為主的使用者  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介面</a:t>
            </a:r>
          </a:p>
          <a:p>
            <a:pPr marL="536112" indent="-571500" algn="just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="" xmlns:a16="http://schemas.microsoft.com/office/drawing/2014/main" id="{70D73B0A-FCE3-3143-A20B-A80D1B99BC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66" y="3020292"/>
            <a:ext cx="4474286" cy="3051755"/>
          </a:xfrm>
          <a:prstGeom prst="rect">
            <a:avLst/>
          </a:prstGeom>
        </p:spPr>
      </p:pic>
      <p:cxnSp>
        <p:nvCxnSpPr>
          <p:cNvPr id="24" name="Straight Arrow Connector 25">
            <a:extLst>
              <a:ext uri="{FF2B5EF4-FFF2-40B4-BE49-F238E27FC236}">
                <a16:creationId xmlns="" xmlns:a16="http://schemas.microsoft.com/office/drawing/2014/main" id="{0559C64E-FE64-9543-A525-AD11B2524241}"/>
              </a:ext>
            </a:extLst>
          </p:cNvPr>
          <p:cNvCxnSpPr>
            <a:cxnSpLocks/>
          </p:cNvCxnSpPr>
          <p:nvPr/>
        </p:nvCxnSpPr>
        <p:spPr>
          <a:xfrm>
            <a:off x="3256735" y="2715491"/>
            <a:ext cx="1897156" cy="846512"/>
          </a:xfrm>
          <a:prstGeom prst="straightConnector1">
            <a:avLst/>
          </a:prstGeom>
          <a:ln w="38100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7">
            <a:extLst>
              <a:ext uri="{FF2B5EF4-FFF2-40B4-BE49-F238E27FC236}">
                <a16:creationId xmlns="" xmlns:a16="http://schemas.microsoft.com/office/drawing/2014/main" id="{F249EEEF-5548-4F40-8EA9-097D1031B377}"/>
              </a:ext>
            </a:extLst>
          </p:cNvPr>
          <p:cNvCxnSpPr>
            <a:cxnSpLocks/>
          </p:cNvCxnSpPr>
          <p:nvPr/>
        </p:nvCxnSpPr>
        <p:spPr>
          <a:xfrm>
            <a:off x="4059382" y="4142509"/>
            <a:ext cx="2673927" cy="833312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36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166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5438775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dirty="0">
                <a:solidFill>
                  <a:srgbClr val="FFFFFF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從單工到多工作業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34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236323" y="1440919"/>
            <a:ext cx="8464331" cy="4610695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命令列的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DOS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單工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的作業系統，同一時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間只能執行一項工作／程式，如要執行其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他的工作，要等前一個工作執行完畢後，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才能接著執行。</a:t>
            </a: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◼︎現在大部分的作業系統，都具有同時執行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多個程式的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多工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能力，（如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Windows 10</a:t>
            </a: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" altLang="zh-TW" sz="3200" b="1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WindowsServer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2019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 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Linux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⋯等，例如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同時開啟 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Word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 </a:t>
            </a:r>
            <a:r>
              <a:rPr lang="en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Excel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等應用軟體</a:t>
            </a:r>
            <a:r>
              <a:rPr lang="zh-TW" altLang="en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536112" indent="-571500" algn="just">
              <a:spcBef>
                <a:spcPts val="800"/>
              </a:spcBef>
              <a:buFont typeface="Wingdings" pitchFamily="2" charset="2"/>
              <a:buChar char="v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4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4348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167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8775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dirty="0">
                <a:latin typeface="Heiti TC Medium" pitchFamily="2" charset="-128"/>
                <a:ea typeface="Heiti TC Medium" pitchFamily="2" charset="-128"/>
              </a:rPr>
              <a:t>網路的多元發展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35</a:t>
            </a:fld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D1E5A8C4-84B8-C745-B51A-7AE8F283E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5" y="1409614"/>
            <a:ext cx="9077626" cy="406179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="" xmlns:a16="http://schemas.microsoft.com/office/drawing/2014/main" id="{D6FA4CB0-4F45-F14C-BA23-15487F15A17D}"/>
              </a:ext>
            </a:extLst>
          </p:cNvPr>
          <p:cNvSpPr/>
          <p:nvPr/>
        </p:nvSpPr>
        <p:spPr>
          <a:xfrm>
            <a:off x="4081619" y="2684726"/>
            <a:ext cx="4013070" cy="1767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A225F96D-7C7F-9A45-9E52-795669E45711}"/>
              </a:ext>
            </a:extLst>
          </p:cNvPr>
          <p:cNvSpPr/>
          <p:nvPr/>
        </p:nvSpPr>
        <p:spPr>
          <a:xfrm>
            <a:off x="4077330" y="2678853"/>
            <a:ext cx="4572000" cy="204158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58775" algn="just">
              <a:spcBef>
                <a:spcPts val="2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雲運算</a:t>
            </a:r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- cloud computing</a:t>
            </a:r>
          </a:p>
          <a:p>
            <a:pPr indent="-358775" algn="just">
              <a:spcBef>
                <a:spcPts val="2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透過網路的</a:t>
            </a: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分散式處理服務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 algn="just">
              <a:spcBef>
                <a:spcPts val="2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將一個大問題</a:t>
            </a: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分割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成數個小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 algn="just">
              <a:spcBef>
                <a:spcPts val="2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問題，再分配給</a:t>
            </a: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數個</a:t>
            </a:r>
            <a:r>
              <a:rPr lang="en-US" altLang="zh-TW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 algn="just">
              <a:spcBef>
                <a:spcPts val="2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理，完成後再整合給使用者。</a:t>
            </a:r>
          </a:p>
        </p:txBody>
      </p:sp>
    </p:spTree>
    <p:extLst>
      <p:ext uri="{BB962C8B-B14F-4D97-AF65-F5344CB8AC3E}">
        <p14:creationId xmlns:p14="http://schemas.microsoft.com/office/powerpoint/2010/main" val="10725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167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dirty="0">
                <a:latin typeface="Heiti TC Medium" pitchFamily="2" charset="-128"/>
                <a:ea typeface="Heiti TC Medium" pitchFamily="2" charset="-128"/>
              </a:rPr>
              <a:t>網路的多元發展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36</a:t>
            </a:fld>
            <a:endParaRPr kumimoji="1"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E4D6FEF1-8F98-054D-B235-081E43F350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63" y="1410625"/>
            <a:ext cx="8395854" cy="409101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80724671-8E4D-5C43-B761-E4D4FFC79A97}"/>
              </a:ext>
            </a:extLst>
          </p:cNvPr>
          <p:cNvSpPr/>
          <p:nvPr/>
        </p:nvSpPr>
        <p:spPr>
          <a:xfrm>
            <a:off x="4428905" y="2835273"/>
            <a:ext cx="3548133" cy="1767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013F339A-403D-0649-9D71-D4A85D48DB85}"/>
              </a:ext>
            </a:extLst>
          </p:cNvPr>
          <p:cNvSpPr/>
          <p:nvPr/>
        </p:nvSpPr>
        <p:spPr>
          <a:xfrm>
            <a:off x="4294605" y="2709037"/>
            <a:ext cx="3971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58775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虛擬主機可讓</a:t>
            </a: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一部主機支援</a:t>
            </a:r>
            <a:endParaRPr lang="en-US" altLang="zh-TW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多個網站與服務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。單一實體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伺服器或伺服器群可以分成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更多</a:t>
            </a:r>
            <a:r>
              <a:rPr lang="zh-TW" altLang="en-US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虛擬伺服器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，提供網頁</a:t>
            </a:r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(HTTP)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、檔案傳輸</a:t>
            </a:r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(FTP)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endParaRPr lang="en-US" altLang="zh-TW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indent="-358775"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電子郵件</a:t>
            </a:r>
            <a:r>
              <a:rPr lang="en-US" altLang="zh-TW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…</a:t>
            </a:r>
            <a:r>
              <a:rPr lang="zh-TW" altLang="en-US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等多項服務。</a:t>
            </a:r>
          </a:p>
        </p:txBody>
      </p:sp>
      <p:pic>
        <p:nvPicPr>
          <p:cNvPr id="7" name="圖形 6" descr="住家">
            <a:hlinkClick r:id="rId3" action="ppaction://hlinksldjump"/>
            <a:extLst>
              <a:ext uri="{FF2B5EF4-FFF2-40B4-BE49-F238E27FC236}">
                <a16:creationId xmlns="" xmlns:a16="http://schemas.microsoft.com/office/drawing/2014/main" id="{834FB4B6-351E-DD40-9FBB-B1DB96FC6C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77038" y="5555416"/>
            <a:ext cx="816429" cy="8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39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168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5753100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系統平台的運作原理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37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E5BA8E-4899-6849-8E3F-23E437A0264B}"/>
              </a:ext>
            </a:extLst>
          </p:cNvPr>
          <p:cNvSpPr txBox="1">
            <a:spLocks/>
          </p:cNvSpPr>
          <p:nvPr/>
        </p:nvSpPr>
        <p:spPr bwMode="auto">
          <a:xfrm>
            <a:off x="269661" y="1329676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輸入單元將待處理的資料或程式傳送至記憶體。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常用的輸入設備有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鍵盤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滑鼠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掃描器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手寫板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3F8872B8-51E0-D64A-A105-6D356CC5CDD3}"/>
              </a:ext>
            </a:extLst>
          </p:cNvPr>
          <p:cNvGrpSpPr/>
          <p:nvPr/>
        </p:nvGrpSpPr>
        <p:grpSpPr>
          <a:xfrm>
            <a:off x="3600875" y="3109642"/>
            <a:ext cx="4738453" cy="2839306"/>
            <a:chOff x="963601" y="1102393"/>
            <a:chExt cx="3876869" cy="2245585"/>
          </a:xfrm>
        </p:grpSpPr>
        <p:grpSp>
          <p:nvGrpSpPr>
            <p:cNvPr id="19" name="Group 115">
              <a:extLst>
                <a:ext uri="{FF2B5EF4-FFF2-40B4-BE49-F238E27FC236}">
                  <a16:creationId xmlns="" xmlns:a16="http://schemas.microsoft.com/office/drawing/2014/main" id="{7774C338-422E-3746-A0DD-AC1AEC1A956A}"/>
                </a:ext>
              </a:extLst>
            </p:cNvPr>
            <p:cNvGrpSpPr/>
            <p:nvPr/>
          </p:nvGrpSpPr>
          <p:grpSpPr>
            <a:xfrm>
              <a:off x="3566987" y="2072764"/>
              <a:ext cx="1273483" cy="1275214"/>
              <a:chOff x="1866720" y="3326230"/>
              <a:chExt cx="1273483" cy="1275214"/>
            </a:xfrm>
            <a:solidFill>
              <a:srgbClr val="E36082"/>
            </a:solidFill>
          </p:grpSpPr>
          <p:sp>
            <p:nvSpPr>
              <p:cNvPr id="28" name="Freeform 17">
                <a:extLst>
                  <a:ext uri="{FF2B5EF4-FFF2-40B4-BE49-F238E27FC236}">
                    <a16:creationId xmlns="" xmlns:a16="http://schemas.microsoft.com/office/drawing/2014/main" id="{BB6AF7C4-BA15-4D47-B6FC-125D34E5DE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6720" y="332623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Oval 18">
                <a:extLst>
                  <a:ext uri="{FF2B5EF4-FFF2-40B4-BE49-F238E27FC236}">
                    <a16:creationId xmlns="" xmlns:a16="http://schemas.microsoft.com/office/drawing/2014/main" id="{C8BE22E6-4EBB-4B41-A08B-ED2229F888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0715" y="3481955"/>
                <a:ext cx="965494" cy="968955"/>
              </a:xfrm>
              <a:prstGeom prst="ellipse">
                <a:avLst/>
              </a:prstGeom>
              <a:grpFill/>
              <a:ln w="57150"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20" name="Group 123">
              <a:extLst>
                <a:ext uri="{FF2B5EF4-FFF2-40B4-BE49-F238E27FC236}">
                  <a16:creationId xmlns="" xmlns:a16="http://schemas.microsoft.com/office/drawing/2014/main" id="{FA049B85-36A5-BA45-90CC-28AF3D352DDF}"/>
                </a:ext>
              </a:extLst>
            </p:cNvPr>
            <p:cNvGrpSpPr/>
            <p:nvPr/>
          </p:nvGrpSpPr>
          <p:grpSpPr>
            <a:xfrm>
              <a:off x="963601" y="2072764"/>
              <a:ext cx="1273483" cy="1275214"/>
              <a:chOff x="3190689" y="4598790"/>
              <a:chExt cx="1273483" cy="1275214"/>
            </a:xfrm>
          </p:grpSpPr>
          <p:sp>
            <p:nvSpPr>
              <p:cNvPr id="26" name="Freeform 17">
                <a:extLst>
                  <a:ext uri="{FF2B5EF4-FFF2-40B4-BE49-F238E27FC236}">
                    <a16:creationId xmlns="" xmlns:a16="http://schemas.microsoft.com/office/drawing/2014/main" id="{91EE7A43-3669-2441-AE31-59671639A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0689" y="459879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rgbClr val="297E9F"/>
              </a:solidFill>
              <a:ln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Oval 18">
                <a:extLst>
                  <a:ext uri="{FF2B5EF4-FFF2-40B4-BE49-F238E27FC236}">
                    <a16:creationId xmlns="" xmlns:a16="http://schemas.microsoft.com/office/drawing/2014/main" id="{007444E5-C27A-BC47-8211-D32522DD1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4684" y="4754515"/>
                <a:ext cx="965494" cy="968955"/>
              </a:xfrm>
              <a:prstGeom prst="ellipse">
                <a:avLst/>
              </a:prstGeom>
              <a:solidFill>
                <a:srgbClr val="E36082"/>
              </a:solidFill>
              <a:ln w="57150"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/>
              </a:p>
            </p:txBody>
          </p:sp>
        </p:grpSp>
        <p:sp>
          <p:nvSpPr>
            <p:cNvPr id="21" name="TextBox 129">
              <a:extLst>
                <a:ext uri="{FF2B5EF4-FFF2-40B4-BE49-F238E27FC236}">
                  <a16:creationId xmlns="" xmlns:a16="http://schemas.microsoft.com/office/drawing/2014/main" id="{C5607088-B26A-E345-A5FC-CA342CC3DAE1}"/>
                </a:ext>
              </a:extLst>
            </p:cNvPr>
            <p:cNvSpPr txBox="1"/>
            <p:nvPr/>
          </p:nvSpPr>
          <p:spPr>
            <a:xfrm>
              <a:off x="1190788" y="2214365"/>
              <a:ext cx="1015187" cy="666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輸入</a:t>
              </a:r>
              <a:r>
                <a:rPr lang="en-US" altLang="zh-TW" sz="2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2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2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設備 </a:t>
              </a:r>
            </a:p>
          </p:txBody>
        </p:sp>
        <p:sp>
          <p:nvSpPr>
            <p:cNvPr id="22" name="TextBox 130">
              <a:extLst>
                <a:ext uri="{FF2B5EF4-FFF2-40B4-BE49-F238E27FC236}">
                  <a16:creationId xmlns="" xmlns:a16="http://schemas.microsoft.com/office/drawing/2014/main" id="{13171A86-0EEE-6940-B1DD-D421A5356EE8}"/>
                </a:ext>
              </a:extLst>
            </p:cNvPr>
            <p:cNvSpPr txBox="1"/>
            <p:nvPr/>
          </p:nvSpPr>
          <p:spPr>
            <a:xfrm>
              <a:off x="3817620" y="2251829"/>
              <a:ext cx="930880" cy="8925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輸入</a:t>
              </a:r>
              <a:r>
                <a:rPr lang="en-US" altLang="zh-TW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單</a:t>
              </a:r>
              <a:r>
                <a:rPr lang="zh-TW" altLang="en-US" sz="2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元 </a:t>
              </a:r>
            </a:p>
          </p:txBody>
        </p:sp>
        <p:cxnSp>
          <p:nvCxnSpPr>
            <p:cNvPr id="23" name="Straight Arrow Connector 133">
              <a:extLst>
                <a:ext uri="{FF2B5EF4-FFF2-40B4-BE49-F238E27FC236}">
                  <a16:creationId xmlns="" xmlns:a16="http://schemas.microsoft.com/office/drawing/2014/main" id="{5E0146A2-7AE9-1243-A98E-871175A1F9E0}"/>
                </a:ext>
              </a:extLst>
            </p:cNvPr>
            <p:cNvCxnSpPr>
              <a:cxnSpLocks/>
              <a:stCxn id="26" idx="8"/>
            </p:cNvCxnSpPr>
            <p:nvPr/>
          </p:nvCxnSpPr>
          <p:spPr>
            <a:xfrm flipV="1">
              <a:off x="2237084" y="2703130"/>
              <a:ext cx="1337972" cy="7241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155">
              <a:extLst>
                <a:ext uri="{FF2B5EF4-FFF2-40B4-BE49-F238E27FC236}">
                  <a16:creationId xmlns="" xmlns:a16="http://schemas.microsoft.com/office/drawing/2014/main" id="{D6C03964-5753-E545-88BB-810655D655C7}"/>
                </a:ext>
              </a:extLst>
            </p:cNvPr>
            <p:cNvSpPr/>
            <p:nvPr/>
          </p:nvSpPr>
          <p:spPr>
            <a:xfrm>
              <a:off x="2106536" y="2262252"/>
              <a:ext cx="1558295" cy="3717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solidFill>
                    <a:schemeClr val="tx1"/>
                  </a:solidFill>
                  <a:latin typeface="Heiti TC Medium" pitchFamily="2" charset="-128"/>
                  <a:ea typeface="Heiti TC Medium" pitchFamily="2" charset="-128"/>
                </a:rPr>
                <a:t>資</a:t>
              </a:r>
              <a:r>
                <a:rPr lang="zh-TW" altLang="en-US" sz="2000" dirty="0">
                  <a:solidFill>
                    <a:schemeClr val="tx1"/>
                  </a:solidFill>
                  <a:latin typeface="Heiti TC Medium" pitchFamily="2" charset="-128"/>
                  <a:ea typeface="Heiti TC Medium" pitchFamily="2" charset="-128"/>
                </a:rPr>
                <a:t>料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Heiti TC Medium" pitchFamily="2" charset="-128"/>
                  <a:ea typeface="Heiti TC Medium" pitchFamily="2" charset="-128"/>
                </a:rPr>
                <a:t>或</a:t>
              </a:r>
              <a:r>
                <a:rPr lang="zh-TW" altLang="en-US" sz="2000" dirty="0">
                  <a:solidFill>
                    <a:schemeClr val="tx1"/>
                  </a:solidFill>
                  <a:latin typeface="Heiti TC Medium" pitchFamily="2" charset="-128"/>
                  <a:ea typeface="Heiti TC Medium" pitchFamily="2" charset="-128"/>
                </a:rPr>
                <a:t>程式</a:t>
              </a:r>
              <a:endParaRPr lang="en-US" sz="2000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</a:endParaRPr>
            </a:p>
          </p:txBody>
        </p:sp>
        <p:pic>
          <p:nvPicPr>
            <p:cNvPr id="25" name="Picture 3">
              <a:extLst>
                <a:ext uri="{FF2B5EF4-FFF2-40B4-BE49-F238E27FC236}">
                  <a16:creationId xmlns="" xmlns:a16="http://schemas.microsoft.com/office/drawing/2014/main" id="{003CE558-501C-EF41-9BDD-98E4E42C4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67184" y="1102393"/>
              <a:ext cx="2997200" cy="711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042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0"/>
            <a:ext cx="5753100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系統平台的運作原理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38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E5BA8E-4899-6849-8E3F-23E437A0264B}"/>
              </a:ext>
            </a:extLst>
          </p:cNvPr>
          <p:cNvSpPr txBox="1">
            <a:spLocks/>
          </p:cNvSpPr>
          <p:nvPr/>
        </p:nvSpPr>
        <p:spPr bwMode="auto">
          <a:xfrm>
            <a:off x="269661" y="1183372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◼︎控制單元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從主記憶體擷取指令碼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，發出控制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信號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指揮各單元執行該指令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要求的工作。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◼︎算術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邏輯單元負責執行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算術運算及邏輯運算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◼︎記憶單元負責儲存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待處理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程式或資料。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195287A8-BB70-5446-B7C2-3994791F56FB}"/>
              </a:ext>
            </a:extLst>
          </p:cNvPr>
          <p:cNvSpPr txBox="1"/>
          <p:nvPr/>
        </p:nvSpPr>
        <p:spPr>
          <a:xfrm>
            <a:off x="2719754" y="-26963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pic>
        <p:nvPicPr>
          <p:cNvPr id="25" name="Picture 3">
            <a:extLst>
              <a:ext uri="{FF2B5EF4-FFF2-40B4-BE49-F238E27FC236}">
                <a16:creationId xmlns="" xmlns:a16="http://schemas.microsoft.com/office/drawing/2014/main" id="{003CE558-501C-EF41-9BDD-98E4E42C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64" y="3888878"/>
            <a:ext cx="3033009" cy="71969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r="26974"/>
          <a:stretch/>
        </p:blipFill>
        <p:spPr>
          <a:xfrm>
            <a:off x="3893954" y="3385762"/>
            <a:ext cx="3204453" cy="331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1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156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350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en-US" altLang="zh-TW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系統平臺的概念</a:t>
            </a:r>
            <a:endParaRPr lang="zh-TW" altLang="en-US" sz="4400" dirty="0"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</a:t>
            </a:fld>
            <a:endParaRPr kumimoji="1" lang="zh-TW" altLang="en-US" dirty="0"/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17138854-9110-9441-84F0-A3560841D8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5919" y="1396722"/>
            <a:ext cx="2204515" cy="2032278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BD84E530-DADA-9E4E-888C-5CAD068E6A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1190" y="1396721"/>
            <a:ext cx="2244439" cy="2032279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BE28D2E7-B023-A340-8944-E3F8423FA3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1176" y="3824723"/>
            <a:ext cx="2244439" cy="203227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="" xmlns:a16="http://schemas.microsoft.com/office/drawing/2014/main" id="{E39041F8-2F89-F044-9590-FD9055EF9586}"/>
              </a:ext>
            </a:extLst>
          </p:cNvPr>
          <p:cNvSpPr/>
          <p:nvPr/>
        </p:nvSpPr>
        <p:spPr>
          <a:xfrm>
            <a:off x="418161" y="2135078"/>
            <a:ext cx="51123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常見的</a:t>
            </a:r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</a:rPr>
              <a:t>個人電腦、平</a:t>
            </a:r>
            <a:endParaRPr lang="en-US" altLang="zh-TW" sz="3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endParaRPr>
          </a:p>
          <a:p>
            <a:pPr algn="just"/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</a:rPr>
              <a:t>板電腦、手機</a:t>
            </a:r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及</a:t>
            </a:r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</a:rPr>
              <a:t>伺服</a:t>
            </a:r>
            <a:endParaRPr lang="en-US" altLang="zh-TW" sz="3200" dirty="0">
              <a:solidFill>
                <a:srgbClr val="C00000"/>
              </a:solidFill>
              <a:latin typeface="Heiti TC Medium" pitchFamily="2" charset="-128"/>
              <a:ea typeface="Heiti TC Medium" pitchFamily="2" charset="-128"/>
            </a:endParaRPr>
          </a:p>
          <a:p>
            <a:pPr algn="just"/>
            <a:r>
              <a:rPr lang="zh-TW" altLang="en-US" sz="3200" dirty="0">
                <a:solidFill>
                  <a:srgbClr val="C00000"/>
                </a:solidFill>
                <a:latin typeface="Heiti TC Medium" pitchFamily="2" charset="-128"/>
                <a:ea typeface="Heiti TC Medium" pitchFamily="2" charset="-128"/>
              </a:rPr>
              <a:t>器</a:t>
            </a:r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等，都可當作系統</a:t>
            </a:r>
            <a:endParaRPr lang="en-US" altLang="zh-TW" sz="3200" dirty="0">
              <a:latin typeface="Heiti TC Medium" pitchFamily="2" charset="-128"/>
              <a:ea typeface="Heiti TC Medium" pitchFamily="2" charset="-128"/>
            </a:endParaRPr>
          </a:p>
          <a:p>
            <a:pPr algn="just"/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平臺的主機，這些主</a:t>
            </a:r>
            <a:endParaRPr lang="en-US" altLang="zh-TW" sz="3200" dirty="0">
              <a:latin typeface="Heiti TC Medium" pitchFamily="2" charset="-128"/>
              <a:ea typeface="Heiti TC Medium" pitchFamily="2" charset="-128"/>
            </a:endParaRPr>
          </a:p>
          <a:p>
            <a:pPr algn="just"/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機都是具體的實體，</a:t>
            </a:r>
            <a:endParaRPr lang="en-US" altLang="zh-TW" sz="3200" dirty="0">
              <a:latin typeface="Heiti TC Medium" pitchFamily="2" charset="-128"/>
              <a:ea typeface="Heiti TC Medium" pitchFamily="2" charset="-128"/>
            </a:endParaRPr>
          </a:p>
          <a:p>
            <a:pPr algn="just"/>
            <a:r>
              <a:rPr lang="zh-TW" altLang="en-US" sz="3200" dirty="0">
                <a:latin typeface="Heiti TC Medium" pitchFamily="2" charset="-128"/>
                <a:ea typeface="Heiti TC Medium" pitchFamily="2" charset="-128"/>
              </a:rPr>
              <a:t>但平臺一般都很抽象</a:t>
            </a:r>
          </a:p>
        </p:txBody>
      </p: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8AD3E8B2-5269-7E47-A9C5-A3E9E9532804}"/>
              </a:ext>
            </a:extLst>
          </p:cNvPr>
          <p:cNvSpPr/>
          <p:nvPr/>
        </p:nvSpPr>
        <p:spPr>
          <a:xfrm>
            <a:off x="4925193" y="3340622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Heiti TC Medium" pitchFamily="2" charset="-128"/>
                <a:ea typeface="Heiti TC Medium" pitchFamily="2" charset="-128"/>
              </a:rPr>
              <a:t>個人電腦</a:t>
            </a:r>
            <a:endParaRPr lang="zh-TW" altLang="en-US" sz="2000" dirty="0"/>
          </a:p>
        </p:txBody>
      </p:sp>
      <p:sp>
        <p:nvSpPr>
          <p:cNvPr id="11" name="矩形 10">
            <a:extLst>
              <a:ext uri="{FF2B5EF4-FFF2-40B4-BE49-F238E27FC236}">
                <a16:creationId xmlns="" xmlns:a16="http://schemas.microsoft.com/office/drawing/2014/main" id="{47A5E4A4-7BAC-9F48-A124-07C2B9B0E3A8}"/>
              </a:ext>
            </a:extLst>
          </p:cNvPr>
          <p:cNvSpPr/>
          <p:nvPr/>
        </p:nvSpPr>
        <p:spPr>
          <a:xfrm>
            <a:off x="7405571" y="3373774"/>
            <a:ext cx="8899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Heiti TC Medium" pitchFamily="2" charset="-128"/>
                <a:ea typeface="Heiti TC Medium" pitchFamily="2" charset="-128"/>
              </a:rPr>
              <a:t>平   板</a:t>
            </a:r>
            <a:endParaRPr lang="zh-TW" altLang="en-US" sz="2000" dirty="0"/>
          </a:p>
        </p:txBody>
      </p:sp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51055D9D-1D1C-A344-857E-88821686AE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9492" y="3819379"/>
            <a:ext cx="2244439" cy="2032278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FAB6B851-C239-BF42-8290-5180E26F003D}"/>
              </a:ext>
            </a:extLst>
          </p:cNvPr>
          <p:cNvSpPr/>
          <p:nvPr/>
        </p:nvSpPr>
        <p:spPr>
          <a:xfrm>
            <a:off x="7461076" y="5778646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Heiti TC Medium" pitchFamily="2" charset="-128"/>
                <a:ea typeface="Heiti TC Medium" pitchFamily="2" charset="-128"/>
              </a:rPr>
              <a:t>伺服器</a:t>
            </a:r>
            <a:endParaRPr lang="zh-TW" altLang="en-US" sz="2000" dirty="0"/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5A9F864E-6DEA-3E48-B5A1-7745EDD94612}"/>
              </a:ext>
            </a:extLst>
          </p:cNvPr>
          <p:cNvSpPr/>
          <p:nvPr/>
        </p:nvSpPr>
        <p:spPr>
          <a:xfrm>
            <a:off x="5133564" y="5893345"/>
            <a:ext cx="825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>
                <a:latin typeface="Heiti TC Medium" pitchFamily="2" charset="-128"/>
                <a:ea typeface="Heiti TC Medium" pitchFamily="2" charset="-128"/>
              </a:rPr>
              <a:t>手  機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8607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169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0325"/>
            <a:ext cx="5753100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solidFill>
                  <a:srgbClr val="F9FBF9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系統平台的運作原理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39</a:t>
            </a:fld>
            <a:endParaRPr kumimoji="1" lang="zh-TW" altLang="en-US" dirty="0"/>
          </a:p>
        </p:txBody>
      </p:sp>
      <p:sp>
        <p:nvSpPr>
          <p:cNvPr id="115" name="◎ 電腦輔助學習趨勢…">
            <a:extLst>
              <a:ext uri="{FF2B5EF4-FFF2-40B4-BE49-F238E27FC236}">
                <a16:creationId xmlns="" xmlns:a16="http://schemas.microsoft.com/office/drawing/2014/main" id="{FEE5BA8E-4899-6849-8E3F-23E437A0264B}"/>
              </a:ext>
            </a:extLst>
          </p:cNvPr>
          <p:cNvSpPr txBox="1">
            <a:spLocks/>
          </p:cNvSpPr>
          <p:nvPr/>
        </p:nvSpPr>
        <p:spPr bwMode="auto">
          <a:xfrm>
            <a:off x="269661" y="1329676"/>
            <a:ext cx="8971324" cy="1359342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◼︎輸出單元將處理過的結果從記憶體取出，以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文字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數字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圖形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符號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等方式顯示出來。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常見的輸出設備有 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顯示器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螢幕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印表機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繪圖機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195287A8-BB70-5446-B7C2-3994791F56FB}"/>
              </a:ext>
            </a:extLst>
          </p:cNvPr>
          <p:cNvSpPr txBox="1"/>
          <p:nvPr/>
        </p:nvSpPr>
        <p:spPr>
          <a:xfrm>
            <a:off x="2719754" y="-26963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pic>
        <p:nvPicPr>
          <p:cNvPr id="25" name="Picture 3">
            <a:extLst>
              <a:ext uri="{FF2B5EF4-FFF2-40B4-BE49-F238E27FC236}">
                <a16:creationId xmlns="" xmlns:a16="http://schemas.microsoft.com/office/drawing/2014/main" id="{003CE558-501C-EF41-9BDD-98E4E42C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79" y="5082071"/>
            <a:ext cx="2997200" cy="711200"/>
          </a:xfrm>
          <a:prstGeom prst="rect">
            <a:avLst/>
          </a:prstGeom>
        </p:spPr>
      </p:pic>
      <p:grpSp>
        <p:nvGrpSpPr>
          <p:cNvPr id="95" name="群組 94">
            <a:extLst>
              <a:ext uri="{FF2B5EF4-FFF2-40B4-BE49-F238E27FC236}">
                <a16:creationId xmlns="" xmlns:a16="http://schemas.microsoft.com/office/drawing/2014/main" id="{4DAC719D-7C21-9D49-A688-B8AC20751A9C}"/>
              </a:ext>
            </a:extLst>
          </p:cNvPr>
          <p:cNvGrpSpPr/>
          <p:nvPr/>
        </p:nvGrpSpPr>
        <p:grpSpPr>
          <a:xfrm>
            <a:off x="4023360" y="2689019"/>
            <a:ext cx="4827187" cy="3675206"/>
            <a:chOff x="189289" y="2015896"/>
            <a:chExt cx="5700928" cy="4508254"/>
          </a:xfrm>
        </p:grpSpPr>
        <p:grpSp>
          <p:nvGrpSpPr>
            <p:cNvPr id="96" name="Group 115">
              <a:extLst>
                <a:ext uri="{FF2B5EF4-FFF2-40B4-BE49-F238E27FC236}">
                  <a16:creationId xmlns="" xmlns:a16="http://schemas.microsoft.com/office/drawing/2014/main" id="{35A356F2-D2F1-4449-9D48-8839C5FFD52F}"/>
                </a:ext>
              </a:extLst>
            </p:cNvPr>
            <p:cNvGrpSpPr/>
            <p:nvPr/>
          </p:nvGrpSpPr>
          <p:grpSpPr>
            <a:xfrm>
              <a:off x="3093247" y="2015896"/>
              <a:ext cx="1273483" cy="1275214"/>
              <a:chOff x="1866720" y="3326230"/>
              <a:chExt cx="1273483" cy="1275214"/>
            </a:xfrm>
            <a:solidFill>
              <a:srgbClr val="E36082"/>
            </a:solidFill>
          </p:grpSpPr>
          <p:sp>
            <p:nvSpPr>
              <p:cNvPr id="137" name="Freeform 17">
                <a:extLst>
                  <a:ext uri="{FF2B5EF4-FFF2-40B4-BE49-F238E27FC236}">
                    <a16:creationId xmlns="" xmlns:a16="http://schemas.microsoft.com/office/drawing/2014/main" id="{AEC4F43A-D98B-F34B-AD41-52F879890A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66720" y="332623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38" name="Oval 18">
                <a:extLst>
                  <a:ext uri="{FF2B5EF4-FFF2-40B4-BE49-F238E27FC236}">
                    <a16:creationId xmlns="" xmlns:a16="http://schemas.microsoft.com/office/drawing/2014/main" id="{D8B23DBD-6C2C-AE4B-B44B-4863A58AB2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20715" y="3481955"/>
                <a:ext cx="965494" cy="968955"/>
              </a:xfrm>
              <a:prstGeom prst="ellipse">
                <a:avLst/>
              </a:prstGeom>
              <a:grpFill/>
              <a:ln w="57150"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</p:grpSp>
        <p:grpSp>
          <p:nvGrpSpPr>
            <p:cNvPr id="97" name="Group 123">
              <a:extLst>
                <a:ext uri="{FF2B5EF4-FFF2-40B4-BE49-F238E27FC236}">
                  <a16:creationId xmlns="" xmlns:a16="http://schemas.microsoft.com/office/drawing/2014/main" id="{E75F8485-7661-AD4A-9D9D-79014A1E4082}"/>
                </a:ext>
              </a:extLst>
            </p:cNvPr>
            <p:cNvGrpSpPr/>
            <p:nvPr/>
          </p:nvGrpSpPr>
          <p:grpSpPr>
            <a:xfrm>
              <a:off x="489861" y="2015896"/>
              <a:ext cx="1273483" cy="1275214"/>
              <a:chOff x="3190689" y="4598790"/>
              <a:chExt cx="1273483" cy="1275214"/>
            </a:xfrm>
          </p:grpSpPr>
          <p:sp>
            <p:nvSpPr>
              <p:cNvPr id="135" name="Freeform 17">
                <a:extLst>
                  <a:ext uri="{FF2B5EF4-FFF2-40B4-BE49-F238E27FC236}">
                    <a16:creationId xmlns="" xmlns:a16="http://schemas.microsoft.com/office/drawing/2014/main" id="{AEF35195-CEFF-3849-A577-2A898138EF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0689" y="459879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solidFill>
                <a:srgbClr val="297E9F"/>
              </a:solidFill>
              <a:ln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36" name="Oval 18">
                <a:extLst>
                  <a:ext uri="{FF2B5EF4-FFF2-40B4-BE49-F238E27FC236}">
                    <a16:creationId xmlns="" xmlns:a16="http://schemas.microsoft.com/office/drawing/2014/main" id="{1AEF2F98-25AE-D245-B116-C713AB53C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4684" y="4754515"/>
                <a:ext cx="965494" cy="968955"/>
              </a:xfrm>
              <a:prstGeom prst="ellipse">
                <a:avLst/>
              </a:prstGeom>
              <a:solidFill>
                <a:srgbClr val="E36082"/>
              </a:solidFill>
              <a:ln w="57150">
                <a:solidFill>
                  <a:srgbClr val="E3608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 dirty="0"/>
              </a:p>
            </p:txBody>
          </p:sp>
        </p:grpSp>
        <p:sp>
          <p:nvSpPr>
            <p:cNvPr id="98" name="TextBox 129">
              <a:extLst>
                <a:ext uri="{FF2B5EF4-FFF2-40B4-BE49-F238E27FC236}">
                  <a16:creationId xmlns="" xmlns:a16="http://schemas.microsoft.com/office/drawing/2014/main" id="{386B5241-1E8C-8C40-B15F-BB8B41C4B16B}"/>
                </a:ext>
              </a:extLst>
            </p:cNvPr>
            <p:cNvSpPr txBox="1"/>
            <p:nvPr/>
          </p:nvSpPr>
          <p:spPr>
            <a:xfrm>
              <a:off x="764231" y="2269812"/>
              <a:ext cx="1015186" cy="79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輸入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設備 </a:t>
              </a:r>
            </a:p>
          </p:txBody>
        </p:sp>
        <p:sp>
          <p:nvSpPr>
            <p:cNvPr id="99" name="TextBox 130">
              <a:extLst>
                <a:ext uri="{FF2B5EF4-FFF2-40B4-BE49-F238E27FC236}">
                  <a16:creationId xmlns="" xmlns:a16="http://schemas.microsoft.com/office/drawing/2014/main" id="{A10006A3-AB18-9843-8ABB-A18EC3A2CE90}"/>
                </a:ext>
              </a:extLst>
            </p:cNvPr>
            <p:cNvSpPr txBox="1"/>
            <p:nvPr/>
          </p:nvSpPr>
          <p:spPr>
            <a:xfrm>
              <a:off x="3367616" y="2267192"/>
              <a:ext cx="765906" cy="79283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輸入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單元 </a:t>
              </a:r>
            </a:p>
          </p:txBody>
        </p:sp>
        <p:cxnSp>
          <p:nvCxnSpPr>
            <p:cNvPr id="100" name="Straight Arrow Connector 133">
              <a:extLst>
                <a:ext uri="{FF2B5EF4-FFF2-40B4-BE49-F238E27FC236}">
                  <a16:creationId xmlns="" xmlns:a16="http://schemas.microsoft.com/office/drawing/2014/main" id="{CBE7614B-E9E3-454F-ABEF-F27C1C74ED68}"/>
                </a:ext>
              </a:extLst>
            </p:cNvPr>
            <p:cNvCxnSpPr>
              <a:cxnSpLocks/>
              <a:stCxn id="135" idx="8"/>
            </p:cNvCxnSpPr>
            <p:nvPr/>
          </p:nvCxnSpPr>
          <p:spPr>
            <a:xfrm flipV="1">
              <a:off x="1763344" y="2646262"/>
              <a:ext cx="1337972" cy="7241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55">
              <a:extLst>
                <a:ext uri="{FF2B5EF4-FFF2-40B4-BE49-F238E27FC236}">
                  <a16:creationId xmlns="" xmlns:a16="http://schemas.microsoft.com/office/drawing/2014/main" id="{1AED8F07-C0C1-5644-8582-9F7299C3A634}"/>
                </a:ext>
              </a:extLst>
            </p:cNvPr>
            <p:cNvSpPr/>
            <p:nvPr/>
          </p:nvSpPr>
          <p:spPr>
            <a:xfrm>
              <a:off x="1680582" y="2149284"/>
              <a:ext cx="1513550" cy="4278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600" b="1" dirty="0" smtClean="0">
                  <a:solidFill>
                    <a:schemeClr val="tx1"/>
                  </a:solidFill>
                  <a:latin typeface="+mj-ea"/>
                  <a:ea typeface="+mj-ea"/>
                </a:rPr>
                <a:t>資料或</a:t>
              </a:r>
              <a:r>
                <a:rPr lang="zh-TW" altLang="en-US" sz="1600" b="1" dirty="0">
                  <a:solidFill>
                    <a:schemeClr val="tx1"/>
                  </a:solidFill>
                  <a:latin typeface="+mj-ea"/>
                  <a:ea typeface="+mj-ea"/>
                </a:rPr>
                <a:t>程式</a:t>
              </a:r>
              <a:endParaRPr lang="en-US" sz="1600" b="1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02" name="Rounded Rectangle 18">
              <a:extLst>
                <a:ext uri="{FF2B5EF4-FFF2-40B4-BE49-F238E27FC236}">
                  <a16:creationId xmlns="" xmlns:a16="http://schemas.microsoft.com/office/drawing/2014/main" id="{5AE52D58-1539-2848-A729-AFD4B57E5948}"/>
                </a:ext>
              </a:extLst>
            </p:cNvPr>
            <p:cNvSpPr/>
            <p:nvPr/>
          </p:nvSpPr>
          <p:spPr>
            <a:xfrm>
              <a:off x="189289" y="3616491"/>
              <a:ext cx="4130980" cy="2907659"/>
            </a:xfrm>
            <a:prstGeom prst="roundRect">
              <a:avLst>
                <a:gd name="adj" fmla="val 4147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highlight>
                  <a:srgbClr val="FF0000"/>
                </a:highlight>
              </a:endParaRPr>
            </a:p>
          </p:txBody>
        </p:sp>
        <p:sp>
          <p:nvSpPr>
            <p:cNvPr id="103" name="Rectangle 19">
              <a:extLst>
                <a:ext uri="{FF2B5EF4-FFF2-40B4-BE49-F238E27FC236}">
                  <a16:creationId xmlns="" xmlns:a16="http://schemas.microsoft.com/office/drawing/2014/main" id="{D11FB184-833E-8E46-A9F5-87540B493B12}"/>
                </a:ext>
              </a:extLst>
            </p:cNvPr>
            <p:cNvSpPr/>
            <p:nvPr/>
          </p:nvSpPr>
          <p:spPr>
            <a:xfrm>
              <a:off x="295158" y="3725432"/>
              <a:ext cx="1117187" cy="5953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CPU</a:t>
              </a:r>
            </a:p>
          </p:txBody>
        </p:sp>
        <p:sp>
          <p:nvSpPr>
            <p:cNvPr id="104" name="TextBox 20">
              <a:extLst>
                <a:ext uri="{FF2B5EF4-FFF2-40B4-BE49-F238E27FC236}">
                  <a16:creationId xmlns="" xmlns:a16="http://schemas.microsoft.com/office/drawing/2014/main" id="{96C2C9DA-5EF4-3B4A-8082-557D0D7F5755}"/>
                </a:ext>
              </a:extLst>
            </p:cNvPr>
            <p:cNvSpPr txBox="1"/>
            <p:nvPr/>
          </p:nvSpPr>
          <p:spPr>
            <a:xfrm>
              <a:off x="2133983" y="3750185"/>
              <a:ext cx="663241" cy="513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uda" panose="02000000000000000000" pitchFamily="2" charset="0"/>
                  <a:cs typeface="Clear Sans" panose="020B0503030202020304" pitchFamily="34" charset="0"/>
                </a:rPr>
                <a:t>CPU</a:t>
              </a:r>
            </a:p>
          </p:txBody>
        </p:sp>
        <p:grpSp>
          <p:nvGrpSpPr>
            <p:cNvPr id="105" name="Group 21">
              <a:extLst>
                <a:ext uri="{FF2B5EF4-FFF2-40B4-BE49-F238E27FC236}">
                  <a16:creationId xmlns="" xmlns:a16="http://schemas.microsoft.com/office/drawing/2014/main" id="{95A95808-56DD-7847-8394-F452A46657CA}"/>
                </a:ext>
              </a:extLst>
            </p:cNvPr>
            <p:cNvGrpSpPr/>
            <p:nvPr/>
          </p:nvGrpSpPr>
          <p:grpSpPr>
            <a:xfrm>
              <a:off x="2954536" y="5119426"/>
              <a:ext cx="1273483" cy="1275214"/>
              <a:chOff x="3190689" y="4598790"/>
              <a:chExt cx="1273483" cy="1275214"/>
            </a:xfrm>
            <a:solidFill>
              <a:srgbClr val="7030A0"/>
            </a:solidFill>
          </p:grpSpPr>
          <p:sp>
            <p:nvSpPr>
              <p:cNvPr id="133" name="Freeform 17">
                <a:extLst>
                  <a:ext uri="{FF2B5EF4-FFF2-40B4-BE49-F238E27FC236}">
                    <a16:creationId xmlns="" xmlns:a16="http://schemas.microsoft.com/office/drawing/2014/main" id="{BC1CCD05-17D8-354A-91CC-FC7DC28AC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0689" y="459879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34" name="Oval 18">
                <a:extLst>
                  <a:ext uri="{FF2B5EF4-FFF2-40B4-BE49-F238E27FC236}">
                    <a16:creationId xmlns="" xmlns:a16="http://schemas.microsoft.com/office/drawing/2014/main" id="{B0C4B764-ECC0-6C4A-A1C7-EE1330A5E3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4684" y="4754515"/>
                <a:ext cx="965494" cy="968954"/>
              </a:xfrm>
              <a:prstGeom prst="ellips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 dirty="0"/>
              </a:p>
            </p:txBody>
          </p:sp>
        </p:grpSp>
        <p:sp>
          <p:nvSpPr>
            <p:cNvPr id="106" name="TextBox 24">
              <a:extLst>
                <a:ext uri="{FF2B5EF4-FFF2-40B4-BE49-F238E27FC236}">
                  <a16:creationId xmlns="" xmlns:a16="http://schemas.microsoft.com/office/drawing/2014/main" id="{3EF1833E-90A7-7746-B0A1-11A585E2C9C2}"/>
                </a:ext>
              </a:extLst>
            </p:cNvPr>
            <p:cNvSpPr txBox="1"/>
            <p:nvPr/>
          </p:nvSpPr>
          <p:spPr>
            <a:xfrm>
              <a:off x="3256256" y="5379675"/>
              <a:ext cx="856253" cy="79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記憶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單元</a:t>
              </a:r>
            </a:p>
          </p:txBody>
        </p:sp>
        <p:grpSp>
          <p:nvGrpSpPr>
            <p:cNvPr id="107" name="Group 25">
              <a:extLst>
                <a:ext uri="{FF2B5EF4-FFF2-40B4-BE49-F238E27FC236}">
                  <a16:creationId xmlns="" xmlns:a16="http://schemas.microsoft.com/office/drawing/2014/main" id="{B51F7634-BB01-CA40-87F3-2763ACE4B31E}"/>
                </a:ext>
              </a:extLst>
            </p:cNvPr>
            <p:cNvGrpSpPr/>
            <p:nvPr/>
          </p:nvGrpSpPr>
          <p:grpSpPr>
            <a:xfrm>
              <a:off x="279393" y="4645329"/>
              <a:ext cx="1273483" cy="1275214"/>
              <a:chOff x="3190689" y="4598790"/>
              <a:chExt cx="1273483" cy="1275214"/>
            </a:xfrm>
            <a:solidFill>
              <a:srgbClr val="7030A0"/>
            </a:solidFill>
          </p:grpSpPr>
          <p:sp>
            <p:nvSpPr>
              <p:cNvPr id="131" name="Freeform 17">
                <a:extLst>
                  <a:ext uri="{FF2B5EF4-FFF2-40B4-BE49-F238E27FC236}">
                    <a16:creationId xmlns="" xmlns:a16="http://schemas.microsoft.com/office/drawing/2014/main" id="{E8390B6F-1270-F64C-9635-F10E4A5691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0689" y="459879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32" name="Oval 18">
                <a:extLst>
                  <a:ext uri="{FF2B5EF4-FFF2-40B4-BE49-F238E27FC236}">
                    <a16:creationId xmlns="" xmlns:a16="http://schemas.microsoft.com/office/drawing/2014/main" id="{4704B421-7DAB-A143-AB67-61A95921C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4684" y="4754515"/>
                <a:ext cx="965494" cy="968955"/>
              </a:xfrm>
              <a:prstGeom prst="ellips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 dirty="0"/>
              </a:p>
            </p:txBody>
          </p:sp>
        </p:grpSp>
        <p:sp>
          <p:nvSpPr>
            <p:cNvPr id="108" name="TextBox 28">
              <a:extLst>
                <a:ext uri="{FF2B5EF4-FFF2-40B4-BE49-F238E27FC236}">
                  <a16:creationId xmlns="" xmlns:a16="http://schemas.microsoft.com/office/drawing/2014/main" id="{F46501D8-7456-4843-972B-3B4588292078}"/>
                </a:ext>
              </a:extLst>
            </p:cNvPr>
            <p:cNvSpPr txBox="1"/>
            <p:nvPr/>
          </p:nvSpPr>
          <p:spPr>
            <a:xfrm>
              <a:off x="498609" y="5022938"/>
              <a:ext cx="851562" cy="566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12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算術</a:t>
              </a:r>
              <a:r>
                <a:rPr lang="en-US" altLang="zh-TW" sz="12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/</a:t>
              </a:r>
              <a:r>
                <a:rPr lang="zh-TW" altLang="en-US" sz="1200" dirty="0" smtClean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邏輯單元</a:t>
              </a:r>
              <a:endParaRPr lang="zh-TW" altLang="en-US" sz="1200" dirty="0">
                <a:solidFill>
                  <a:schemeClr val="bg1"/>
                </a:solidFill>
                <a:latin typeface="Heiti TC Medium" pitchFamily="2" charset="-128"/>
                <a:ea typeface="Heiti TC Medium" pitchFamily="2" charset="-128"/>
              </a:endParaRPr>
            </a:p>
          </p:txBody>
        </p:sp>
        <p:grpSp>
          <p:nvGrpSpPr>
            <p:cNvPr id="109" name="Group 29">
              <a:extLst>
                <a:ext uri="{FF2B5EF4-FFF2-40B4-BE49-F238E27FC236}">
                  <a16:creationId xmlns="" xmlns:a16="http://schemas.microsoft.com/office/drawing/2014/main" id="{7F965598-F1A3-3247-85A3-6846BD3DAEF2}"/>
                </a:ext>
              </a:extLst>
            </p:cNvPr>
            <p:cNvGrpSpPr/>
            <p:nvPr/>
          </p:nvGrpSpPr>
          <p:grpSpPr>
            <a:xfrm>
              <a:off x="1897365" y="3692706"/>
              <a:ext cx="1273483" cy="1275214"/>
              <a:chOff x="3190689" y="4598790"/>
              <a:chExt cx="1273483" cy="1275214"/>
            </a:xfrm>
            <a:solidFill>
              <a:srgbClr val="7030A0"/>
            </a:solidFill>
          </p:grpSpPr>
          <p:sp>
            <p:nvSpPr>
              <p:cNvPr id="129" name="Freeform 17">
                <a:extLst>
                  <a:ext uri="{FF2B5EF4-FFF2-40B4-BE49-F238E27FC236}">
                    <a16:creationId xmlns="" xmlns:a16="http://schemas.microsoft.com/office/drawing/2014/main" id="{277E0E98-3F1C-1F4C-A1DB-7289EDB76A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90689" y="4598790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30" name="Oval 18">
                <a:extLst>
                  <a:ext uri="{FF2B5EF4-FFF2-40B4-BE49-F238E27FC236}">
                    <a16:creationId xmlns="" xmlns:a16="http://schemas.microsoft.com/office/drawing/2014/main" id="{2827C602-7BD2-ED4D-B772-3BC8A5758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4125" y="4735984"/>
                <a:ext cx="965494" cy="968955"/>
              </a:xfrm>
              <a:prstGeom prst="ellips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 dirty="0"/>
              </a:p>
            </p:txBody>
          </p:sp>
        </p:grpSp>
        <p:sp>
          <p:nvSpPr>
            <p:cNvPr id="110" name="TextBox 32">
              <a:extLst>
                <a:ext uri="{FF2B5EF4-FFF2-40B4-BE49-F238E27FC236}">
                  <a16:creationId xmlns="" xmlns:a16="http://schemas.microsoft.com/office/drawing/2014/main" id="{3AAC6F5F-2573-F742-8871-44CEC9672379}"/>
                </a:ext>
              </a:extLst>
            </p:cNvPr>
            <p:cNvSpPr txBox="1"/>
            <p:nvPr/>
          </p:nvSpPr>
          <p:spPr>
            <a:xfrm>
              <a:off x="2179645" y="3937249"/>
              <a:ext cx="981520" cy="79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控制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單元</a:t>
              </a:r>
            </a:p>
          </p:txBody>
        </p:sp>
        <p:cxnSp>
          <p:nvCxnSpPr>
            <p:cNvPr id="111" name="Straight Arrow Connector 33">
              <a:extLst>
                <a:ext uri="{FF2B5EF4-FFF2-40B4-BE49-F238E27FC236}">
                  <a16:creationId xmlns="" xmlns:a16="http://schemas.microsoft.com/office/drawing/2014/main" id="{04C759F6-E0D6-1C48-902D-FF53B5CE61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33329" y="4729334"/>
              <a:ext cx="512294" cy="356867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39">
              <a:extLst>
                <a:ext uri="{FF2B5EF4-FFF2-40B4-BE49-F238E27FC236}">
                  <a16:creationId xmlns="" xmlns:a16="http://schemas.microsoft.com/office/drawing/2014/main" id="{2B84B16E-C080-4E46-9915-AE363EF851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77548" y="3205508"/>
              <a:ext cx="571999" cy="524642"/>
            </a:xfrm>
            <a:prstGeom prst="straightConnector1">
              <a:avLst/>
            </a:prstGeom>
            <a:ln w="38100">
              <a:solidFill>
                <a:srgbClr val="00AB9E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Arrow Connector 50">
              <a:extLst>
                <a:ext uri="{FF2B5EF4-FFF2-40B4-BE49-F238E27FC236}">
                  <a16:creationId xmlns="" xmlns:a16="http://schemas.microsoft.com/office/drawing/2014/main" id="{B5E1F776-07F4-0B4D-8DD1-E0BEA1CFAC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98880" y="4541534"/>
              <a:ext cx="501338" cy="330017"/>
            </a:xfrm>
            <a:prstGeom prst="straightConnector1">
              <a:avLst/>
            </a:prstGeom>
            <a:ln w="38100">
              <a:solidFill>
                <a:srgbClr val="00AB9E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69">
              <a:extLst>
                <a:ext uri="{FF2B5EF4-FFF2-40B4-BE49-F238E27FC236}">
                  <a16:creationId xmlns="" xmlns:a16="http://schemas.microsoft.com/office/drawing/2014/main" id="{B8606BE2-E964-3C46-A1E9-E8722A519CF5}"/>
                </a:ext>
              </a:extLst>
            </p:cNvPr>
            <p:cNvCxnSpPr>
              <a:cxnSpLocks/>
              <a:endCxn id="133" idx="5"/>
            </p:cNvCxnSpPr>
            <p:nvPr/>
          </p:nvCxnSpPr>
          <p:spPr>
            <a:xfrm flipH="1">
              <a:off x="3591278" y="3307962"/>
              <a:ext cx="45471" cy="1811464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Arrow Connector 73">
              <a:extLst>
                <a:ext uri="{FF2B5EF4-FFF2-40B4-BE49-F238E27FC236}">
                  <a16:creationId xmlns="" xmlns:a16="http://schemas.microsoft.com/office/drawing/2014/main" id="{C281EAE4-E869-894C-938E-96B2B38062B8}"/>
                </a:ext>
              </a:extLst>
            </p:cNvPr>
            <p:cNvCxnSpPr>
              <a:cxnSpLocks/>
            </p:cNvCxnSpPr>
            <p:nvPr/>
          </p:nvCxnSpPr>
          <p:spPr>
            <a:xfrm>
              <a:off x="1522328" y="5407230"/>
              <a:ext cx="1465611" cy="160371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Arrow Connector 76">
              <a:extLst>
                <a:ext uri="{FF2B5EF4-FFF2-40B4-BE49-F238E27FC236}">
                  <a16:creationId xmlns="" xmlns:a16="http://schemas.microsoft.com/office/drawing/2014/main" id="{15CEC3CD-766A-134A-B979-808EDF15E5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509084" y="5567602"/>
              <a:ext cx="1445452" cy="151505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Freeform 17">
              <a:extLst>
                <a:ext uri="{FF2B5EF4-FFF2-40B4-BE49-F238E27FC236}">
                  <a16:creationId xmlns="" xmlns:a16="http://schemas.microsoft.com/office/drawing/2014/main" id="{E480847F-2D1F-1547-A774-B17464928E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6734" y="5084447"/>
              <a:ext cx="1273483" cy="1275214"/>
            </a:xfrm>
            <a:custGeom>
              <a:avLst/>
              <a:gdLst>
                <a:gd name="T0" fmla="*/ 132 w 264"/>
                <a:gd name="T1" fmla="*/ 261 h 264"/>
                <a:gd name="T2" fmla="*/ 3 w 264"/>
                <a:gd name="T3" fmla="*/ 132 h 264"/>
                <a:gd name="T4" fmla="*/ 132 w 264"/>
                <a:gd name="T5" fmla="*/ 4 h 264"/>
                <a:gd name="T6" fmla="*/ 261 w 264"/>
                <a:gd name="T7" fmla="*/ 132 h 264"/>
                <a:gd name="T8" fmla="*/ 132 w 264"/>
                <a:gd name="T9" fmla="*/ 261 h 264"/>
                <a:gd name="T10" fmla="*/ 132 w 264"/>
                <a:gd name="T11" fmla="*/ 0 h 264"/>
                <a:gd name="T12" fmla="*/ 0 w 264"/>
                <a:gd name="T13" fmla="*/ 132 h 264"/>
                <a:gd name="T14" fmla="*/ 132 w 264"/>
                <a:gd name="T15" fmla="*/ 264 h 264"/>
                <a:gd name="T16" fmla="*/ 264 w 264"/>
                <a:gd name="T17" fmla="*/ 132 h 264"/>
                <a:gd name="T18" fmla="*/ 132 w 264"/>
                <a:gd name="T19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4" h="264">
                  <a:moveTo>
                    <a:pt x="132" y="261"/>
                  </a:moveTo>
                  <a:cubicBezTo>
                    <a:pt x="61" y="261"/>
                    <a:pt x="3" y="203"/>
                    <a:pt x="3" y="132"/>
                  </a:cubicBezTo>
                  <a:cubicBezTo>
                    <a:pt x="3" y="61"/>
                    <a:pt x="61" y="4"/>
                    <a:pt x="132" y="4"/>
                  </a:cubicBezTo>
                  <a:cubicBezTo>
                    <a:pt x="203" y="4"/>
                    <a:pt x="261" y="61"/>
                    <a:pt x="261" y="132"/>
                  </a:cubicBezTo>
                  <a:cubicBezTo>
                    <a:pt x="261" y="203"/>
                    <a:pt x="203" y="261"/>
                    <a:pt x="132" y="261"/>
                  </a:cubicBezTo>
                  <a:moveTo>
                    <a:pt x="132" y="0"/>
                  </a:moveTo>
                  <a:cubicBezTo>
                    <a:pt x="59" y="0"/>
                    <a:pt x="0" y="60"/>
                    <a:pt x="0" y="132"/>
                  </a:cubicBezTo>
                  <a:cubicBezTo>
                    <a:pt x="0" y="205"/>
                    <a:pt x="59" y="264"/>
                    <a:pt x="132" y="264"/>
                  </a:cubicBezTo>
                  <a:cubicBezTo>
                    <a:pt x="205" y="264"/>
                    <a:pt x="264" y="205"/>
                    <a:pt x="264" y="132"/>
                  </a:cubicBezTo>
                  <a:cubicBezTo>
                    <a:pt x="264" y="60"/>
                    <a:pt x="205" y="0"/>
                    <a:pt x="132" y="0"/>
                  </a:cubicBezTo>
                </a:path>
              </a:pathLst>
            </a:custGeom>
            <a:solidFill>
              <a:srgbClr val="008CC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2000"/>
            </a:p>
          </p:txBody>
        </p:sp>
        <p:sp>
          <p:nvSpPr>
            <p:cNvPr id="119" name="Oval 18">
              <a:extLst>
                <a:ext uri="{FF2B5EF4-FFF2-40B4-BE49-F238E27FC236}">
                  <a16:creationId xmlns="" xmlns:a16="http://schemas.microsoft.com/office/drawing/2014/main" id="{F26DE692-2C43-0B49-A352-B6F622BF2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8694" y="5232702"/>
              <a:ext cx="965494" cy="968955"/>
            </a:xfrm>
            <a:prstGeom prst="ellipse">
              <a:avLst/>
            </a:prstGeom>
            <a:solidFill>
              <a:srgbClr val="008CC0"/>
            </a:solidFill>
            <a:ln w="571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2000"/>
            </a:p>
          </p:txBody>
        </p:sp>
        <p:grpSp>
          <p:nvGrpSpPr>
            <p:cNvPr id="120" name="Group 40">
              <a:extLst>
                <a:ext uri="{FF2B5EF4-FFF2-40B4-BE49-F238E27FC236}">
                  <a16:creationId xmlns="" xmlns:a16="http://schemas.microsoft.com/office/drawing/2014/main" id="{CABD4C1B-BEC5-B94E-9780-D6E8E2FBE449}"/>
                </a:ext>
              </a:extLst>
            </p:cNvPr>
            <p:cNvGrpSpPr/>
            <p:nvPr/>
          </p:nvGrpSpPr>
          <p:grpSpPr>
            <a:xfrm>
              <a:off x="4573916" y="2042792"/>
              <a:ext cx="1273483" cy="1275214"/>
              <a:chOff x="3177989" y="1979397"/>
              <a:chExt cx="1273483" cy="1275214"/>
            </a:xfrm>
            <a:solidFill>
              <a:srgbClr val="008CC0"/>
            </a:solidFill>
          </p:grpSpPr>
          <p:sp>
            <p:nvSpPr>
              <p:cNvPr id="127" name="Freeform 17">
                <a:extLst>
                  <a:ext uri="{FF2B5EF4-FFF2-40B4-BE49-F238E27FC236}">
                    <a16:creationId xmlns="" xmlns:a16="http://schemas.microsoft.com/office/drawing/2014/main" id="{4A608099-A17D-6D48-B035-371EE7ABD9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77989" y="1979397"/>
                <a:ext cx="1273483" cy="1275214"/>
              </a:xfrm>
              <a:custGeom>
                <a:avLst/>
                <a:gdLst>
                  <a:gd name="T0" fmla="*/ 132 w 264"/>
                  <a:gd name="T1" fmla="*/ 261 h 264"/>
                  <a:gd name="T2" fmla="*/ 3 w 264"/>
                  <a:gd name="T3" fmla="*/ 132 h 264"/>
                  <a:gd name="T4" fmla="*/ 132 w 264"/>
                  <a:gd name="T5" fmla="*/ 4 h 264"/>
                  <a:gd name="T6" fmla="*/ 261 w 264"/>
                  <a:gd name="T7" fmla="*/ 132 h 264"/>
                  <a:gd name="T8" fmla="*/ 132 w 264"/>
                  <a:gd name="T9" fmla="*/ 261 h 264"/>
                  <a:gd name="T10" fmla="*/ 132 w 264"/>
                  <a:gd name="T11" fmla="*/ 0 h 264"/>
                  <a:gd name="T12" fmla="*/ 0 w 264"/>
                  <a:gd name="T13" fmla="*/ 132 h 264"/>
                  <a:gd name="T14" fmla="*/ 132 w 264"/>
                  <a:gd name="T15" fmla="*/ 264 h 264"/>
                  <a:gd name="T16" fmla="*/ 264 w 264"/>
                  <a:gd name="T17" fmla="*/ 132 h 264"/>
                  <a:gd name="T18" fmla="*/ 132 w 264"/>
                  <a:gd name="T19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4" h="264">
                    <a:moveTo>
                      <a:pt x="132" y="261"/>
                    </a:moveTo>
                    <a:cubicBezTo>
                      <a:pt x="61" y="261"/>
                      <a:pt x="3" y="203"/>
                      <a:pt x="3" y="132"/>
                    </a:cubicBezTo>
                    <a:cubicBezTo>
                      <a:pt x="3" y="61"/>
                      <a:pt x="61" y="4"/>
                      <a:pt x="132" y="4"/>
                    </a:cubicBezTo>
                    <a:cubicBezTo>
                      <a:pt x="203" y="4"/>
                      <a:pt x="261" y="61"/>
                      <a:pt x="261" y="132"/>
                    </a:cubicBezTo>
                    <a:cubicBezTo>
                      <a:pt x="261" y="203"/>
                      <a:pt x="203" y="261"/>
                      <a:pt x="132" y="261"/>
                    </a:cubicBezTo>
                    <a:moveTo>
                      <a:pt x="132" y="0"/>
                    </a:moveTo>
                    <a:cubicBezTo>
                      <a:pt x="59" y="0"/>
                      <a:pt x="0" y="60"/>
                      <a:pt x="0" y="132"/>
                    </a:cubicBezTo>
                    <a:cubicBezTo>
                      <a:pt x="0" y="205"/>
                      <a:pt x="59" y="264"/>
                      <a:pt x="132" y="264"/>
                    </a:cubicBezTo>
                    <a:cubicBezTo>
                      <a:pt x="205" y="264"/>
                      <a:pt x="264" y="205"/>
                      <a:pt x="264" y="132"/>
                    </a:cubicBezTo>
                    <a:cubicBezTo>
                      <a:pt x="264" y="60"/>
                      <a:pt x="205" y="0"/>
                      <a:pt x="13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  <p:sp>
            <p:nvSpPr>
              <p:cNvPr id="128" name="Oval 18">
                <a:extLst>
                  <a:ext uri="{FF2B5EF4-FFF2-40B4-BE49-F238E27FC236}">
                    <a16:creationId xmlns="" xmlns:a16="http://schemas.microsoft.com/office/drawing/2014/main" id="{5BD5E2A4-291E-0148-AE16-DDE281B391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1984" y="2135122"/>
                <a:ext cx="965494" cy="968955"/>
              </a:xfrm>
              <a:prstGeom prst="ellipse">
                <a:avLst/>
              </a:prstGeom>
              <a:grpFill/>
              <a:ln w="57150"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2000"/>
              </a:p>
            </p:txBody>
          </p:sp>
        </p:grpSp>
        <p:sp>
          <p:nvSpPr>
            <p:cNvPr id="121" name="TextBox 43">
              <a:extLst>
                <a:ext uri="{FF2B5EF4-FFF2-40B4-BE49-F238E27FC236}">
                  <a16:creationId xmlns="" xmlns:a16="http://schemas.microsoft.com/office/drawing/2014/main" id="{937F6333-E2B0-2F4D-A32C-B319A628DA8D}"/>
                </a:ext>
              </a:extLst>
            </p:cNvPr>
            <p:cNvSpPr txBox="1"/>
            <p:nvPr/>
          </p:nvSpPr>
          <p:spPr>
            <a:xfrm>
              <a:off x="4913005" y="5332184"/>
              <a:ext cx="879605" cy="79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輸出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單元 </a:t>
              </a:r>
            </a:p>
          </p:txBody>
        </p:sp>
        <p:sp>
          <p:nvSpPr>
            <p:cNvPr id="122" name="TextBox 44">
              <a:extLst>
                <a:ext uri="{FF2B5EF4-FFF2-40B4-BE49-F238E27FC236}">
                  <a16:creationId xmlns="" xmlns:a16="http://schemas.microsoft.com/office/drawing/2014/main" id="{68D64BAB-409B-3548-8DBB-C5BC09242BE7}"/>
                </a:ext>
              </a:extLst>
            </p:cNvPr>
            <p:cNvSpPr txBox="1"/>
            <p:nvPr/>
          </p:nvSpPr>
          <p:spPr>
            <a:xfrm>
              <a:off x="4871857" y="2272224"/>
              <a:ext cx="920752" cy="792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輸出</a:t>
              </a:r>
              <a: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/>
              </a:r>
              <a:br>
                <a:rPr lang="en-US" altLang="zh-TW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</a:br>
              <a:r>
                <a:rPr lang="zh-TW" altLang="en-US" sz="1800" dirty="0">
                  <a:solidFill>
                    <a:schemeClr val="bg1"/>
                  </a:solidFill>
                  <a:latin typeface="Heiti TC Medium" pitchFamily="2" charset="-128"/>
                  <a:ea typeface="Heiti TC Medium" pitchFamily="2" charset="-128"/>
                </a:rPr>
                <a:t>設備 </a:t>
              </a:r>
            </a:p>
          </p:txBody>
        </p:sp>
        <p:cxnSp>
          <p:nvCxnSpPr>
            <p:cNvPr id="123" name="Straight Arrow Connector 46">
              <a:extLst>
                <a:ext uri="{FF2B5EF4-FFF2-40B4-BE49-F238E27FC236}">
                  <a16:creationId xmlns="" xmlns:a16="http://schemas.microsoft.com/office/drawing/2014/main" id="{6BFA457E-9C29-6647-98FB-B6FF098F2186}"/>
                </a:ext>
              </a:extLst>
            </p:cNvPr>
            <p:cNvCxnSpPr>
              <a:cxnSpLocks/>
            </p:cNvCxnSpPr>
            <p:nvPr/>
          </p:nvCxnSpPr>
          <p:spPr>
            <a:xfrm>
              <a:off x="2865789" y="4850611"/>
              <a:ext cx="334611" cy="401613"/>
            </a:xfrm>
            <a:prstGeom prst="straightConnector1">
              <a:avLst/>
            </a:prstGeom>
            <a:ln w="38100">
              <a:solidFill>
                <a:srgbClr val="00AB9E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47">
              <a:extLst>
                <a:ext uri="{FF2B5EF4-FFF2-40B4-BE49-F238E27FC236}">
                  <a16:creationId xmlns="" xmlns:a16="http://schemas.microsoft.com/office/drawing/2014/main" id="{3AB491C1-EC48-2E40-87E5-8D9D3B2FDE38}"/>
                </a:ext>
              </a:extLst>
            </p:cNvPr>
            <p:cNvCxnSpPr>
              <a:cxnSpLocks/>
            </p:cNvCxnSpPr>
            <p:nvPr/>
          </p:nvCxnSpPr>
          <p:spPr>
            <a:xfrm>
              <a:off x="3101316" y="4597350"/>
              <a:ext cx="1703973" cy="685586"/>
            </a:xfrm>
            <a:prstGeom prst="straightConnector1">
              <a:avLst/>
            </a:prstGeom>
            <a:ln w="38100">
              <a:solidFill>
                <a:srgbClr val="00AB9E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Arrow Connector 51">
              <a:extLst>
                <a:ext uri="{FF2B5EF4-FFF2-40B4-BE49-F238E27FC236}">
                  <a16:creationId xmlns="" xmlns:a16="http://schemas.microsoft.com/office/drawing/2014/main" id="{3628931B-854F-0046-A369-2A135FA24C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35234" y="5757034"/>
              <a:ext cx="436156" cy="6779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57">
              <a:extLst>
                <a:ext uri="{FF2B5EF4-FFF2-40B4-BE49-F238E27FC236}">
                  <a16:creationId xmlns="" xmlns:a16="http://schemas.microsoft.com/office/drawing/2014/main" id="{B5983919-CB8E-FC4C-924F-5D5338FBA395}"/>
                </a:ext>
              </a:extLst>
            </p:cNvPr>
            <p:cNvCxnSpPr>
              <a:cxnSpLocks/>
              <a:stCxn id="118" idx="2"/>
            </p:cNvCxnSpPr>
            <p:nvPr/>
          </p:nvCxnSpPr>
          <p:spPr>
            <a:xfrm flipH="1" flipV="1">
              <a:off x="5251442" y="3291110"/>
              <a:ext cx="2034" cy="1812658"/>
            </a:xfrm>
            <a:prstGeom prst="straightConnector1">
              <a:avLst/>
            </a:prstGeom>
            <a:ln w="38100">
              <a:solidFill>
                <a:srgbClr val="E6724D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8309672" y="4033385"/>
            <a:ext cx="471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Heiti TC Medium" pitchFamily="2" charset="-128"/>
                <a:ea typeface="Heiti TC Medium" pitchFamily="2" charset="-128"/>
              </a:rPr>
              <a:t>資料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93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40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001025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grpSp>
        <p:nvGrpSpPr>
          <p:cNvPr id="5" name="群組 4"/>
          <p:cNvGrpSpPr/>
          <p:nvPr/>
        </p:nvGrpSpPr>
        <p:grpSpPr>
          <a:xfrm>
            <a:off x="286692" y="1643186"/>
            <a:ext cx="8460144" cy="4551138"/>
            <a:chOff x="286692" y="1643186"/>
            <a:chExt cx="8460144" cy="4551138"/>
          </a:xfrm>
        </p:grpSpPr>
        <p:grpSp>
          <p:nvGrpSpPr>
            <p:cNvPr id="10" name="群組 9">
              <a:extLst>
                <a:ext uri="{FF2B5EF4-FFF2-40B4-BE49-F238E27FC236}">
                  <a16:creationId xmlns="" xmlns:a16="http://schemas.microsoft.com/office/drawing/2014/main" id="{CF3BEB7E-ABDF-BE4B-A412-F3FF2FBBA94F}"/>
                </a:ext>
              </a:extLst>
            </p:cNvPr>
            <p:cNvGrpSpPr/>
            <p:nvPr/>
          </p:nvGrpSpPr>
          <p:grpSpPr>
            <a:xfrm>
              <a:off x="286692" y="1643186"/>
              <a:ext cx="8460144" cy="4551138"/>
              <a:chOff x="286692" y="1643186"/>
              <a:chExt cx="8460144" cy="4551138"/>
            </a:xfrm>
          </p:grpSpPr>
          <p:pic>
            <p:nvPicPr>
              <p:cNvPr id="6" name="圖片 5">
                <a:extLst>
                  <a:ext uri="{FF2B5EF4-FFF2-40B4-BE49-F238E27FC236}">
                    <a16:creationId xmlns="" xmlns:a16="http://schemas.microsoft.com/office/drawing/2014/main" id="{66F83251-B014-1E48-9633-9847912C83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6692" y="1671598"/>
                <a:ext cx="4389704" cy="4522726"/>
              </a:xfrm>
              <a:prstGeom prst="rect">
                <a:avLst/>
              </a:prstGeom>
            </p:spPr>
          </p:pic>
          <p:pic>
            <p:nvPicPr>
              <p:cNvPr id="9" name="圖片 8">
                <a:extLst>
                  <a:ext uri="{FF2B5EF4-FFF2-40B4-BE49-F238E27FC236}">
                    <a16:creationId xmlns="" xmlns:a16="http://schemas.microsoft.com/office/drawing/2014/main" id="{B68F305D-CDEF-D346-AE2F-778BA94B43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84156" y="1643186"/>
                <a:ext cx="4462680" cy="4257203"/>
              </a:xfrm>
              <a:prstGeom prst="rect">
                <a:avLst/>
              </a:prstGeom>
            </p:spPr>
          </p:pic>
        </p:grpSp>
        <p:sp>
          <p:nvSpPr>
            <p:cNvPr id="4" name="矩形 3"/>
            <p:cNvSpPr/>
            <p:nvPr/>
          </p:nvSpPr>
          <p:spPr>
            <a:xfrm>
              <a:off x="4947920" y="2794000"/>
              <a:ext cx="1391920" cy="843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1251" y="2694367"/>
              <a:ext cx="1620029" cy="1078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80A82DB6-8AB5-404F-85B5-36A23E920801}"/>
              </a:ext>
            </a:extLst>
          </p:cNvPr>
          <p:cNvSpPr/>
          <p:nvPr/>
        </p:nvSpPr>
        <p:spPr>
          <a:xfrm>
            <a:off x="2005412" y="5934465"/>
            <a:ext cx="3548133" cy="484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0938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947779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B50FC4B0-2B22-0E49-8D7E-A3CD80F7E170}"/>
              </a:ext>
            </a:extLst>
          </p:cNvPr>
          <p:cNvSpPr/>
          <p:nvPr/>
        </p:nvSpPr>
        <p:spPr>
          <a:xfrm>
            <a:off x="3205118" y="2345071"/>
            <a:ext cx="1599352" cy="616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65191858-A9B7-F449-857C-E700B713E0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5144" y="1648822"/>
            <a:ext cx="2897082" cy="284713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1B434F4C-7774-A14A-9014-26EA5530A2D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223" y="4495955"/>
            <a:ext cx="1472924" cy="213574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05EF073B-643C-FF47-A5A3-29E71EA27760}"/>
              </a:ext>
            </a:extLst>
          </p:cNvPr>
          <p:cNvSpPr/>
          <p:nvPr/>
        </p:nvSpPr>
        <p:spPr>
          <a:xfrm>
            <a:off x="4691921" y="5456420"/>
            <a:ext cx="479686" cy="584616"/>
          </a:xfrm>
          <a:prstGeom prst="rect">
            <a:avLst/>
          </a:prstGeom>
          <a:solidFill>
            <a:schemeClr val="bg1"/>
          </a:solidFill>
          <a:ln>
            <a:solidFill>
              <a:srgbClr val="F9FB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7237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947779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sp>
        <p:nvSpPr>
          <p:cNvPr id="7" name="矩形 6">
            <a:extLst>
              <a:ext uri="{FF2B5EF4-FFF2-40B4-BE49-F238E27FC236}">
                <a16:creationId xmlns="" xmlns:a16="http://schemas.microsoft.com/office/drawing/2014/main" id="{B50FC4B0-2B22-0E49-8D7E-A3CD80F7E170}"/>
              </a:ext>
            </a:extLst>
          </p:cNvPr>
          <p:cNvSpPr/>
          <p:nvPr/>
        </p:nvSpPr>
        <p:spPr>
          <a:xfrm>
            <a:off x="3205118" y="2345071"/>
            <a:ext cx="1599352" cy="6169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65191858-A9B7-F449-857C-E700B713E0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70" y="3212024"/>
            <a:ext cx="1999326" cy="18520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4C7DA4A-AFAA-B448-99ED-B5AF6C12E2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1094" y="2406316"/>
            <a:ext cx="4751082" cy="3691083"/>
          </a:xfrm>
          <a:prstGeom prst="rect">
            <a:avLst/>
          </a:prstGeom>
        </p:spPr>
      </p:pic>
      <p:pic>
        <p:nvPicPr>
          <p:cNvPr id="10" name="圖片 5">
            <a:extLst>
              <a:ext uri="{FF2B5EF4-FFF2-40B4-BE49-F238E27FC236}">
                <a16:creationId xmlns="" xmlns:a16="http://schemas.microsoft.com/office/drawing/2014/main" id="{D7138A5B-A6EB-004E-81DD-BD98E782E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1306980" y="2016636"/>
            <a:ext cx="1474114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D766F68D-AD1E-0142-B526-A620AC916BA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428" y="5126415"/>
            <a:ext cx="1081111" cy="156761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33484848-AB4E-7340-A347-041D379E2A14}"/>
              </a:ext>
            </a:extLst>
          </p:cNvPr>
          <p:cNvSpPr/>
          <p:nvPr/>
        </p:nvSpPr>
        <p:spPr>
          <a:xfrm>
            <a:off x="1702910" y="5674266"/>
            <a:ext cx="340010" cy="429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2915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43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133757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grpSp>
        <p:nvGrpSpPr>
          <p:cNvPr id="6" name="群組 5"/>
          <p:cNvGrpSpPr/>
          <p:nvPr/>
        </p:nvGrpSpPr>
        <p:grpSpPr>
          <a:xfrm>
            <a:off x="286691" y="2021442"/>
            <a:ext cx="8474928" cy="4486606"/>
            <a:chOff x="286691" y="2021442"/>
            <a:chExt cx="8474928" cy="4486606"/>
          </a:xfrm>
        </p:grpSpPr>
        <p:pic>
          <p:nvPicPr>
            <p:cNvPr id="12" name="圖片 11">
              <a:extLst>
                <a:ext uri="{FF2B5EF4-FFF2-40B4-BE49-F238E27FC236}">
                  <a16:creationId xmlns="" xmlns:a16="http://schemas.microsoft.com/office/drawing/2014/main" id="{BE8C95A2-2C95-F040-9A75-90CBE4E74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6595" y="4940437"/>
              <a:ext cx="1081111" cy="1567611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="" xmlns:a16="http://schemas.microsoft.com/office/drawing/2014/main" id="{18C57CF2-06FB-DA46-94D0-49900A528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691" y="2873512"/>
              <a:ext cx="3561938" cy="1988662"/>
            </a:xfrm>
            <a:prstGeom prst="rect">
              <a:avLst/>
            </a:prstGeom>
          </p:spPr>
        </p:pic>
        <p:sp>
          <p:nvSpPr>
            <p:cNvPr id="13" name="矩形 12">
              <a:extLst>
                <a:ext uri="{FF2B5EF4-FFF2-40B4-BE49-F238E27FC236}">
                  <a16:creationId xmlns="" xmlns:a16="http://schemas.microsoft.com/office/drawing/2014/main" id="{6A01CFA9-684D-8B45-8DF0-0311E8C417C7}"/>
                </a:ext>
              </a:extLst>
            </p:cNvPr>
            <p:cNvSpPr/>
            <p:nvPr/>
          </p:nvSpPr>
          <p:spPr>
            <a:xfrm>
              <a:off x="1427057" y="5572099"/>
              <a:ext cx="340010" cy="429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矩形 13">
              <a:extLst>
                <a:ext uri="{FF2B5EF4-FFF2-40B4-BE49-F238E27FC236}">
                  <a16:creationId xmlns="" xmlns:a16="http://schemas.microsoft.com/office/drawing/2014/main" id="{DB226482-EFEA-BD43-AF92-F89449B7275C}"/>
                </a:ext>
              </a:extLst>
            </p:cNvPr>
            <p:cNvSpPr/>
            <p:nvPr/>
          </p:nvSpPr>
          <p:spPr>
            <a:xfrm>
              <a:off x="2809608" y="2897414"/>
              <a:ext cx="1128953" cy="429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5" name="圖片 5">
              <a:extLst>
                <a:ext uri="{FF2B5EF4-FFF2-40B4-BE49-F238E27FC236}">
                  <a16:creationId xmlns="" xmlns:a16="http://schemas.microsoft.com/office/drawing/2014/main" id="{63739409-0A5D-7447-A9D5-683245D9E7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>
              <a:off x="2905902" y="2126932"/>
              <a:ext cx="1474114" cy="1195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圖片 15">
              <a:extLst>
                <a:ext uri="{FF2B5EF4-FFF2-40B4-BE49-F238E27FC236}">
                  <a16:creationId xmlns="" xmlns:a16="http://schemas.microsoft.com/office/drawing/2014/main" id="{25500DD4-01A6-824A-A488-8D227334A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76310" y="2021442"/>
              <a:ext cx="4285309" cy="3977013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>
            <a:xfrm>
              <a:off x="5028924" y="3744048"/>
              <a:ext cx="3180080" cy="19801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69" b="100000" l="2504" r="982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53" y="3502991"/>
            <a:ext cx="3564360" cy="237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04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44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133757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pic>
        <p:nvPicPr>
          <p:cNvPr id="12" name="圖片 11">
            <a:extLst>
              <a:ext uri="{FF2B5EF4-FFF2-40B4-BE49-F238E27FC236}">
                <a16:creationId xmlns="" xmlns:a16="http://schemas.microsoft.com/office/drawing/2014/main" id="{BE8C95A2-2C95-F040-9A75-90CBE4E74D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143" y="4501260"/>
            <a:ext cx="1081111" cy="1567611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6A01CFA9-684D-8B45-8DF0-0311E8C417C7}"/>
              </a:ext>
            </a:extLst>
          </p:cNvPr>
          <p:cNvSpPr/>
          <p:nvPr/>
        </p:nvSpPr>
        <p:spPr>
          <a:xfrm>
            <a:off x="1238605" y="5132922"/>
            <a:ext cx="340010" cy="429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DB226482-EFEA-BD43-AF92-F89449B7275C}"/>
              </a:ext>
            </a:extLst>
          </p:cNvPr>
          <p:cNvSpPr/>
          <p:nvPr/>
        </p:nvSpPr>
        <p:spPr>
          <a:xfrm>
            <a:off x="2621156" y="2458237"/>
            <a:ext cx="1128953" cy="429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6F648474-B084-A347-84B0-D296F65AA2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445" y="2887339"/>
            <a:ext cx="4380016" cy="163901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1688B626-13D4-E041-8BA9-20931222541B}"/>
              </a:ext>
            </a:extLst>
          </p:cNvPr>
          <p:cNvSpPr/>
          <p:nvPr/>
        </p:nvSpPr>
        <p:spPr>
          <a:xfrm>
            <a:off x="3926840" y="2887339"/>
            <a:ext cx="678180" cy="353701"/>
          </a:xfrm>
          <a:prstGeom prst="rect">
            <a:avLst/>
          </a:prstGeom>
          <a:solidFill>
            <a:schemeClr val="bg1"/>
          </a:solidFill>
          <a:ln>
            <a:solidFill>
              <a:srgbClr val="F9FB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5" name="圖片 5">
            <a:extLst>
              <a:ext uri="{FF2B5EF4-FFF2-40B4-BE49-F238E27FC236}">
                <a16:creationId xmlns="" xmlns:a16="http://schemas.microsoft.com/office/drawing/2014/main" id="{63739409-0A5D-7447-A9D5-683245D9E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>
            <a:off x="4142213" y="2038032"/>
            <a:ext cx="1474114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9">
            <a:extLst>
              <a:ext uri="{FF2B5EF4-FFF2-40B4-BE49-F238E27FC236}">
                <a16:creationId xmlns="" xmlns:a16="http://schemas.microsoft.com/office/drawing/2014/main" id="{B015AFC9-D540-E145-8936-0387561D67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437" y="2250032"/>
            <a:ext cx="3349700" cy="2865936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3340534" y="3705795"/>
            <a:ext cx="1043180" cy="694261"/>
            <a:chOff x="3340534" y="3705795"/>
            <a:chExt cx="1043180" cy="694261"/>
          </a:xfrm>
        </p:grpSpPr>
        <p:sp>
          <p:nvSpPr>
            <p:cNvPr id="5" name="矩形 4"/>
            <p:cNvSpPr/>
            <p:nvPr/>
          </p:nvSpPr>
          <p:spPr>
            <a:xfrm>
              <a:off x="3371850" y="3724275"/>
              <a:ext cx="981075" cy="590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534" y="3705795"/>
              <a:ext cx="1043180" cy="69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8680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133757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59D80B42-E07D-2046-B01D-6C7703F103C2}"/>
              </a:ext>
            </a:extLst>
          </p:cNvPr>
          <p:cNvGrpSpPr/>
          <p:nvPr/>
        </p:nvGrpSpPr>
        <p:grpSpPr>
          <a:xfrm>
            <a:off x="286692" y="1650302"/>
            <a:ext cx="8450908" cy="4866312"/>
            <a:chOff x="286692" y="1650302"/>
            <a:chExt cx="8460144" cy="4544022"/>
          </a:xfrm>
        </p:grpSpPr>
        <p:pic>
          <p:nvPicPr>
            <p:cNvPr id="14" name="圖片 13">
              <a:extLst>
                <a:ext uri="{FF2B5EF4-FFF2-40B4-BE49-F238E27FC236}">
                  <a16:creationId xmlns="" xmlns:a16="http://schemas.microsoft.com/office/drawing/2014/main" id="{8051BA8D-4F82-184D-B390-367C935D0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692" y="1671598"/>
              <a:ext cx="4389704" cy="4522726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F8435B79-1295-324F-A60E-2A538F836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4156" y="1650302"/>
              <a:ext cx="4462680" cy="4257203"/>
            </a:xfrm>
            <a:prstGeom prst="rect">
              <a:avLst/>
            </a:prstGeom>
          </p:spPr>
        </p:pic>
      </p:grp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B4BE12DD-CEE7-434E-81F7-6DDB8A78E502}"/>
              </a:ext>
            </a:extLst>
          </p:cNvPr>
          <p:cNvSpPr/>
          <p:nvPr/>
        </p:nvSpPr>
        <p:spPr>
          <a:xfrm>
            <a:off x="2005412" y="5934465"/>
            <a:ext cx="3548133" cy="484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D3B30CB-A73B-304D-A4FC-64208C6E99BF}"/>
              </a:ext>
            </a:extLst>
          </p:cNvPr>
          <p:cNvSpPr/>
          <p:nvPr/>
        </p:nvSpPr>
        <p:spPr>
          <a:xfrm>
            <a:off x="2692400" y="3911600"/>
            <a:ext cx="6273800" cy="226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BEFFD50-908F-F342-B2FA-6C585BE13E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0" y="4009047"/>
            <a:ext cx="2933700" cy="2768600"/>
          </a:xfrm>
          <a:prstGeom prst="rect">
            <a:avLst/>
          </a:prstGeom>
        </p:spPr>
      </p:pic>
      <p:grpSp>
        <p:nvGrpSpPr>
          <p:cNvPr id="11" name="群組 10"/>
          <p:cNvGrpSpPr/>
          <p:nvPr/>
        </p:nvGrpSpPr>
        <p:grpSpPr>
          <a:xfrm>
            <a:off x="4870638" y="2864370"/>
            <a:ext cx="1523302" cy="986214"/>
            <a:chOff x="3340534" y="3705795"/>
            <a:chExt cx="1043180" cy="694261"/>
          </a:xfrm>
        </p:grpSpPr>
        <p:sp>
          <p:nvSpPr>
            <p:cNvPr id="12" name="矩形 11"/>
            <p:cNvSpPr/>
            <p:nvPr/>
          </p:nvSpPr>
          <p:spPr>
            <a:xfrm>
              <a:off x="3371850" y="3724275"/>
              <a:ext cx="981075" cy="590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534" y="3705795"/>
              <a:ext cx="1043180" cy="69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37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D73C955C-D653-6D4B-9270-09BA1A7659E9}"/>
              </a:ext>
            </a:extLst>
          </p:cNvPr>
          <p:cNvSpPr/>
          <p:nvPr/>
        </p:nvSpPr>
        <p:spPr>
          <a:xfrm>
            <a:off x="6793590" y="6086865"/>
            <a:ext cx="2350410" cy="771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133757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59D80B42-E07D-2046-B01D-6C7703F103C2}"/>
              </a:ext>
            </a:extLst>
          </p:cNvPr>
          <p:cNvGrpSpPr/>
          <p:nvPr/>
        </p:nvGrpSpPr>
        <p:grpSpPr>
          <a:xfrm>
            <a:off x="286692" y="1854160"/>
            <a:ext cx="7968308" cy="4662453"/>
            <a:chOff x="286692" y="1650302"/>
            <a:chExt cx="8460144" cy="4544022"/>
          </a:xfrm>
        </p:grpSpPr>
        <p:pic>
          <p:nvPicPr>
            <p:cNvPr id="14" name="圖片 13">
              <a:extLst>
                <a:ext uri="{FF2B5EF4-FFF2-40B4-BE49-F238E27FC236}">
                  <a16:creationId xmlns="" xmlns:a16="http://schemas.microsoft.com/office/drawing/2014/main" id="{8051BA8D-4F82-184D-B390-367C935D0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692" y="1671598"/>
              <a:ext cx="4389704" cy="4522726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F8435B79-1295-324F-A60E-2A538F836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4156" y="1650302"/>
              <a:ext cx="4462680" cy="4257203"/>
            </a:xfrm>
            <a:prstGeom prst="rect">
              <a:avLst/>
            </a:prstGeom>
          </p:spPr>
        </p:pic>
      </p:grp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B4BE12DD-CEE7-434E-81F7-6DDB8A78E502}"/>
              </a:ext>
            </a:extLst>
          </p:cNvPr>
          <p:cNvSpPr/>
          <p:nvPr/>
        </p:nvSpPr>
        <p:spPr>
          <a:xfrm>
            <a:off x="2005412" y="6086865"/>
            <a:ext cx="3548133" cy="484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D3B30CB-A73B-304D-A4FC-64208C6E99BF}"/>
              </a:ext>
            </a:extLst>
          </p:cNvPr>
          <p:cNvSpPr/>
          <p:nvPr/>
        </p:nvSpPr>
        <p:spPr>
          <a:xfrm>
            <a:off x="2605314" y="4064000"/>
            <a:ext cx="6273800" cy="226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="" xmlns:a16="http://schemas.microsoft.com/office/drawing/2014/main" id="{4BEFFD50-908F-F342-B2FA-6C585BE13E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2200" y="4465418"/>
            <a:ext cx="1448992" cy="1367447"/>
          </a:xfrm>
          <a:prstGeom prst="rect">
            <a:avLst/>
          </a:prstGeom>
        </p:spPr>
      </p:pic>
      <p:pic>
        <p:nvPicPr>
          <p:cNvPr id="10" name="圖片 5">
            <a:extLst>
              <a:ext uri="{FF2B5EF4-FFF2-40B4-BE49-F238E27FC236}">
                <a16:creationId xmlns="" xmlns:a16="http://schemas.microsoft.com/office/drawing/2014/main" id="{95F605D8-ACFB-6E43-B0FF-7649EC2715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40561" y="5932714"/>
            <a:ext cx="1146978" cy="84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4CB86DCF-66B5-4241-860E-23457ADCC2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247" y="4296110"/>
            <a:ext cx="2916809" cy="2351745"/>
          </a:xfrm>
          <a:prstGeom prst="rect">
            <a:avLst/>
          </a:prstGeom>
        </p:spPr>
      </p:pic>
      <p:grpSp>
        <p:nvGrpSpPr>
          <p:cNvPr id="17" name="群組 16"/>
          <p:cNvGrpSpPr/>
          <p:nvPr/>
        </p:nvGrpSpPr>
        <p:grpSpPr>
          <a:xfrm>
            <a:off x="4566068" y="3041853"/>
            <a:ext cx="1523302" cy="986214"/>
            <a:chOff x="3340534" y="3705795"/>
            <a:chExt cx="1043180" cy="694261"/>
          </a:xfrm>
        </p:grpSpPr>
        <p:sp>
          <p:nvSpPr>
            <p:cNvPr id="18" name="矩形 17"/>
            <p:cNvSpPr/>
            <p:nvPr/>
          </p:nvSpPr>
          <p:spPr>
            <a:xfrm>
              <a:off x="3371850" y="3724275"/>
              <a:ext cx="981075" cy="590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9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534" y="3705795"/>
              <a:ext cx="1043180" cy="69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0292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="" xmlns:a16="http://schemas.microsoft.com/office/drawing/2014/main" id="{D73C955C-D653-6D4B-9270-09BA1A7659E9}"/>
              </a:ext>
            </a:extLst>
          </p:cNvPr>
          <p:cNvSpPr/>
          <p:nvPr/>
        </p:nvSpPr>
        <p:spPr>
          <a:xfrm>
            <a:off x="6793590" y="6066084"/>
            <a:ext cx="2350410" cy="771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967501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grpSp>
        <p:nvGrpSpPr>
          <p:cNvPr id="13" name="群組 12">
            <a:extLst>
              <a:ext uri="{FF2B5EF4-FFF2-40B4-BE49-F238E27FC236}">
                <a16:creationId xmlns="" xmlns:a16="http://schemas.microsoft.com/office/drawing/2014/main" id="{59D80B42-E07D-2046-B01D-6C7703F103C2}"/>
              </a:ext>
            </a:extLst>
          </p:cNvPr>
          <p:cNvGrpSpPr/>
          <p:nvPr/>
        </p:nvGrpSpPr>
        <p:grpSpPr>
          <a:xfrm>
            <a:off x="286692" y="1480085"/>
            <a:ext cx="7968308" cy="4662453"/>
            <a:chOff x="286692" y="1650302"/>
            <a:chExt cx="8460144" cy="4544022"/>
          </a:xfrm>
        </p:grpSpPr>
        <p:pic>
          <p:nvPicPr>
            <p:cNvPr id="14" name="圖片 13">
              <a:extLst>
                <a:ext uri="{FF2B5EF4-FFF2-40B4-BE49-F238E27FC236}">
                  <a16:creationId xmlns="" xmlns:a16="http://schemas.microsoft.com/office/drawing/2014/main" id="{8051BA8D-4F82-184D-B390-367C935D0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692" y="1671598"/>
              <a:ext cx="4389704" cy="4522726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="" xmlns:a16="http://schemas.microsoft.com/office/drawing/2014/main" id="{F8435B79-1295-324F-A60E-2A538F836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4156" y="1650302"/>
              <a:ext cx="4462680" cy="4257203"/>
            </a:xfrm>
            <a:prstGeom prst="rect">
              <a:avLst/>
            </a:prstGeom>
          </p:spPr>
        </p:pic>
      </p:grpSp>
      <p:sp>
        <p:nvSpPr>
          <p:cNvPr id="16" name="矩形 15">
            <a:extLst>
              <a:ext uri="{FF2B5EF4-FFF2-40B4-BE49-F238E27FC236}">
                <a16:creationId xmlns="" xmlns:a16="http://schemas.microsoft.com/office/drawing/2014/main" id="{B4BE12DD-CEE7-434E-81F7-6DDB8A78E502}"/>
              </a:ext>
            </a:extLst>
          </p:cNvPr>
          <p:cNvSpPr/>
          <p:nvPr/>
        </p:nvSpPr>
        <p:spPr>
          <a:xfrm>
            <a:off x="2005412" y="5712790"/>
            <a:ext cx="3548133" cy="484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="" xmlns:a16="http://schemas.microsoft.com/office/drawing/2014/main" id="{5D3B30CB-A73B-304D-A4FC-64208C6E99BF}"/>
              </a:ext>
            </a:extLst>
          </p:cNvPr>
          <p:cNvSpPr/>
          <p:nvPr/>
        </p:nvSpPr>
        <p:spPr>
          <a:xfrm>
            <a:off x="2605314" y="3689925"/>
            <a:ext cx="6273800" cy="226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="" xmlns:a16="http://schemas.microsoft.com/office/drawing/2014/main" id="{AF77D2D7-2250-3347-8B9B-8BB30AC113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14" y="4138848"/>
            <a:ext cx="2513716" cy="1269008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="" xmlns:a16="http://schemas.microsoft.com/office/drawing/2014/main" id="{DF8B1D63-8440-0A41-84B9-412B39253E57}"/>
              </a:ext>
            </a:extLst>
          </p:cNvPr>
          <p:cNvSpPr/>
          <p:nvPr/>
        </p:nvSpPr>
        <p:spPr>
          <a:xfrm>
            <a:off x="4554748" y="4023289"/>
            <a:ext cx="1572401" cy="4363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8" name="圖片 5">
            <a:extLst>
              <a:ext uri="{FF2B5EF4-FFF2-40B4-BE49-F238E27FC236}">
                <a16:creationId xmlns="" xmlns:a16="http://schemas.microsoft.com/office/drawing/2014/main" id="{0FCF871A-0343-0449-AC2E-CCF39B9D5E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7632" y="5604363"/>
            <a:ext cx="1146978" cy="84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圖片 18">
            <a:extLst>
              <a:ext uri="{FF2B5EF4-FFF2-40B4-BE49-F238E27FC236}">
                <a16:creationId xmlns="" xmlns:a16="http://schemas.microsoft.com/office/drawing/2014/main" id="{309E58AF-29A1-404F-AFD0-427D83F9C6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504" y="4057783"/>
            <a:ext cx="3298231" cy="2453974"/>
          </a:xfrm>
          <a:prstGeom prst="rect">
            <a:avLst/>
          </a:prstGeom>
        </p:spPr>
      </p:pic>
      <p:grpSp>
        <p:nvGrpSpPr>
          <p:cNvPr id="20" name="群組 19"/>
          <p:cNvGrpSpPr/>
          <p:nvPr/>
        </p:nvGrpSpPr>
        <p:grpSpPr>
          <a:xfrm>
            <a:off x="4540158" y="2631507"/>
            <a:ext cx="1523302" cy="986214"/>
            <a:chOff x="3340534" y="3705795"/>
            <a:chExt cx="1043180" cy="694261"/>
          </a:xfrm>
        </p:grpSpPr>
        <p:sp>
          <p:nvSpPr>
            <p:cNvPr id="21" name="矩形 20"/>
            <p:cNvSpPr/>
            <p:nvPr/>
          </p:nvSpPr>
          <p:spPr>
            <a:xfrm>
              <a:off x="3371850" y="3724275"/>
              <a:ext cx="981075" cy="590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534" y="3705795"/>
              <a:ext cx="1043180" cy="69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049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12">
            <a:extLst>
              <a:ext uri="{FF2B5EF4-FFF2-40B4-BE49-F238E27FC236}">
                <a16:creationId xmlns="" xmlns:a16="http://schemas.microsoft.com/office/drawing/2014/main" id="{3068E2B0-6599-914D-B2E1-D6FB17CDDE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848" y="1833610"/>
            <a:ext cx="940968" cy="253390"/>
          </a:xfrm>
          <a:prstGeom prst="rect">
            <a:avLst/>
          </a:prstGeom>
        </p:spPr>
      </p:pic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系統平臺的運作實例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48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813A0CF2-6073-EC45-8437-830797B695F4}"/>
              </a:ext>
            </a:extLst>
          </p:cNvPr>
          <p:cNvSpPr/>
          <p:nvPr/>
        </p:nvSpPr>
        <p:spPr>
          <a:xfrm>
            <a:off x="1248833" y="1133757"/>
            <a:ext cx="55447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使用試算表軟體計算學期成績</a:t>
            </a:r>
            <a:endParaRPr lang="zh-TW" altLang="en-US" sz="2800" dirty="0"/>
          </a:p>
        </p:txBody>
      </p:sp>
      <p:sp>
        <p:nvSpPr>
          <p:cNvPr id="13" name="Slide Number Placeholder 1">
            <a:extLst>
              <a:ext uri="{FF2B5EF4-FFF2-40B4-BE49-F238E27FC236}">
                <a16:creationId xmlns="" xmlns:a16="http://schemas.microsoft.com/office/drawing/2014/main" id="{0F69197B-5CED-7E4D-9E91-52C37D3AEA69}"/>
              </a:ext>
            </a:extLst>
          </p:cNvPr>
          <p:cNvSpPr txBox="1">
            <a:spLocks/>
          </p:cNvSpPr>
          <p:nvPr/>
        </p:nvSpPr>
        <p:spPr>
          <a:xfrm>
            <a:off x="3061230" y="6928771"/>
            <a:ext cx="1982955" cy="45264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fld id="{C3FFB77C-4C85-004D-AC5A-67668C5A18EC}" type="slidenum">
              <a:rPr lang="en-US" altLang="zh-TW" smtClean="0"/>
              <a:pPr>
                <a:defRPr/>
              </a:pPr>
              <a:t>48</a:t>
            </a:fld>
            <a:endParaRPr lang="en-US" altLang="zh-TW" dirty="0"/>
          </a:p>
        </p:txBody>
      </p:sp>
      <p:pic>
        <p:nvPicPr>
          <p:cNvPr id="17" name="Picture 4">
            <a:extLst>
              <a:ext uri="{FF2B5EF4-FFF2-40B4-BE49-F238E27FC236}">
                <a16:creationId xmlns="" xmlns:a16="http://schemas.microsoft.com/office/drawing/2014/main" id="{1771BF2D-4C00-AE40-83A7-91829A60C23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767" y="1751106"/>
            <a:ext cx="2510623" cy="1722549"/>
          </a:xfrm>
          <a:prstGeom prst="rect">
            <a:avLst/>
          </a:prstGeom>
        </p:spPr>
      </p:pic>
      <p:pic>
        <p:nvPicPr>
          <p:cNvPr id="18" name="Picture 5">
            <a:extLst>
              <a:ext uri="{FF2B5EF4-FFF2-40B4-BE49-F238E27FC236}">
                <a16:creationId xmlns="" xmlns:a16="http://schemas.microsoft.com/office/drawing/2014/main" id="{6EE6B71F-2930-A841-A422-2F1664F676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7241" y="1731921"/>
            <a:ext cx="1478071" cy="1557361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="" xmlns:a16="http://schemas.microsoft.com/office/drawing/2014/main" id="{93390649-2AB6-124C-879F-4FB5EF8576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47227" y="1727749"/>
            <a:ext cx="1488934" cy="1568807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="" xmlns:a16="http://schemas.microsoft.com/office/drawing/2014/main" id="{0EEB573F-8797-1444-B008-00CE3B651D1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078" y="3659428"/>
            <a:ext cx="2382938" cy="1454344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EB5D52D4-A76F-0146-B662-AABC88A7B15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691" y="2117482"/>
            <a:ext cx="1440685" cy="3004598"/>
          </a:xfrm>
          <a:prstGeom prst="rect">
            <a:avLst/>
          </a:prstGeom>
        </p:spPr>
      </p:pic>
      <p:pic>
        <p:nvPicPr>
          <p:cNvPr id="29" name="Picture 13">
            <a:extLst>
              <a:ext uri="{FF2B5EF4-FFF2-40B4-BE49-F238E27FC236}">
                <a16:creationId xmlns="" xmlns:a16="http://schemas.microsoft.com/office/drawing/2014/main" id="{083B8216-B65C-3340-8C23-3F5912AC0B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8730" y="3559324"/>
            <a:ext cx="940968" cy="253390"/>
          </a:xfrm>
          <a:prstGeom prst="rect">
            <a:avLst/>
          </a:prstGeom>
        </p:spPr>
      </p:pic>
      <p:pic>
        <p:nvPicPr>
          <p:cNvPr id="30" name="Picture 14">
            <a:extLst>
              <a:ext uri="{FF2B5EF4-FFF2-40B4-BE49-F238E27FC236}">
                <a16:creationId xmlns="" xmlns:a16="http://schemas.microsoft.com/office/drawing/2014/main" id="{7882DFBE-7644-6545-8C1D-91C63451E0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6176" y="3141195"/>
            <a:ext cx="4577496" cy="3207290"/>
          </a:xfrm>
          <a:prstGeom prst="rect">
            <a:avLst/>
          </a:prstGeom>
        </p:spPr>
      </p:pic>
      <p:pic>
        <p:nvPicPr>
          <p:cNvPr id="24" name="Picture 7">
            <a:extLst>
              <a:ext uri="{FF2B5EF4-FFF2-40B4-BE49-F238E27FC236}">
                <a16:creationId xmlns="" xmlns:a16="http://schemas.microsoft.com/office/drawing/2014/main" id="{120F221A-3737-9449-8A7E-FD93658C3E8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176" y="1753491"/>
            <a:ext cx="2008588" cy="1514221"/>
          </a:xfrm>
          <a:prstGeom prst="rect">
            <a:avLst/>
          </a:prstGeom>
        </p:spPr>
      </p:pic>
      <p:pic>
        <p:nvPicPr>
          <p:cNvPr id="26" name="Picture 11">
            <a:extLst>
              <a:ext uri="{FF2B5EF4-FFF2-40B4-BE49-F238E27FC236}">
                <a16:creationId xmlns="" xmlns:a16="http://schemas.microsoft.com/office/drawing/2014/main" id="{89CCF3CC-A4FB-184D-8D54-668ADFF4C32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0506" y="3462532"/>
            <a:ext cx="1648478" cy="1546124"/>
          </a:xfrm>
          <a:prstGeom prst="rect">
            <a:avLst/>
          </a:prstGeom>
        </p:spPr>
      </p:pic>
      <p:grpSp>
        <p:nvGrpSpPr>
          <p:cNvPr id="19" name="群組 18"/>
          <p:cNvGrpSpPr/>
          <p:nvPr/>
        </p:nvGrpSpPr>
        <p:grpSpPr>
          <a:xfrm>
            <a:off x="4762971" y="2481923"/>
            <a:ext cx="1245832" cy="749634"/>
            <a:chOff x="3340534" y="3705795"/>
            <a:chExt cx="1043180" cy="694261"/>
          </a:xfrm>
        </p:grpSpPr>
        <p:sp>
          <p:nvSpPr>
            <p:cNvPr id="20" name="矩形 19"/>
            <p:cNvSpPr/>
            <p:nvPr/>
          </p:nvSpPr>
          <p:spPr>
            <a:xfrm>
              <a:off x="3371850" y="3724275"/>
              <a:ext cx="981075" cy="5905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1" name="Picture 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0534" y="3705795"/>
              <a:ext cx="1043180" cy="694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855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157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9850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系統平台組成架構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</a:t>
            </a:fld>
            <a:endParaRPr kumimoji="1" lang="zh-TW" altLang="en-US" dirty="0"/>
          </a:p>
        </p:txBody>
      </p:sp>
      <p:grpSp>
        <p:nvGrpSpPr>
          <p:cNvPr id="337" name="Group 4">
            <a:extLst>
              <a:ext uri="{FF2B5EF4-FFF2-40B4-BE49-F238E27FC236}">
                <a16:creationId xmlns="" xmlns:a16="http://schemas.microsoft.com/office/drawing/2014/main" id="{28CC00EC-A6F6-C146-B39E-7F31258FAB21}"/>
              </a:ext>
            </a:extLst>
          </p:cNvPr>
          <p:cNvGrpSpPr/>
          <p:nvPr/>
        </p:nvGrpSpPr>
        <p:grpSpPr>
          <a:xfrm>
            <a:off x="585241" y="1406947"/>
            <a:ext cx="7469051" cy="4508944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338" name="Straight Connector 5">
              <a:extLst>
                <a:ext uri="{FF2B5EF4-FFF2-40B4-BE49-F238E27FC236}">
                  <a16:creationId xmlns="" xmlns:a16="http://schemas.microsoft.com/office/drawing/2014/main" id="{CD895576-C3FD-BC40-B88B-752942077FCE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9" name="Straight Connector 7">
              <a:extLst>
                <a:ext uri="{FF2B5EF4-FFF2-40B4-BE49-F238E27FC236}">
                  <a16:creationId xmlns="" xmlns:a16="http://schemas.microsoft.com/office/drawing/2014/main" id="{675FE043-B441-6B42-A8B3-C1C6762C33C0}"/>
                </a:ext>
              </a:extLst>
            </p:cNvPr>
            <p:cNvCxnSpPr>
              <a:cxnSpLocks/>
              <a:endCxn id="373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0" name="Straight Connector 8">
              <a:extLst>
                <a:ext uri="{FF2B5EF4-FFF2-40B4-BE49-F238E27FC236}">
                  <a16:creationId xmlns="" xmlns:a16="http://schemas.microsoft.com/office/drawing/2014/main" id="{420C3351-7546-3B49-AE20-7D7EA8E2500F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1" name="Straight Connector 9">
              <a:extLst>
                <a:ext uri="{FF2B5EF4-FFF2-40B4-BE49-F238E27FC236}">
                  <a16:creationId xmlns="" xmlns:a16="http://schemas.microsoft.com/office/drawing/2014/main" id="{B572F67F-7558-C347-91D4-AC8540EBE3D6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2" name="Straight Connector 10">
              <a:extLst>
                <a:ext uri="{FF2B5EF4-FFF2-40B4-BE49-F238E27FC236}">
                  <a16:creationId xmlns="" xmlns:a16="http://schemas.microsoft.com/office/drawing/2014/main" id="{A5AD4095-4556-5244-B779-AD7864C0E414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3" name="Straight Connector 11">
              <a:extLst>
                <a:ext uri="{FF2B5EF4-FFF2-40B4-BE49-F238E27FC236}">
                  <a16:creationId xmlns="" xmlns:a16="http://schemas.microsoft.com/office/drawing/2014/main" id="{1E5D2FE1-FAFB-AE41-9CAC-16E0123B0F26}"/>
                </a:ext>
              </a:extLst>
            </p:cNvPr>
            <p:cNvCxnSpPr>
              <a:stCxn id="427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4" name="Straight Connector 12">
              <a:extLst>
                <a:ext uri="{FF2B5EF4-FFF2-40B4-BE49-F238E27FC236}">
                  <a16:creationId xmlns="" xmlns:a16="http://schemas.microsoft.com/office/drawing/2014/main" id="{F1F6DDA0-3C8A-8946-AF2C-DA095EF17A56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5" name="Straight Connector 13">
              <a:extLst>
                <a:ext uri="{FF2B5EF4-FFF2-40B4-BE49-F238E27FC236}">
                  <a16:creationId xmlns="" xmlns:a16="http://schemas.microsoft.com/office/drawing/2014/main" id="{4D0A7F1E-03C2-0C44-8032-CDC5970743B1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346" name="Google Shape;178;p17">
              <a:extLst>
                <a:ext uri="{FF2B5EF4-FFF2-40B4-BE49-F238E27FC236}">
                  <a16:creationId xmlns="" xmlns:a16="http://schemas.microsoft.com/office/drawing/2014/main" id="{499C112B-CCB8-8846-8C9E-A4B6672B07C9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43" name="Google Shape;179;p17">
                <a:extLst>
                  <a:ext uri="{FF2B5EF4-FFF2-40B4-BE49-F238E27FC236}">
                    <a16:creationId xmlns="" xmlns:a16="http://schemas.microsoft.com/office/drawing/2014/main" id="{481EF18A-C2CA-B947-9856-CE562ACC830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4" name="Google Shape;180;p17">
                <a:extLst>
                  <a:ext uri="{FF2B5EF4-FFF2-40B4-BE49-F238E27FC236}">
                    <a16:creationId xmlns="" xmlns:a16="http://schemas.microsoft.com/office/drawing/2014/main" id="{DF532B5B-57E9-FF49-AA25-18ABF40F6F3B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5" name="Google Shape;181;p17">
                  <a:extLst>
                    <a:ext uri="{FF2B5EF4-FFF2-40B4-BE49-F238E27FC236}">
                      <a16:creationId xmlns="" xmlns:a16="http://schemas.microsoft.com/office/drawing/2014/main" id="{95FFA443-C1A4-EA47-AC6D-306E65DC223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6" name="Google Shape;182;p17">
                  <a:extLst>
                    <a:ext uri="{FF2B5EF4-FFF2-40B4-BE49-F238E27FC236}">
                      <a16:creationId xmlns="" xmlns:a16="http://schemas.microsoft.com/office/drawing/2014/main" id="{C6C69C8F-4587-D84F-BB4D-95E9734A247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7" name="Google Shape;208;p17">
              <a:extLst>
                <a:ext uri="{FF2B5EF4-FFF2-40B4-BE49-F238E27FC236}">
                  <a16:creationId xmlns="" xmlns:a16="http://schemas.microsoft.com/office/drawing/2014/main" id="{99A3AE15-9366-ED4C-98E9-98BDC67C270D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8" name="Google Shape;216;p17">
              <a:extLst>
                <a:ext uri="{FF2B5EF4-FFF2-40B4-BE49-F238E27FC236}">
                  <a16:creationId xmlns="" xmlns:a16="http://schemas.microsoft.com/office/drawing/2014/main" id="{5FD11738-A4C3-E24C-8E28-17655CA180B2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49" name="Google Shape;178;p17">
              <a:extLst>
                <a:ext uri="{FF2B5EF4-FFF2-40B4-BE49-F238E27FC236}">
                  <a16:creationId xmlns="" xmlns:a16="http://schemas.microsoft.com/office/drawing/2014/main" id="{25BD6FDA-7172-5C4F-8C46-240608B28983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9" name="Google Shape;179;p17">
                <a:extLst>
                  <a:ext uri="{FF2B5EF4-FFF2-40B4-BE49-F238E27FC236}">
                    <a16:creationId xmlns="" xmlns:a16="http://schemas.microsoft.com/office/drawing/2014/main" id="{0985B054-FA0C-DD4A-8B93-F9077054915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0" name="Google Shape;180;p17">
                <a:extLst>
                  <a:ext uri="{FF2B5EF4-FFF2-40B4-BE49-F238E27FC236}">
                    <a16:creationId xmlns="" xmlns:a16="http://schemas.microsoft.com/office/drawing/2014/main" id="{9527F297-7398-7F4C-9A7E-5CB16EDC9CEE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1" name="Google Shape;181;p17">
                  <a:extLst>
                    <a:ext uri="{FF2B5EF4-FFF2-40B4-BE49-F238E27FC236}">
                      <a16:creationId xmlns="" xmlns:a16="http://schemas.microsoft.com/office/drawing/2014/main" id="{B7B9AF65-B1DC-7143-A045-3DD1546D2F7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2" name="Google Shape;182;p17">
                  <a:extLst>
                    <a:ext uri="{FF2B5EF4-FFF2-40B4-BE49-F238E27FC236}">
                      <a16:creationId xmlns="" xmlns:a16="http://schemas.microsoft.com/office/drawing/2014/main" id="{F1BC5ED3-8370-114B-9183-DA59052665E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0" name="Google Shape;208;p17">
              <a:extLst>
                <a:ext uri="{FF2B5EF4-FFF2-40B4-BE49-F238E27FC236}">
                  <a16:creationId xmlns="" xmlns:a16="http://schemas.microsoft.com/office/drawing/2014/main" id="{7BD3E626-D8A5-4349-8B78-2ED9FB754DC5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1" name="Google Shape;216;p17">
              <a:extLst>
                <a:ext uri="{FF2B5EF4-FFF2-40B4-BE49-F238E27FC236}">
                  <a16:creationId xmlns="" xmlns:a16="http://schemas.microsoft.com/office/drawing/2014/main" id="{B61400B2-8259-4344-8935-78CD7FB2CC1D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2" name="Google Shape;178;p17">
              <a:extLst>
                <a:ext uri="{FF2B5EF4-FFF2-40B4-BE49-F238E27FC236}">
                  <a16:creationId xmlns="" xmlns:a16="http://schemas.microsoft.com/office/drawing/2014/main" id="{D0AA7291-83A6-B84A-A5A3-E6BD0916F30E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5" name="Google Shape;179;p17">
                <a:extLst>
                  <a:ext uri="{FF2B5EF4-FFF2-40B4-BE49-F238E27FC236}">
                    <a16:creationId xmlns="" xmlns:a16="http://schemas.microsoft.com/office/drawing/2014/main" id="{23356870-AA2D-B449-9D34-120B34413FC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6" name="Google Shape;180;p17">
                <a:extLst>
                  <a:ext uri="{FF2B5EF4-FFF2-40B4-BE49-F238E27FC236}">
                    <a16:creationId xmlns="" xmlns:a16="http://schemas.microsoft.com/office/drawing/2014/main" id="{B06F6825-3204-F142-AAB0-F73B5149C317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7" name="Google Shape;181;p17">
                  <a:extLst>
                    <a:ext uri="{FF2B5EF4-FFF2-40B4-BE49-F238E27FC236}">
                      <a16:creationId xmlns="" xmlns:a16="http://schemas.microsoft.com/office/drawing/2014/main" id="{A9340B44-503D-C343-93F0-6993921D7E9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8" name="Google Shape;182;p17">
                  <a:extLst>
                    <a:ext uri="{FF2B5EF4-FFF2-40B4-BE49-F238E27FC236}">
                      <a16:creationId xmlns="" xmlns:a16="http://schemas.microsoft.com/office/drawing/2014/main" id="{BB9F6174-D60B-4E40-8D56-912101B94268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3" name="Google Shape;208;p17">
              <a:extLst>
                <a:ext uri="{FF2B5EF4-FFF2-40B4-BE49-F238E27FC236}">
                  <a16:creationId xmlns="" xmlns:a16="http://schemas.microsoft.com/office/drawing/2014/main" id="{BD2D9201-7ECF-B240-9228-EE9F6BCBAE25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4" name="Google Shape;216;p17">
              <a:extLst>
                <a:ext uri="{FF2B5EF4-FFF2-40B4-BE49-F238E27FC236}">
                  <a16:creationId xmlns="" xmlns:a16="http://schemas.microsoft.com/office/drawing/2014/main" id="{2833AD60-5D82-5D47-9DB6-28A6B8354C70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5" name="Google Shape;178;p17">
              <a:extLst>
                <a:ext uri="{FF2B5EF4-FFF2-40B4-BE49-F238E27FC236}">
                  <a16:creationId xmlns="" xmlns:a16="http://schemas.microsoft.com/office/drawing/2014/main" id="{DC011CDE-248B-4848-BD61-57552B641F5C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1" name="Google Shape;179;p17">
                <a:extLst>
                  <a:ext uri="{FF2B5EF4-FFF2-40B4-BE49-F238E27FC236}">
                    <a16:creationId xmlns="" xmlns:a16="http://schemas.microsoft.com/office/drawing/2014/main" id="{E824BF45-B57C-4947-BF14-D31C1E41C5F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2" name="Google Shape;180;p17">
                <a:extLst>
                  <a:ext uri="{FF2B5EF4-FFF2-40B4-BE49-F238E27FC236}">
                    <a16:creationId xmlns="" xmlns:a16="http://schemas.microsoft.com/office/drawing/2014/main" id="{BD5A62F7-4177-5B47-9F24-11F11EB792B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3" name="Google Shape;181;p17">
                  <a:extLst>
                    <a:ext uri="{FF2B5EF4-FFF2-40B4-BE49-F238E27FC236}">
                      <a16:creationId xmlns="" xmlns:a16="http://schemas.microsoft.com/office/drawing/2014/main" id="{1D768FAE-E42E-CD48-9CD5-CDA2350CAED9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4" name="Google Shape;182;p17">
                  <a:extLst>
                    <a:ext uri="{FF2B5EF4-FFF2-40B4-BE49-F238E27FC236}">
                      <a16:creationId xmlns="" xmlns:a16="http://schemas.microsoft.com/office/drawing/2014/main" id="{1794F8A2-E14F-4C49-BC57-D16FB3F04FDB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6" name="Google Shape;208;p17">
              <a:extLst>
                <a:ext uri="{FF2B5EF4-FFF2-40B4-BE49-F238E27FC236}">
                  <a16:creationId xmlns="" xmlns:a16="http://schemas.microsoft.com/office/drawing/2014/main" id="{5284A4AF-E65B-1B4C-A038-023D5E762C5D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7" name="Google Shape;216;p17">
              <a:extLst>
                <a:ext uri="{FF2B5EF4-FFF2-40B4-BE49-F238E27FC236}">
                  <a16:creationId xmlns="" xmlns:a16="http://schemas.microsoft.com/office/drawing/2014/main" id="{C65F7D0E-4CD7-6542-829F-61598EAE7129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8" name="Google Shape;178;p17">
              <a:extLst>
                <a:ext uri="{FF2B5EF4-FFF2-40B4-BE49-F238E27FC236}">
                  <a16:creationId xmlns="" xmlns:a16="http://schemas.microsoft.com/office/drawing/2014/main" id="{1AFC6896-8908-444A-AE77-0F997547A833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7" name="Google Shape;179;p17">
                <a:extLst>
                  <a:ext uri="{FF2B5EF4-FFF2-40B4-BE49-F238E27FC236}">
                    <a16:creationId xmlns="" xmlns:a16="http://schemas.microsoft.com/office/drawing/2014/main" id="{5094FBB9-2EF0-8A4F-B054-ABD61C484695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8" name="Google Shape;180;p17">
                <a:extLst>
                  <a:ext uri="{FF2B5EF4-FFF2-40B4-BE49-F238E27FC236}">
                    <a16:creationId xmlns="" xmlns:a16="http://schemas.microsoft.com/office/drawing/2014/main" id="{06E15DC3-BDC0-344F-8B2B-18C96F44FC5B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9" name="Google Shape;181;p17">
                  <a:extLst>
                    <a:ext uri="{FF2B5EF4-FFF2-40B4-BE49-F238E27FC236}">
                      <a16:creationId xmlns="" xmlns:a16="http://schemas.microsoft.com/office/drawing/2014/main" id="{336B0216-8417-0042-B773-C386407231EC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0" name="Google Shape;182;p17">
                  <a:extLst>
                    <a:ext uri="{FF2B5EF4-FFF2-40B4-BE49-F238E27FC236}">
                      <a16:creationId xmlns="" xmlns:a16="http://schemas.microsoft.com/office/drawing/2014/main" id="{331B3BAB-86AE-944F-A2A8-AE81FE0546C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9" name="Google Shape;208;p17">
              <a:extLst>
                <a:ext uri="{FF2B5EF4-FFF2-40B4-BE49-F238E27FC236}">
                  <a16:creationId xmlns="" xmlns:a16="http://schemas.microsoft.com/office/drawing/2014/main" id="{02DB94CF-FE44-4245-AB43-B13970C5F40E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0" name="Google Shape;216;p17">
              <a:extLst>
                <a:ext uri="{FF2B5EF4-FFF2-40B4-BE49-F238E27FC236}">
                  <a16:creationId xmlns="" xmlns:a16="http://schemas.microsoft.com/office/drawing/2014/main" id="{5445E8CD-90EE-FC40-A4B3-0CDCE41357E5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1" name="Google Shape;178;p17">
              <a:extLst>
                <a:ext uri="{FF2B5EF4-FFF2-40B4-BE49-F238E27FC236}">
                  <a16:creationId xmlns="" xmlns:a16="http://schemas.microsoft.com/office/drawing/2014/main" id="{033FEEFD-0B14-564C-9D5F-AABD5CF45DF0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3" name="Google Shape;179;p17">
                <a:extLst>
                  <a:ext uri="{FF2B5EF4-FFF2-40B4-BE49-F238E27FC236}">
                    <a16:creationId xmlns="" xmlns:a16="http://schemas.microsoft.com/office/drawing/2014/main" id="{7E061E83-8666-EA40-A01D-6EA3291FBBD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4" name="Google Shape;180;p17">
                <a:extLst>
                  <a:ext uri="{FF2B5EF4-FFF2-40B4-BE49-F238E27FC236}">
                    <a16:creationId xmlns="" xmlns:a16="http://schemas.microsoft.com/office/drawing/2014/main" id="{2E55F94C-0BAF-2E48-B172-6ECF5DD17CE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5" name="Google Shape;181;p17">
                  <a:extLst>
                    <a:ext uri="{FF2B5EF4-FFF2-40B4-BE49-F238E27FC236}">
                      <a16:creationId xmlns="" xmlns:a16="http://schemas.microsoft.com/office/drawing/2014/main" id="{95F8E848-1C7F-EA4A-9A31-B4F0DED18CB3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6" name="Google Shape;182;p17">
                  <a:extLst>
                    <a:ext uri="{FF2B5EF4-FFF2-40B4-BE49-F238E27FC236}">
                      <a16:creationId xmlns="" xmlns:a16="http://schemas.microsoft.com/office/drawing/2014/main" id="{1385D316-50D4-504E-9A60-25EB5CB4FD1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2" name="Google Shape;208;p17">
              <a:extLst>
                <a:ext uri="{FF2B5EF4-FFF2-40B4-BE49-F238E27FC236}">
                  <a16:creationId xmlns="" xmlns:a16="http://schemas.microsoft.com/office/drawing/2014/main" id="{AEEBC5DD-DAFE-D542-A45E-C69B5C956D2C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3" name="Google Shape;216;p17">
              <a:extLst>
                <a:ext uri="{FF2B5EF4-FFF2-40B4-BE49-F238E27FC236}">
                  <a16:creationId xmlns="" xmlns:a16="http://schemas.microsoft.com/office/drawing/2014/main" id="{CE3C18A5-9614-7C42-8452-8F2635A9782F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4" name="Group 32">
              <a:extLst>
                <a:ext uri="{FF2B5EF4-FFF2-40B4-BE49-F238E27FC236}">
                  <a16:creationId xmlns="" xmlns:a16="http://schemas.microsoft.com/office/drawing/2014/main" id="{5001D9DC-4F58-B94F-84DB-F0305395E74B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416" name="Google Shape;179;p17">
                <a:extLst>
                  <a:ext uri="{FF2B5EF4-FFF2-40B4-BE49-F238E27FC236}">
                    <a16:creationId xmlns="" xmlns:a16="http://schemas.microsoft.com/office/drawing/2014/main" id="{056FDD5B-4459-1149-A924-8B51519263E6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17" name="Google Shape;180;p17">
                <a:extLst>
                  <a:ext uri="{FF2B5EF4-FFF2-40B4-BE49-F238E27FC236}">
                    <a16:creationId xmlns="" xmlns:a16="http://schemas.microsoft.com/office/drawing/2014/main" id="{DF66BD28-E400-5643-A58F-8DD7243D690F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21" name="Google Shape;181;p17">
                  <a:extLst>
                    <a:ext uri="{FF2B5EF4-FFF2-40B4-BE49-F238E27FC236}">
                      <a16:creationId xmlns="" xmlns:a16="http://schemas.microsoft.com/office/drawing/2014/main" id="{A87808D3-0B9A-E14C-AF7E-339B5AD0BD7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2" name="Google Shape;182;p17">
                  <a:extLst>
                    <a:ext uri="{FF2B5EF4-FFF2-40B4-BE49-F238E27FC236}">
                      <a16:creationId xmlns="" xmlns:a16="http://schemas.microsoft.com/office/drawing/2014/main" id="{3758A4D8-9F67-BD4A-A84E-1C6A11E54168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18" name="Google Shape;208;p17">
                <a:extLst>
                  <a:ext uri="{FF2B5EF4-FFF2-40B4-BE49-F238E27FC236}">
                    <a16:creationId xmlns="" xmlns:a16="http://schemas.microsoft.com/office/drawing/2014/main" id="{9A9985CA-96A8-8645-9586-3527C15CEE37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9" name="Google Shape;216;p17">
                <a:extLst>
                  <a:ext uri="{FF2B5EF4-FFF2-40B4-BE49-F238E27FC236}">
                    <a16:creationId xmlns="" xmlns:a16="http://schemas.microsoft.com/office/drawing/2014/main" id="{357361B1-868E-9F42-BAE5-3941C1A87294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20" name="Picture 88">
                <a:extLst>
                  <a:ext uri="{FF2B5EF4-FFF2-40B4-BE49-F238E27FC236}">
                    <a16:creationId xmlns="" xmlns:a16="http://schemas.microsoft.com/office/drawing/2014/main" id="{89033622-683C-BF48-A702-809EC168C5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365" name="Group 33">
              <a:extLst>
                <a:ext uri="{FF2B5EF4-FFF2-40B4-BE49-F238E27FC236}">
                  <a16:creationId xmlns="" xmlns:a16="http://schemas.microsoft.com/office/drawing/2014/main" id="{2B98E7E3-8DEA-A24F-A813-F78558504B5C}"/>
                </a:ext>
              </a:extLst>
            </p:cNvPr>
            <p:cNvGrpSpPr/>
            <p:nvPr/>
          </p:nvGrpSpPr>
          <p:grpSpPr>
            <a:xfrm>
              <a:off x="1703478" y="2909958"/>
              <a:ext cx="2513119" cy="605166"/>
              <a:chOff x="1922788" y="2188782"/>
              <a:chExt cx="2931745" cy="705972"/>
            </a:xfrm>
            <a:grpFill/>
          </p:grpSpPr>
          <p:sp>
            <p:nvSpPr>
              <p:cNvPr id="409" name="Google Shape;179;p17">
                <a:extLst>
                  <a:ext uri="{FF2B5EF4-FFF2-40B4-BE49-F238E27FC236}">
                    <a16:creationId xmlns="" xmlns:a16="http://schemas.microsoft.com/office/drawing/2014/main" id="{122E7119-2149-0F43-82A5-7217713A5E25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3B8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sp>
            <p:nvSpPr>
              <p:cNvPr id="414" name="Google Shape;181;p17">
                <a:extLst>
                  <a:ext uri="{FF2B5EF4-FFF2-40B4-BE49-F238E27FC236}">
                    <a16:creationId xmlns="" xmlns:a16="http://schemas.microsoft.com/office/drawing/2014/main" id="{D0D00108-82D2-6440-BF1C-C86953D94D07}"/>
                  </a:ext>
                </a:extLst>
              </p:cNvPr>
              <p:cNvSpPr/>
              <p:nvPr/>
            </p:nvSpPr>
            <p:spPr>
              <a:xfrm flipH="1">
                <a:off x="1922788" y="2188782"/>
                <a:ext cx="731828" cy="705972"/>
              </a:xfrm>
              <a:prstGeom prst="round2DiagRect">
                <a:avLst>
                  <a:gd name="adj1" fmla="val 16667"/>
                  <a:gd name="adj2" fmla="val 0"/>
                </a:avLst>
              </a:prstGeom>
              <a:solidFill>
                <a:srgbClr val="3B8C94"/>
              </a:solidFill>
              <a:ln>
                <a:solidFill>
                  <a:srgbClr val="3B8C94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sp>
            <p:nvSpPr>
              <p:cNvPr id="411" name="Google Shape;208;p17">
                <a:extLst>
                  <a:ext uri="{FF2B5EF4-FFF2-40B4-BE49-F238E27FC236}">
                    <a16:creationId xmlns="" xmlns:a16="http://schemas.microsoft.com/office/drawing/2014/main" id="{D71FC773-0413-594A-8280-5C1E9D5917C1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solidFill>
                <a:srgbClr val="3B8C94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2" name="Google Shape;216;p17">
                <a:extLst>
                  <a:ext uri="{FF2B5EF4-FFF2-40B4-BE49-F238E27FC236}">
                    <a16:creationId xmlns="" xmlns:a16="http://schemas.microsoft.com/office/drawing/2014/main" id="{96CF1340-72E3-4743-997E-A9EDB80A61FF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3" name="Picture 81">
                <a:extLst>
                  <a:ext uri="{FF2B5EF4-FFF2-40B4-BE49-F238E27FC236}">
                    <a16:creationId xmlns="" xmlns:a16="http://schemas.microsoft.com/office/drawing/2014/main" id="{F1E8B9E0-2D65-8E43-9F1E-076E4C116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87284" y="2245930"/>
                <a:ext cx="604510" cy="584442"/>
              </a:xfrm>
              <a:prstGeom prst="rect">
                <a:avLst/>
              </a:prstGeom>
              <a:solidFill>
                <a:srgbClr val="C00000"/>
              </a:solidFill>
            </p:spPr>
          </p:pic>
        </p:grpSp>
        <p:grpSp>
          <p:nvGrpSpPr>
            <p:cNvPr id="366" name="Group 34">
              <a:extLst>
                <a:ext uri="{FF2B5EF4-FFF2-40B4-BE49-F238E27FC236}">
                  <a16:creationId xmlns="" xmlns:a16="http://schemas.microsoft.com/office/drawing/2014/main" id="{04470D68-B3E2-9949-B6F9-DBA4826D0ED8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401" name="Google Shape;178;p17">
                <a:extLst>
                  <a:ext uri="{FF2B5EF4-FFF2-40B4-BE49-F238E27FC236}">
                    <a16:creationId xmlns="" xmlns:a16="http://schemas.microsoft.com/office/drawing/2014/main" id="{E76C6C74-06B5-2B48-93DC-0B1E5D9C753C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405" name="Google Shape;179;p17">
                  <a:extLst>
                    <a:ext uri="{FF2B5EF4-FFF2-40B4-BE49-F238E27FC236}">
                      <a16:creationId xmlns="" xmlns:a16="http://schemas.microsoft.com/office/drawing/2014/main" id="{29AB9B4B-A3BD-3E4A-BFAF-224CF636E782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406" name="Google Shape;180;p17">
                  <a:extLst>
                    <a:ext uri="{FF2B5EF4-FFF2-40B4-BE49-F238E27FC236}">
                      <a16:creationId xmlns="" xmlns:a16="http://schemas.microsoft.com/office/drawing/2014/main" id="{2E0E536F-07D2-5143-B11A-342F8B8F6526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407" name="Google Shape;181;p17">
                    <a:extLst>
                      <a:ext uri="{FF2B5EF4-FFF2-40B4-BE49-F238E27FC236}">
                        <a16:creationId xmlns="" xmlns:a16="http://schemas.microsoft.com/office/drawing/2014/main" id="{318403A8-29EE-9747-A711-C8D859D41AEC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408" name="Google Shape;182;p17">
                    <a:extLst>
                      <a:ext uri="{FF2B5EF4-FFF2-40B4-BE49-F238E27FC236}">
                        <a16:creationId xmlns="" xmlns:a16="http://schemas.microsoft.com/office/drawing/2014/main" id="{972E5764-0A3C-2242-92B6-A5F12B09CC9A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402" name="Google Shape;208;p17">
                <a:extLst>
                  <a:ext uri="{FF2B5EF4-FFF2-40B4-BE49-F238E27FC236}">
                    <a16:creationId xmlns="" xmlns:a16="http://schemas.microsoft.com/office/drawing/2014/main" id="{EE8B7C99-0B72-694A-96A3-9F2CCC91EDA9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03" name="Google Shape;216;p17">
                <a:extLst>
                  <a:ext uri="{FF2B5EF4-FFF2-40B4-BE49-F238E27FC236}">
                    <a16:creationId xmlns="" xmlns:a16="http://schemas.microsoft.com/office/drawing/2014/main" id="{A1318878-0C4F-AC4C-AF6B-EA9896849186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04" name="Picture 72">
                <a:extLst>
                  <a:ext uri="{FF2B5EF4-FFF2-40B4-BE49-F238E27FC236}">
                    <a16:creationId xmlns="" xmlns:a16="http://schemas.microsoft.com/office/drawing/2014/main" id="{BECE7D45-B788-3B47-A014-2B5774C080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367" name="Google Shape;178;p17">
              <a:extLst>
                <a:ext uri="{FF2B5EF4-FFF2-40B4-BE49-F238E27FC236}">
                  <a16:creationId xmlns="" xmlns:a16="http://schemas.microsoft.com/office/drawing/2014/main" id="{CA9AA3E6-A46C-5C4C-8BB0-981068AB12F3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7" name="Google Shape;179;p17">
                <a:extLst>
                  <a:ext uri="{FF2B5EF4-FFF2-40B4-BE49-F238E27FC236}">
                    <a16:creationId xmlns="" xmlns:a16="http://schemas.microsoft.com/office/drawing/2014/main" id="{8E5B4C48-4E68-434A-91A1-45774BB0F6B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8" name="Google Shape;180;p17">
                <a:extLst>
                  <a:ext uri="{FF2B5EF4-FFF2-40B4-BE49-F238E27FC236}">
                    <a16:creationId xmlns="" xmlns:a16="http://schemas.microsoft.com/office/drawing/2014/main" id="{C754998C-FE42-3D4E-B5DB-EDCB4EE2CFCA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9" name="Google Shape;181;p17">
                  <a:extLst>
                    <a:ext uri="{FF2B5EF4-FFF2-40B4-BE49-F238E27FC236}">
                      <a16:creationId xmlns="" xmlns:a16="http://schemas.microsoft.com/office/drawing/2014/main" id="{D80675D2-CA36-904A-A445-9608AB1C69E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00" name="Google Shape;182;p17">
                  <a:extLst>
                    <a:ext uri="{FF2B5EF4-FFF2-40B4-BE49-F238E27FC236}">
                      <a16:creationId xmlns="" xmlns:a16="http://schemas.microsoft.com/office/drawing/2014/main" id="{229BA14D-66F8-274B-9203-DC857449458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8" name="Google Shape;208;p17">
              <a:extLst>
                <a:ext uri="{FF2B5EF4-FFF2-40B4-BE49-F238E27FC236}">
                  <a16:creationId xmlns="" xmlns:a16="http://schemas.microsoft.com/office/drawing/2014/main" id="{23CD38CE-4E86-764E-95C0-09A700D70901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9" name="Google Shape;216;p17">
              <a:extLst>
                <a:ext uri="{FF2B5EF4-FFF2-40B4-BE49-F238E27FC236}">
                  <a16:creationId xmlns="" xmlns:a16="http://schemas.microsoft.com/office/drawing/2014/main" id="{D68ED7E5-288C-2C49-B79C-955822B98D6A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70" name="Google Shape;178;p17">
              <a:extLst>
                <a:ext uri="{FF2B5EF4-FFF2-40B4-BE49-F238E27FC236}">
                  <a16:creationId xmlns="" xmlns:a16="http://schemas.microsoft.com/office/drawing/2014/main" id="{04544025-9B94-B448-9278-760A56B81E6C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3" name="Google Shape;179;p17">
                <a:extLst>
                  <a:ext uri="{FF2B5EF4-FFF2-40B4-BE49-F238E27FC236}">
                    <a16:creationId xmlns="" xmlns:a16="http://schemas.microsoft.com/office/drawing/2014/main" id="{C93D0838-6494-B843-A4FD-6429C2E795C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4" name="Google Shape;180;p17">
                <a:extLst>
                  <a:ext uri="{FF2B5EF4-FFF2-40B4-BE49-F238E27FC236}">
                    <a16:creationId xmlns="" xmlns:a16="http://schemas.microsoft.com/office/drawing/2014/main" id="{D767FF5B-B55A-FF45-9089-633704E626E5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5" name="Google Shape;181;p17">
                  <a:extLst>
                    <a:ext uri="{FF2B5EF4-FFF2-40B4-BE49-F238E27FC236}">
                      <a16:creationId xmlns="" xmlns:a16="http://schemas.microsoft.com/office/drawing/2014/main" id="{48CDC2A2-F399-B641-BA45-D5FCAFA196E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6" name="Google Shape;182;p17">
                  <a:extLst>
                    <a:ext uri="{FF2B5EF4-FFF2-40B4-BE49-F238E27FC236}">
                      <a16:creationId xmlns="" xmlns:a16="http://schemas.microsoft.com/office/drawing/2014/main" id="{A56D56D1-DA9D-9741-8E0C-3F9DF832669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71" name="Google Shape;208;p17">
              <a:extLst>
                <a:ext uri="{FF2B5EF4-FFF2-40B4-BE49-F238E27FC236}">
                  <a16:creationId xmlns="" xmlns:a16="http://schemas.microsoft.com/office/drawing/2014/main" id="{9116FC2F-722C-0545-8F4F-FB0D56FAA8A1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72" name="Google Shape;216;p17">
              <a:extLst>
                <a:ext uri="{FF2B5EF4-FFF2-40B4-BE49-F238E27FC236}">
                  <a16:creationId xmlns="" xmlns:a16="http://schemas.microsoft.com/office/drawing/2014/main" id="{36822774-A960-094B-A217-43B84DC1A626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73" name="Picture 41">
              <a:extLst>
                <a:ext uri="{FF2B5EF4-FFF2-40B4-BE49-F238E27FC236}">
                  <a16:creationId xmlns="" xmlns:a16="http://schemas.microsoft.com/office/drawing/2014/main" id="{A72BBEAE-51F3-F745-A62E-5FC5100F0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374" name="Picture 42">
              <a:extLst>
                <a:ext uri="{FF2B5EF4-FFF2-40B4-BE49-F238E27FC236}">
                  <a16:creationId xmlns="" xmlns:a16="http://schemas.microsoft.com/office/drawing/2014/main" id="{EF2E211F-6410-EB4A-AEB5-F626DAF54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375" name="Picture 43">
              <a:extLst>
                <a:ext uri="{FF2B5EF4-FFF2-40B4-BE49-F238E27FC236}">
                  <a16:creationId xmlns="" xmlns:a16="http://schemas.microsoft.com/office/drawing/2014/main" id="{40CB89FD-6D27-594A-B720-A8B0CF8C6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376" name="Picture 44">
              <a:extLst>
                <a:ext uri="{FF2B5EF4-FFF2-40B4-BE49-F238E27FC236}">
                  <a16:creationId xmlns="" xmlns:a16="http://schemas.microsoft.com/office/drawing/2014/main" id="{86C272C1-BD9A-2C4D-A45A-E6C87A8F7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377" name="Picture 45">
              <a:extLst>
                <a:ext uri="{FF2B5EF4-FFF2-40B4-BE49-F238E27FC236}">
                  <a16:creationId xmlns="" xmlns:a16="http://schemas.microsoft.com/office/drawing/2014/main" id="{2C89AB32-29F5-5F43-B567-852F3ED19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378" name="Picture 46">
              <a:extLst>
                <a:ext uri="{FF2B5EF4-FFF2-40B4-BE49-F238E27FC236}">
                  <a16:creationId xmlns="" xmlns:a16="http://schemas.microsoft.com/office/drawing/2014/main" id="{CFEBCAD2-9D0E-5D4F-B8BD-9C77F8644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379" name="Picture 47">
              <a:extLst>
                <a:ext uri="{FF2B5EF4-FFF2-40B4-BE49-F238E27FC236}">
                  <a16:creationId xmlns="" xmlns:a16="http://schemas.microsoft.com/office/drawing/2014/main" id="{F13F674C-7205-344C-8A51-67C5E6D50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380" name="Picture 48">
              <a:extLst>
                <a:ext uri="{FF2B5EF4-FFF2-40B4-BE49-F238E27FC236}">
                  <a16:creationId xmlns="" xmlns:a16="http://schemas.microsoft.com/office/drawing/2014/main" id="{B6DF850B-0BE3-A846-B0B7-8DAFA4676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381" name="Connector: Elbow 254">
              <a:extLst>
                <a:ext uri="{FF2B5EF4-FFF2-40B4-BE49-F238E27FC236}">
                  <a16:creationId xmlns="" xmlns:a16="http://schemas.microsoft.com/office/drawing/2014/main" id="{DDD57B59-C7CC-884E-898A-681265ED8655}"/>
                </a:ext>
              </a:extLst>
            </p:cNvPr>
            <p:cNvCxnSpPr>
              <a:cxnSpLocks/>
              <a:stCxn id="418" idx="2"/>
              <a:endCxn id="411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2" name="Connector: Elbow 254">
              <a:extLst>
                <a:ext uri="{FF2B5EF4-FFF2-40B4-BE49-F238E27FC236}">
                  <a16:creationId xmlns="" xmlns:a16="http://schemas.microsoft.com/office/drawing/2014/main" id="{34BF9505-324F-E641-A28F-6897900A09F2}"/>
                </a:ext>
              </a:extLst>
            </p:cNvPr>
            <p:cNvCxnSpPr>
              <a:cxnSpLocks/>
              <a:endCxn id="402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3" name="Connector: Elbow 254">
              <a:extLst>
                <a:ext uri="{FF2B5EF4-FFF2-40B4-BE49-F238E27FC236}">
                  <a16:creationId xmlns="" xmlns:a16="http://schemas.microsoft.com/office/drawing/2014/main" id="{178502A2-8F0F-8440-BB6E-D005C784CC43}"/>
                </a:ext>
              </a:extLst>
            </p:cNvPr>
            <p:cNvCxnSpPr>
              <a:cxnSpLocks/>
              <a:stCxn id="409" idx="3"/>
              <a:endCxn id="427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4" name="Connector: Elbow 254">
              <a:extLst>
                <a:ext uri="{FF2B5EF4-FFF2-40B4-BE49-F238E27FC236}">
                  <a16:creationId xmlns="" xmlns:a16="http://schemas.microsoft.com/office/drawing/2014/main" id="{EED876C1-8345-9D4F-A360-C0BAA46B1166}"/>
                </a:ext>
              </a:extLst>
            </p:cNvPr>
            <p:cNvCxnSpPr>
              <a:cxnSpLocks/>
              <a:endCxn id="362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385" name="Google Shape;178;p17">
              <a:extLst>
                <a:ext uri="{FF2B5EF4-FFF2-40B4-BE49-F238E27FC236}">
                  <a16:creationId xmlns="" xmlns:a16="http://schemas.microsoft.com/office/drawing/2014/main" id="{5B22F49E-536F-7449-99C5-8D512561E985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89" name="Google Shape;179;p17">
                <a:extLst>
                  <a:ext uri="{FF2B5EF4-FFF2-40B4-BE49-F238E27FC236}">
                    <a16:creationId xmlns="" xmlns:a16="http://schemas.microsoft.com/office/drawing/2014/main" id="{BE30D6B2-BE79-2444-AF2F-C37033DB603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0" name="Google Shape;180;p17">
                <a:extLst>
                  <a:ext uri="{FF2B5EF4-FFF2-40B4-BE49-F238E27FC236}">
                    <a16:creationId xmlns="" xmlns:a16="http://schemas.microsoft.com/office/drawing/2014/main" id="{4D5CBA45-F849-0E48-B7C6-0F5D76CF321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1" name="Google Shape;181;p17">
                  <a:extLst>
                    <a:ext uri="{FF2B5EF4-FFF2-40B4-BE49-F238E27FC236}">
                      <a16:creationId xmlns="" xmlns:a16="http://schemas.microsoft.com/office/drawing/2014/main" id="{E57C4DB9-0396-D549-98EB-35F4E25720E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2" name="Google Shape;182;p17">
                  <a:extLst>
                    <a:ext uri="{FF2B5EF4-FFF2-40B4-BE49-F238E27FC236}">
                      <a16:creationId xmlns="" xmlns:a16="http://schemas.microsoft.com/office/drawing/2014/main" id="{BF3066D0-1D59-E747-84E9-99BDDE7141A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86" name="Google Shape;208;p17">
              <a:extLst>
                <a:ext uri="{FF2B5EF4-FFF2-40B4-BE49-F238E27FC236}">
                  <a16:creationId xmlns="" xmlns:a16="http://schemas.microsoft.com/office/drawing/2014/main" id="{857FCA45-803D-9B45-830C-315A4AE4A844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87" name="Google Shape;216;p17">
              <a:extLst>
                <a:ext uri="{FF2B5EF4-FFF2-40B4-BE49-F238E27FC236}">
                  <a16:creationId xmlns="" xmlns:a16="http://schemas.microsoft.com/office/drawing/2014/main" id="{2086765F-3889-AA4B-8F68-7780CF04B9F6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88" name="Picture 56">
              <a:extLst>
                <a:ext uri="{FF2B5EF4-FFF2-40B4-BE49-F238E27FC236}">
                  <a16:creationId xmlns="" xmlns:a16="http://schemas.microsoft.com/office/drawing/2014/main" id="{63891FD0-C20D-A94D-910F-A7EF349F2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  <p:pic>
        <p:nvPicPr>
          <p:cNvPr id="113" name="圖形 112" descr="住家">
            <a:hlinkClick r:id="rId14" action="ppaction://hlinksldjump"/>
            <a:extLst>
              <a:ext uri="{FF2B5EF4-FFF2-40B4-BE49-F238E27FC236}">
                <a16:creationId xmlns="" xmlns:a16="http://schemas.microsoft.com/office/drawing/2014/main" id="{CCCC1C3B-9B26-EA45-AD44-18E42BB2F92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61057" y="5538432"/>
            <a:ext cx="816429" cy="81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4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172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電腦系統資源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49</a:t>
            </a:fld>
            <a:endParaRPr kumimoji="1" lang="zh-TW" altLang="en-US" dirty="0"/>
          </a:p>
        </p:txBody>
      </p:sp>
      <p:pic>
        <p:nvPicPr>
          <p:cNvPr id="6" name="Picture 11">
            <a:extLst>
              <a:ext uri="{FF2B5EF4-FFF2-40B4-BE49-F238E27FC236}">
                <a16:creationId xmlns="" xmlns:a16="http://schemas.microsoft.com/office/drawing/2014/main" id="{C9D14897-9901-9243-8E78-1508E6C9B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8170" y="2596144"/>
            <a:ext cx="4360261" cy="3535964"/>
          </a:xfrm>
          <a:prstGeom prst="rect">
            <a:avLst/>
          </a:prstGeom>
        </p:spPr>
      </p:pic>
      <p:sp>
        <p:nvSpPr>
          <p:cNvPr id="7" name="◎ 電腦輔助學習趨勢…">
            <a:extLst>
              <a:ext uri="{FF2B5EF4-FFF2-40B4-BE49-F238E27FC236}">
                <a16:creationId xmlns="" xmlns:a16="http://schemas.microsoft.com/office/drawing/2014/main" id="{3C0CCD65-96F7-0B4B-BA8D-ABD536D4B5D0}"/>
              </a:ext>
            </a:extLst>
          </p:cNvPr>
          <p:cNvSpPr txBox="1">
            <a:spLocks/>
          </p:cNvSpPr>
          <p:nvPr/>
        </p:nvSpPr>
        <p:spPr bwMode="auto">
          <a:xfrm>
            <a:off x="395569" y="2435787"/>
            <a:ext cx="3881934" cy="4176464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使用者可從「系統」檢視下列資訊</a:t>
            </a:r>
            <a:r>
              <a:rPr lang="en-US" altLang="zh-TW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marL="514350" indent="-514350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目前已啟用的安全性措施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裝置規格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作業系統規格</a:t>
            </a: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8" name="Picture 12">
            <a:extLst>
              <a:ext uri="{FF2B5EF4-FFF2-40B4-BE49-F238E27FC236}">
                <a16:creationId xmlns="" xmlns:a16="http://schemas.microsoft.com/office/drawing/2014/main" id="{901607F8-0F5A-E249-892C-58F5981A2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20" y="3620894"/>
            <a:ext cx="622300" cy="482600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="" xmlns:a16="http://schemas.microsoft.com/office/drawing/2014/main" id="{735A4016-3DE0-6E4B-AE57-788545B48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20" y="4597598"/>
            <a:ext cx="622300" cy="546100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="" xmlns:a16="http://schemas.microsoft.com/office/drawing/2014/main" id="{DA569537-10EA-EE46-808D-2BAA79F0F3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920" y="5277078"/>
            <a:ext cx="635000" cy="4826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="" xmlns:a16="http://schemas.microsoft.com/office/drawing/2014/main" id="{E90A6D42-8D02-2B4B-8FD4-3B29F60BF2A6}"/>
              </a:ext>
            </a:extLst>
          </p:cNvPr>
          <p:cNvSpPr/>
          <p:nvPr/>
        </p:nvSpPr>
        <p:spPr>
          <a:xfrm>
            <a:off x="470511" y="1215432"/>
            <a:ext cx="8277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Windows 10 為例，於左下角 Window 圖示點選右鍵，即可從「系統功能表」檢視電腦資源使用情形</a:t>
            </a:r>
          </a:p>
        </p:txBody>
      </p:sp>
    </p:spTree>
    <p:extLst>
      <p:ext uri="{BB962C8B-B14F-4D97-AF65-F5344CB8AC3E}">
        <p14:creationId xmlns:p14="http://schemas.microsoft.com/office/powerpoint/2010/main" val="235949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173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437188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電腦系統資源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50</a:t>
            </a:fld>
            <a:endParaRPr kumimoji="1" lang="zh-TW" altLang="en-US" dirty="0"/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54BCCB68-3C64-E74B-AB1A-5E3A45858528}"/>
              </a:ext>
            </a:extLst>
          </p:cNvPr>
          <p:cNvSpPr txBox="1">
            <a:spLocks/>
          </p:cNvSpPr>
          <p:nvPr/>
        </p:nvSpPr>
        <p:spPr bwMode="auto">
          <a:xfrm>
            <a:off x="286691" y="1253053"/>
            <a:ext cx="7552016" cy="403481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參閱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windows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安全性中的詳細資訊」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後，可開啟</a:t>
            </a:r>
            <a:r>
              <a:rPr lang="zh-TW" altLang="en-US" sz="2800" b="1" kern="0" baseline="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安全性概覽」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頁面。其中包含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病毒與威脅防護、帳戶防護</a:t>
            </a:r>
            <a:r>
              <a:rPr lang="zh-TW" altLang="en-US" sz="2800" b="1" kern="0" baseline="0" dirty="0" smtClean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、防火牆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與網路保護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等資訊。</a:t>
            </a:r>
          </a:p>
        </p:txBody>
      </p:sp>
      <p:pic>
        <p:nvPicPr>
          <p:cNvPr id="12" name="Picture 9">
            <a:extLst>
              <a:ext uri="{FF2B5EF4-FFF2-40B4-BE49-F238E27FC236}">
                <a16:creationId xmlns="" xmlns:a16="http://schemas.microsoft.com/office/drawing/2014/main" id="{9CE9FA1B-3ADA-D84D-BE33-FEA924D30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129" y="4152289"/>
            <a:ext cx="3173366" cy="2236734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="" xmlns:a16="http://schemas.microsoft.com/office/drawing/2014/main" id="{7B13487D-2BEA-1245-A3C5-7C69AC65E3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5204" y="2864316"/>
            <a:ext cx="3894667" cy="2271147"/>
          </a:xfrm>
          <a:prstGeom prst="rect">
            <a:avLst/>
          </a:prstGeom>
        </p:spPr>
      </p:pic>
      <p:pic>
        <p:nvPicPr>
          <p:cNvPr id="14" name="圖片 5">
            <a:extLst>
              <a:ext uri="{FF2B5EF4-FFF2-40B4-BE49-F238E27FC236}">
                <a16:creationId xmlns="" xmlns:a16="http://schemas.microsoft.com/office/drawing/2014/main" id="{EA7B9175-FABE-9143-ABB3-32247442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481740">
            <a:off x="4132994" y="5370963"/>
            <a:ext cx="1195387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37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174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5707063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硬碟的使用分配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51</a:t>
            </a:fld>
            <a:endParaRPr kumimoji="1" lang="zh-TW" altLang="en-US" dirty="0"/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54BCCB68-3C64-E74B-AB1A-5E3A45858528}"/>
              </a:ext>
            </a:extLst>
          </p:cNvPr>
          <p:cNvSpPr txBox="1">
            <a:spLocks/>
          </p:cNvSpPr>
          <p:nvPr/>
        </p:nvSpPr>
        <p:spPr bwMode="auto">
          <a:xfrm>
            <a:off x="286690" y="1116515"/>
            <a:ext cx="7552016" cy="403481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硬碟的空間會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影響作業系統的效能，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建議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可經常檢視硬碟的可用空間，使作業系統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能順暢運作。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5F0A707-A70E-0946-B98D-3DDA973F99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000" y="2541254"/>
            <a:ext cx="4760342" cy="372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175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47625"/>
            <a:ext cx="4708525" cy="9842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電腦資源</a:t>
            </a:r>
            <a:r>
              <a:rPr lang="en-US" altLang="zh-TW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: 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網路連線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52</a:t>
            </a:fld>
            <a:endParaRPr kumimoji="1" lang="zh-TW" altLang="en-US" dirty="0"/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54BCCB68-3C64-E74B-AB1A-5E3A45858528}"/>
              </a:ext>
            </a:extLst>
          </p:cNvPr>
          <p:cNvSpPr txBox="1">
            <a:spLocks/>
          </p:cNvSpPr>
          <p:nvPr/>
        </p:nvSpPr>
        <p:spPr bwMode="auto">
          <a:xfrm>
            <a:off x="693090" y="936573"/>
            <a:ext cx="8450910" cy="403481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「網路連線」可檢視電腦的網路狀態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7A5FC277-BEDA-914C-9C9B-95B9652E1B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0838" y="1768165"/>
            <a:ext cx="4664711" cy="472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1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176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5708650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工作管理員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53</a:t>
            </a:fld>
            <a:endParaRPr kumimoji="1" lang="zh-TW" altLang="en-US" dirty="0"/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54BCCB68-3C64-E74B-AB1A-5E3A45858528}"/>
              </a:ext>
            </a:extLst>
          </p:cNvPr>
          <p:cNvSpPr txBox="1">
            <a:spLocks/>
          </p:cNvSpPr>
          <p:nvPr/>
        </p:nvSpPr>
        <p:spPr bwMode="auto">
          <a:xfrm>
            <a:off x="346545" y="1121588"/>
            <a:ext cx="8450910" cy="403481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「工作管理員」可檢視作作業系統的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處理程序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效能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。作業系統分配主記憶體的容量給各個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程序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(Process)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使用。例如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Google Chrome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程式有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14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個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程序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各個程序都使用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部分記憶體容量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="" xmlns:a16="http://schemas.microsoft.com/office/drawing/2014/main" id="{67E56CC4-11BD-B24B-9335-F0B2AC45E9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3999" y="3551238"/>
            <a:ext cx="4733455" cy="2509843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="" xmlns:a16="http://schemas.microsoft.com/office/drawing/2014/main" id="{6A71AE09-26E9-7B40-B2B3-FEF97EC8F4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053" y="2836161"/>
            <a:ext cx="622300" cy="482600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="" xmlns:a16="http://schemas.microsoft.com/office/drawing/2014/main" id="{900ED664-A0CB-8D48-AA24-704383163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64" y="4591059"/>
            <a:ext cx="6223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177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5708650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</a:t>
            </a:r>
            <a:r>
              <a:rPr lang="en-US" altLang="zh-TW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CPU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效能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54</a:t>
            </a:fld>
            <a:endParaRPr kumimoji="1" lang="zh-TW" altLang="en-US" dirty="0"/>
          </a:p>
        </p:txBody>
      </p:sp>
      <p:sp>
        <p:nvSpPr>
          <p:cNvPr id="11" name="◎ 電腦輔助學習趨勢…">
            <a:extLst>
              <a:ext uri="{FF2B5EF4-FFF2-40B4-BE49-F238E27FC236}">
                <a16:creationId xmlns="" xmlns:a16="http://schemas.microsoft.com/office/drawing/2014/main" id="{54BCCB68-3C64-E74B-AB1A-5E3A45858528}"/>
              </a:ext>
            </a:extLst>
          </p:cNvPr>
          <p:cNvSpPr txBox="1">
            <a:spLocks/>
          </p:cNvSpPr>
          <p:nvPr/>
        </p:nvSpPr>
        <p:spPr bwMode="auto">
          <a:xfrm>
            <a:off x="346545" y="1411595"/>
            <a:ext cx="8450910" cy="4034810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點選「效能」後，可檢視以下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電腦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資源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的使用情形 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rgbClr val="7030A0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</a:t>
            </a:r>
          </a:p>
          <a:p>
            <a:pPr marL="0" indent="0" algn="just">
              <a:spcBef>
                <a:spcPts val="800"/>
              </a:spcBef>
              <a:buClr>
                <a:srgbClr val="7030A0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記憶體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rgbClr val="7030A0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硬碟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rgbClr val="7030A0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網路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Clr>
                <a:srgbClr val="7030A0"/>
              </a:buClr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r>
              <a:rPr lang="en-US" altLang="zh-TW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GPU</a:t>
            </a: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58364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177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5708650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檢視</a:t>
            </a:r>
            <a:r>
              <a:rPr lang="en-US" altLang="zh-TW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CPU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效能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55</a:t>
            </a:fld>
            <a:endParaRPr kumimoji="1" lang="zh-TW" altLang="en-US" dirty="0"/>
          </a:p>
        </p:txBody>
      </p:sp>
      <p:sp>
        <p:nvSpPr>
          <p:cNvPr id="5" name="◎ 電腦輔助學習趨勢…">
            <a:extLst>
              <a:ext uri="{FF2B5EF4-FFF2-40B4-BE49-F238E27FC236}">
                <a16:creationId xmlns="" xmlns:a16="http://schemas.microsoft.com/office/drawing/2014/main" id="{61D84A9B-5EC4-4041-8880-C23E64F3F9CC}"/>
              </a:ext>
            </a:extLst>
          </p:cNvPr>
          <p:cNvSpPr txBox="1">
            <a:spLocks/>
          </p:cNvSpPr>
          <p:nvPr/>
        </p:nvSpPr>
        <p:spPr bwMode="auto">
          <a:xfrm>
            <a:off x="177635" y="1296526"/>
            <a:ext cx="4032447" cy="37187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7030A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</a:t>
            </a: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」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</a:t>
            </a:r>
            <a:r>
              <a:rPr lang="zh-TW" altLang="en-US" sz="2800" b="1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目前</a:t>
            </a:r>
            <a:r>
              <a:rPr lang="zh-TW" altLang="en-US" sz="2800" b="1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用</a:t>
            </a:r>
            <a:r>
              <a:rPr lang="zh-TW" altLang="en-US" sz="2800" b="1" kern="0" baseline="0" dirty="0" smtClean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情形</a:t>
            </a: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查看目前</a:t>
            </a:r>
            <a:r>
              <a:rPr lang="en-US" altLang="zh-TW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使用率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kern="0" baseline="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查看正在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處理中的程   </a:t>
            </a:r>
            <a:endParaRPr lang="en-US" altLang="zh-TW" sz="2800" b="1" kern="0" baseline="0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2800" b="1" kern="0" baseline="0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數目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="" xmlns:a16="http://schemas.microsoft.com/office/drawing/2014/main" id="{BE77C65F-56A1-4F42-8CE6-3EABA979C0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0031" y="2006800"/>
            <a:ext cx="4926334" cy="3467699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5A9CF763-18FC-A141-AC88-BB073006D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69" y="2448322"/>
            <a:ext cx="540060" cy="432048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B038F9F2-BE92-C645-9CEB-8B448A07F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557" y="2946342"/>
            <a:ext cx="511271" cy="438233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="" xmlns:a16="http://schemas.microsoft.com/office/drawing/2014/main" id="{C299E42E-6157-2640-9649-33FC12C55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68" y="3482993"/>
            <a:ext cx="540059" cy="435048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EB82178F-0D8E-8A4D-8B65-6DF3A21E5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482" y="4016975"/>
            <a:ext cx="524630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00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179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6410325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檢視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硬碟使用情形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56</a:t>
            </a:fld>
            <a:endParaRPr kumimoji="1" lang="zh-TW" altLang="en-US" dirty="0"/>
          </a:p>
        </p:txBody>
      </p:sp>
      <p:sp>
        <p:nvSpPr>
          <p:cNvPr id="5" name="◎ 電腦輔助學習趨勢…">
            <a:extLst>
              <a:ext uri="{FF2B5EF4-FFF2-40B4-BE49-F238E27FC236}">
                <a16:creationId xmlns="" xmlns:a16="http://schemas.microsoft.com/office/drawing/2014/main" id="{61D84A9B-5EC4-4041-8880-C23E64F3F9CC}"/>
              </a:ext>
            </a:extLst>
          </p:cNvPr>
          <p:cNvSpPr txBox="1">
            <a:spLocks/>
          </p:cNvSpPr>
          <p:nvPr/>
        </p:nvSpPr>
        <p:spPr bwMode="auto">
          <a:xfrm>
            <a:off x="330032" y="1618259"/>
            <a:ext cx="4032447" cy="37187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</a:t>
            </a: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點選「磁碟」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傳輸速率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平均回應時間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寫入速度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5A9CF763-18FC-A141-AC88-BB073006D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66" y="2770055"/>
            <a:ext cx="540060" cy="432048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B038F9F2-BE92-C645-9CEB-8B448A07F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54" y="3268075"/>
            <a:ext cx="511271" cy="438233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="" xmlns:a16="http://schemas.microsoft.com/office/drawing/2014/main" id="{C299E42E-6157-2640-9649-33FC12C55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165" y="3804726"/>
            <a:ext cx="540059" cy="435048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EB82178F-0D8E-8A4D-8B65-6DF3A21E5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79" y="4338708"/>
            <a:ext cx="524630" cy="432048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="" xmlns:a16="http://schemas.microsoft.com/office/drawing/2014/main" id="{49D732F4-63DB-0B42-AED0-6A6E61CD93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617" y="2168198"/>
            <a:ext cx="4726821" cy="34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1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180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6410325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檢視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網路傳送情形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57</a:t>
            </a:fld>
            <a:endParaRPr kumimoji="1" lang="zh-TW" altLang="en-US" dirty="0"/>
          </a:p>
        </p:txBody>
      </p:sp>
      <p:sp>
        <p:nvSpPr>
          <p:cNvPr id="5" name="◎ 電腦輔助學習趨勢…">
            <a:extLst>
              <a:ext uri="{FF2B5EF4-FFF2-40B4-BE49-F238E27FC236}">
                <a16:creationId xmlns="" xmlns:a16="http://schemas.microsoft.com/office/drawing/2014/main" id="{61D84A9B-5EC4-4041-8880-C23E64F3F9CC}"/>
              </a:ext>
            </a:extLst>
          </p:cNvPr>
          <p:cNvSpPr txBox="1">
            <a:spLocks/>
          </p:cNvSpPr>
          <p:nvPr/>
        </p:nvSpPr>
        <p:spPr bwMode="auto">
          <a:xfrm>
            <a:off x="330032" y="1618259"/>
            <a:ext cx="4032447" cy="37187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點選「乙太網路」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查看目前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網路流量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網域名稱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IP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位址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查看資料的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傳送與</a:t>
            </a:r>
            <a:endParaRPr lang="en-US" altLang="zh-TW" sz="28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接收速率</a:t>
            </a:r>
            <a:endParaRPr lang="zh-TW" altLang="en-US" sz="28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5A9CF763-18FC-A141-AC88-BB073006D7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66" y="2770055"/>
            <a:ext cx="540060" cy="432048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B038F9F2-BE92-C645-9CEB-8B448A07FE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954" y="3268075"/>
            <a:ext cx="511271" cy="438233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="" xmlns:a16="http://schemas.microsoft.com/office/drawing/2014/main" id="{C299E42E-6157-2640-9649-33FC12C55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165" y="3804726"/>
            <a:ext cx="540059" cy="435048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EB82178F-0D8E-8A4D-8B65-6DF3A21E5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79" y="4846703"/>
            <a:ext cx="524630" cy="43204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="" xmlns:a16="http://schemas.microsoft.com/office/drawing/2014/main" id="{AC77B72D-E28E-314F-8F2D-A635BA2BABB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350" y="2223253"/>
            <a:ext cx="4870618" cy="35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2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180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4529138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傳輸速度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58</a:t>
            </a:fld>
            <a:endParaRPr kumimoji="1" lang="zh-TW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0C72BBD1-839B-4440-ADEB-CC7A265047E1}"/>
              </a:ext>
            </a:extLst>
          </p:cNvPr>
          <p:cNvSpPr/>
          <p:nvPr/>
        </p:nvSpPr>
        <p:spPr>
          <a:xfrm>
            <a:off x="178381" y="1043125"/>
            <a:ext cx="8152818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網路的傳輸速率常以下列兩種方式表示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:</a:t>
            </a: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Kbps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(Kilo bits per second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，每秒千位元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Mbps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(Mega bits per second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，每秒百萬位元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lvl="1" algn="just">
              <a:spcBef>
                <a:spcPts val="800"/>
              </a:spcBef>
              <a:buClr>
                <a:schemeClr val="tx1"/>
              </a:buClr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上述的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與常見的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32 M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如隨身碟容量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不同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lvl="1" algn="just">
              <a:spcBef>
                <a:spcPts val="800"/>
              </a:spcBef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表示容量時用的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Byte (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位元組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</a:p>
          <a:p>
            <a:pPr lvl="1" algn="just">
              <a:spcBef>
                <a:spcPts val="800"/>
              </a:spcBef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表示傳輸速度時用的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為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bit</a:t>
            </a:r>
          </a:p>
          <a:p>
            <a:pPr lvl="1" indent="0" algn="just">
              <a:spcBef>
                <a:spcPts val="800"/>
              </a:spcBef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(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位元，可表示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0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或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1)</a:t>
            </a:r>
          </a:p>
          <a:p>
            <a:pPr lvl="1" algn="just">
              <a:spcBef>
                <a:spcPts val="800"/>
              </a:spcBef>
              <a:buFont typeface="Wingdings" pitchFamily="2" charset="2"/>
              <a:buChar char="Ø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一般是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 Byte = 8 bits 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(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依電腦系統有所差異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)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91450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158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69850"/>
            <a:ext cx="3167063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 腦 硬 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</a:t>
            </a:fld>
            <a:endParaRPr kumimoji="1" lang="zh-TW" altLang="en-US" dirty="0"/>
          </a:p>
        </p:txBody>
      </p:sp>
      <p:grpSp>
        <p:nvGrpSpPr>
          <p:cNvPr id="337" name="Group 4">
            <a:extLst>
              <a:ext uri="{FF2B5EF4-FFF2-40B4-BE49-F238E27FC236}">
                <a16:creationId xmlns="" xmlns:a16="http://schemas.microsoft.com/office/drawing/2014/main" id="{28CC00EC-A6F6-C146-B39E-7F31258FAB21}"/>
              </a:ext>
            </a:extLst>
          </p:cNvPr>
          <p:cNvGrpSpPr/>
          <p:nvPr/>
        </p:nvGrpSpPr>
        <p:grpSpPr>
          <a:xfrm>
            <a:off x="585241" y="1406947"/>
            <a:ext cx="7469051" cy="4508944"/>
            <a:chOff x="568599" y="2170526"/>
            <a:chExt cx="8006801" cy="3979470"/>
          </a:xfrm>
          <a:solidFill>
            <a:srgbClr val="BBE0E3">
              <a:lumMod val="50000"/>
            </a:srgbClr>
          </a:solidFill>
        </p:grpSpPr>
        <p:cxnSp>
          <p:nvCxnSpPr>
            <p:cNvPr id="338" name="Straight Connector 5">
              <a:extLst>
                <a:ext uri="{FF2B5EF4-FFF2-40B4-BE49-F238E27FC236}">
                  <a16:creationId xmlns="" xmlns:a16="http://schemas.microsoft.com/office/drawing/2014/main" id="{CD895576-C3FD-BC40-B88B-752942077FCE}"/>
                </a:ext>
              </a:extLst>
            </p:cNvPr>
            <p:cNvCxnSpPr>
              <a:cxnSpLocks/>
            </p:cNvCxnSpPr>
            <p:nvPr/>
          </p:nvCxnSpPr>
          <p:spPr>
            <a:xfrm>
              <a:off x="5664561" y="3524877"/>
              <a:ext cx="0" cy="2446131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39" name="Straight Connector 7">
              <a:extLst>
                <a:ext uri="{FF2B5EF4-FFF2-40B4-BE49-F238E27FC236}">
                  <a16:creationId xmlns="" xmlns:a16="http://schemas.microsoft.com/office/drawing/2014/main" id="{675FE043-B441-6B42-A8B3-C1C6762C33C0}"/>
                </a:ext>
              </a:extLst>
            </p:cNvPr>
            <p:cNvCxnSpPr>
              <a:cxnSpLocks/>
              <a:endCxn id="373" idx="1"/>
            </p:cNvCxnSpPr>
            <p:nvPr/>
          </p:nvCxnSpPr>
          <p:spPr>
            <a:xfrm>
              <a:off x="5664561" y="4032171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0" name="Straight Connector 8">
              <a:extLst>
                <a:ext uri="{FF2B5EF4-FFF2-40B4-BE49-F238E27FC236}">
                  <a16:creationId xmlns="" xmlns:a16="http://schemas.microsoft.com/office/drawing/2014/main" id="{420C3351-7546-3B49-AE20-7D7EA8E2500F}"/>
                </a:ext>
              </a:extLst>
            </p:cNvPr>
            <p:cNvCxnSpPr>
              <a:cxnSpLocks/>
            </p:cNvCxnSpPr>
            <p:nvPr/>
          </p:nvCxnSpPr>
          <p:spPr>
            <a:xfrm>
              <a:off x="5661019" y="4674770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1" name="Straight Connector 9">
              <a:extLst>
                <a:ext uri="{FF2B5EF4-FFF2-40B4-BE49-F238E27FC236}">
                  <a16:creationId xmlns="" xmlns:a16="http://schemas.microsoft.com/office/drawing/2014/main" id="{B572F67F-7558-C347-91D4-AC8540EBE3D6}"/>
                </a:ext>
              </a:extLst>
            </p:cNvPr>
            <p:cNvCxnSpPr>
              <a:cxnSpLocks/>
            </p:cNvCxnSpPr>
            <p:nvPr/>
          </p:nvCxnSpPr>
          <p:spPr>
            <a:xfrm>
              <a:off x="5665640" y="5270539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2" name="Straight Connector 10">
              <a:extLst>
                <a:ext uri="{FF2B5EF4-FFF2-40B4-BE49-F238E27FC236}">
                  <a16:creationId xmlns="" xmlns:a16="http://schemas.microsoft.com/office/drawing/2014/main" id="{A5AD4095-4556-5244-B779-AD7864C0E414}"/>
                </a:ext>
              </a:extLst>
            </p:cNvPr>
            <p:cNvCxnSpPr>
              <a:cxnSpLocks/>
            </p:cNvCxnSpPr>
            <p:nvPr/>
          </p:nvCxnSpPr>
          <p:spPr>
            <a:xfrm>
              <a:off x="5659534" y="5957583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3" name="Straight Connector 11">
              <a:extLst>
                <a:ext uri="{FF2B5EF4-FFF2-40B4-BE49-F238E27FC236}">
                  <a16:creationId xmlns="" xmlns:a16="http://schemas.microsoft.com/office/drawing/2014/main" id="{1E5D2FE1-FAFB-AE41-9CAC-16E0123B0F26}"/>
                </a:ext>
              </a:extLst>
            </p:cNvPr>
            <p:cNvCxnSpPr>
              <a:stCxn id="427" idx="3"/>
            </p:cNvCxnSpPr>
            <p:nvPr/>
          </p:nvCxnSpPr>
          <p:spPr>
            <a:xfrm>
              <a:off x="1793179" y="421598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4" name="Straight Connector 12">
              <a:extLst>
                <a:ext uri="{FF2B5EF4-FFF2-40B4-BE49-F238E27FC236}">
                  <a16:creationId xmlns="" xmlns:a16="http://schemas.microsoft.com/office/drawing/2014/main" id="{F1F6DDA0-3C8A-8946-AF2C-DA095EF17A56}"/>
                </a:ext>
              </a:extLst>
            </p:cNvPr>
            <p:cNvCxnSpPr/>
            <p:nvPr/>
          </p:nvCxnSpPr>
          <p:spPr>
            <a:xfrm>
              <a:off x="1772950" y="4955849"/>
              <a:ext cx="1" cy="487937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45" name="Straight Connector 13">
              <a:extLst>
                <a:ext uri="{FF2B5EF4-FFF2-40B4-BE49-F238E27FC236}">
                  <a16:creationId xmlns="" xmlns:a16="http://schemas.microsoft.com/office/drawing/2014/main" id="{4D0A7F1E-03C2-0C44-8032-CDC5970743B1}"/>
                </a:ext>
              </a:extLst>
            </p:cNvPr>
            <p:cNvCxnSpPr>
              <a:cxnSpLocks/>
            </p:cNvCxnSpPr>
            <p:nvPr/>
          </p:nvCxnSpPr>
          <p:spPr>
            <a:xfrm>
              <a:off x="5845268" y="2564314"/>
              <a:ext cx="514677" cy="9410"/>
            </a:xfrm>
            <a:prstGeom prst="line">
              <a:avLst/>
            </a:prstGeom>
            <a:grpFill/>
            <a:ln w="9525" cap="flat" cmpd="sng" algn="ctr">
              <a:solidFill>
                <a:srgbClr val="333399"/>
              </a:solidFill>
              <a:prstDash val="dash"/>
            </a:ln>
            <a:effectLst/>
          </p:spPr>
        </p:cxnSp>
        <p:grpSp>
          <p:nvGrpSpPr>
            <p:cNvPr id="346" name="Google Shape;178;p17">
              <a:extLst>
                <a:ext uri="{FF2B5EF4-FFF2-40B4-BE49-F238E27FC236}">
                  <a16:creationId xmlns="" xmlns:a16="http://schemas.microsoft.com/office/drawing/2014/main" id="{499C112B-CCB8-8846-8C9E-A4B6672B07C9}"/>
                </a:ext>
              </a:extLst>
            </p:cNvPr>
            <p:cNvGrpSpPr/>
            <p:nvPr/>
          </p:nvGrpSpPr>
          <p:grpSpPr>
            <a:xfrm>
              <a:off x="6139891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43" name="Google Shape;179;p17">
                <a:extLst>
                  <a:ext uri="{FF2B5EF4-FFF2-40B4-BE49-F238E27FC236}">
                    <a16:creationId xmlns="" xmlns:a16="http://schemas.microsoft.com/office/drawing/2014/main" id="{481EF18A-C2CA-B947-9856-CE562ACC830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4" name="Google Shape;180;p17">
                <a:extLst>
                  <a:ext uri="{FF2B5EF4-FFF2-40B4-BE49-F238E27FC236}">
                    <a16:creationId xmlns="" xmlns:a16="http://schemas.microsoft.com/office/drawing/2014/main" id="{DF532B5B-57E9-FF49-AA25-18ABF40F6F3B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5" name="Google Shape;181;p17">
                  <a:extLst>
                    <a:ext uri="{FF2B5EF4-FFF2-40B4-BE49-F238E27FC236}">
                      <a16:creationId xmlns="" xmlns:a16="http://schemas.microsoft.com/office/drawing/2014/main" id="{95FFA443-C1A4-EA47-AC6D-306E65DC223E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6" name="Google Shape;182;p17">
                  <a:extLst>
                    <a:ext uri="{FF2B5EF4-FFF2-40B4-BE49-F238E27FC236}">
                      <a16:creationId xmlns="" xmlns:a16="http://schemas.microsoft.com/office/drawing/2014/main" id="{C6C69C8F-4587-D84F-BB4D-95E9734A2472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47" name="Google Shape;208;p17">
              <a:extLst>
                <a:ext uri="{FF2B5EF4-FFF2-40B4-BE49-F238E27FC236}">
                  <a16:creationId xmlns="" xmlns:a16="http://schemas.microsoft.com/office/drawing/2014/main" id="{99A3AE15-9366-ED4C-98E9-98BDC67C270D}"/>
                </a:ext>
              </a:extLst>
            </p:cNvPr>
            <p:cNvSpPr txBox="1"/>
            <p:nvPr/>
          </p:nvSpPr>
          <p:spPr>
            <a:xfrm>
              <a:off x="6757426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作業系統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48" name="Google Shape;216;p17">
              <a:extLst>
                <a:ext uri="{FF2B5EF4-FFF2-40B4-BE49-F238E27FC236}">
                  <a16:creationId xmlns="" xmlns:a16="http://schemas.microsoft.com/office/drawing/2014/main" id="{5FD11738-A4C3-E24C-8E28-17655CA180B2}"/>
                </a:ext>
              </a:extLst>
            </p:cNvPr>
            <p:cNvSpPr/>
            <p:nvPr/>
          </p:nvSpPr>
          <p:spPr>
            <a:xfrm>
              <a:off x="6292425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49" name="Google Shape;178;p17">
              <a:extLst>
                <a:ext uri="{FF2B5EF4-FFF2-40B4-BE49-F238E27FC236}">
                  <a16:creationId xmlns="" xmlns:a16="http://schemas.microsoft.com/office/drawing/2014/main" id="{25BD6FDA-7172-5C4F-8C46-240608B28983}"/>
                </a:ext>
              </a:extLst>
            </p:cNvPr>
            <p:cNvGrpSpPr/>
            <p:nvPr/>
          </p:nvGrpSpPr>
          <p:grpSpPr>
            <a:xfrm>
              <a:off x="6121607" y="4422159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9" name="Google Shape;179;p17">
                <a:extLst>
                  <a:ext uri="{FF2B5EF4-FFF2-40B4-BE49-F238E27FC236}">
                    <a16:creationId xmlns="" xmlns:a16="http://schemas.microsoft.com/office/drawing/2014/main" id="{0985B054-FA0C-DD4A-8B93-F9077054915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40" name="Google Shape;180;p17">
                <a:extLst>
                  <a:ext uri="{FF2B5EF4-FFF2-40B4-BE49-F238E27FC236}">
                    <a16:creationId xmlns="" xmlns:a16="http://schemas.microsoft.com/office/drawing/2014/main" id="{9527F297-7398-7F4C-9A7E-5CB16EDC9CEE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41" name="Google Shape;181;p17">
                  <a:extLst>
                    <a:ext uri="{FF2B5EF4-FFF2-40B4-BE49-F238E27FC236}">
                      <a16:creationId xmlns="" xmlns:a16="http://schemas.microsoft.com/office/drawing/2014/main" id="{B7B9AF65-B1DC-7143-A045-3DD1546D2F70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42" name="Google Shape;182;p17">
                  <a:extLst>
                    <a:ext uri="{FF2B5EF4-FFF2-40B4-BE49-F238E27FC236}">
                      <a16:creationId xmlns="" xmlns:a16="http://schemas.microsoft.com/office/drawing/2014/main" id="{F1BC5ED3-8370-114B-9183-DA59052665E0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0" name="Google Shape;208;p17">
              <a:extLst>
                <a:ext uri="{FF2B5EF4-FFF2-40B4-BE49-F238E27FC236}">
                  <a16:creationId xmlns="" xmlns:a16="http://schemas.microsoft.com/office/drawing/2014/main" id="{7BD3E626-D8A5-4349-8B78-2ED9FB754DC5}"/>
                </a:ext>
              </a:extLst>
            </p:cNvPr>
            <p:cNvSpPr txBox="1"/>
            <p:nvPr/>
          </p:nvSpPr>
          <p:spPr>
            <a:xfrm>
              <a:off x="6739142" y="459712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函式庫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1" name="Google Shape;216;p17">
              <a:extLst>
                <a:ext uri="{FF2B5EF4-FFF2-40B4-BE49-F238E27FC236}">
                  <a16:creationId xmlns="" xmlns:a16="http://schemas.microsoft.com/office/drawing/2014/main" id="{B61400B2-8259-4344-8935-78CD7FB2CC1D}"/>
                </a:ext>
              </a:extLst>
            </p:cNvPr>
            <p:cNvSpPr/>
            <p:nvPr/>
          </p:nvSpPr>
          <p:spPr>
            <a:xfrm>
              <a:off x="6274140" y="4495430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2" name="Google Shape;178;p17">
              <a:extLst>
                <a:ext uri="{FF2B5EF4-FFF2-40B4-BE49-F238E27FC236}">
                  <a16:creationId xmlns="" xmlns:a16="http://schemas.microsoft.com/office/drawing/2014/main" id="{D0AA7291-83A6-B84A-A5A3-E6BD0916F30E}"/>
                </a:ext>
              </a:extLst>
            </p:cNvPr>
            <p:cNvGrpSpPr/>
            <p:nvPr/>
          </p:nvGrpSpPr>
          <p:grpSpPr>
            <a:xfrm>
              <a:off x="6138473" y="5059020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5" name="Google Shape;179;p17">
                <a:extLst>
                  <a:ext uri="{FF2B5EF4-FFF2-40B4-BE49-F238E27FC236}">
                    <a16:creationId xmlns="" xmlns:a16="http://schemas.microsoft.com/office/drawing/2014/main" id="{23356870-AA2D-B449-9D34-120B34413FC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6" name="Google Shape;180;p17">
                <a:extLst>
                  <a:ext uri="{FF2B5EF4-FFF2-40B4-BE49-F238E27FC236}">
                    <a16:creationId xmlns="" xmlns:a16="http://schemas.microsoft.com/office/drawing/2014/main" id="{B06F6825-3204-F142-AAB0-F73B5149C317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7" name="Google Shape;181;p17">
                  <a:extLst>
                    <a:ext uri="{FF2B5EF4-FFF2-40B4-BE49-F238E27FC236}">
                      <a16:creationId xmlns="" xmlns:a16="http://schemas.microsoft.com/office/drawing/2014/main" id="{A9340B44-503D-C343-93F0-6993921D7E9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8" name="Google Shape;182;p17">
                  <a:extLst>
                    <a:ext uri="{FF2B5EF4-FFF2-40B4-BE49-F238E27FC236}">
                      <a16:creationId xmlns="" xmlns:a16="http://schemas.microsoft.com/office/drawing/2014/main" id="{BB9F6174-D60B-4E40-8D56-912101B94268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3" name="Google Shape;208;p17">
              <a:extLst>
                <a:ext uri="{FF2B5EF4-FFF2-40B4-BE49-F238E27FC236}">
                  <a16:creationId xmlns="" xmlns:a16="http://schemas.microsoft.com/office/drawing/2014/main" id="{BD2D9201-7ECF-B240-9228-EE9F6BCBAE25}"/>
                </a:ext>
              </a:extLst>
            </p:cNvPr>
            <p:cNvSpPr txBox="1"/>
            <p:nvPr/>
          </p:nvSpPr>
          <p:spPr>
            <a:xfrm>
              <a:off x="6756008" y="5233989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程式語言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4" name="Google Shape;216;p17">
              <a:extLst>
                <a:ext uri="{FF2B5EF4-FFF2-40B4-BE49-F238E27FC236}">
                  <a16:creationId xmlns="" xmlns:a16="http://schemas.microsoft.com/office/drawing/2014/main" id="{2833AD60-5D82-5D47-9DB6-28A6B8354C70}"/>
                </a:ext>
              </a:extLst>
            </p:cNvPr>
            <p:cNvSpPr/>
            <p:nvPr/>
          </p:nvSpPr>
          <p:spPr>
            <a:xfrm>
              <a:off x="6291006" y="5132291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5" name="Google Shape;178;p17">
              <a:extLst>
                <a:ext uri="{FF2B5EF4-FFF2-40B4-BE49-F238E27FC236}">
                  <a16:creationId xmlns="" xmlns:a16="http://schemas.microsoft.com/office/drawing/2014/main" id="{DC011CDE-248B-4848-BD61-57552B641F5C}"/>
                </a:ext>
              </a:extLst>
            </p:cNvPr>
            <p:cNvGrpSpPr/>
            <p:nvPr/>
          </p:nvGrpSpPr>
          <p:grpSpPr>
            <a:xfrm>
              <a:off x="6143942" y="567490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31" name="Google Shape;179;p17">
                <a:extLst>
                  <a:ext uri="{FF2B5EF4-FFF2-40B4-BE49-F238E27FC236}">
                    <a16:creationId xmlns="" xmlns:a16="http://schemas.microsoft.com/office/drawing/2014/main" id="{E824BF45-B57C-4947-BF14-D31C1E41C5F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32" name="Google Shape;180;p17">
                <a:extLst>
                  <a:ext uri="{FF2B5EF4-FFF2-40B4-BE49-F238E27FC236}">
                    <a16:creationId xmlns="" xmlns:a16="http://schemas.microsoft.com/office/drawing/2014/main" id="{BD5A62F7-4177-5B47-9F24-11F11EB792B0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33" name="Google Shape;181;p17">
                  <a:extLst>
                    <a:ext uri="{FF2B5EF4-FFF2-40B4-BE49-F238E27FC236}">
                      <a16:creationId xmlns="" xmlns:a16="http://schemas.microsoft.com/office/drawing/2014/main" id="{1D768FAE-E42E-CD48-9CD5-CDA2350CAED9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4" name="Google Shape;182;p17">
                  <a:extLst>
                    <a:ext uri="{FF2B5EF4-FFF2-40B4-BE49-F238E27FC236}">
                      <a16:creationId xmlns="" xmlns:a16="http://schemas.microsoft.com/office/drawing/2014/main" id="{1794F8A2-E14F-4C49-BC57-D16FB3F04FDB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6" name="Google Shape;208;p17">
              <a:extLst>
                <a:ext uri="{FF2B5EF4-FFF2-40B4-BE49-F238E27FC236}">
                  <a16:creationId xmlns="" xmlns:a16="http://schemas.microsoft.com/office/drawing/2014/main" id="{5284A4AF-E65B-1B4C-A038-023D5E762C5D}"/>
                </a:ext>
              </a:extLst>
            </p:cNvPr>
            <p:cNvSpPr txBox="1"/>
            <p:nvPr/>
          </p:nvSpPr>
          <p:spPr>
            <a:xfrm>
              <a:off x="6761477" y="584987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應用軟體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57" name="Google Shape;216;p17">
              <a:extLst>
                <a:ext uri="{FF2B5EF4-FFF2-40B4-BE49-F238E27FC236}">
                  <a16:creationId xmlns="" xmlns:a16="http://schemas.microsoft.com/office/drawing/2014/main" id="{C65F7D0E-4CD7-6542-829F-61598EAE7129}"/>
                </a:ext>
              </a:extLst>
            </p:cNvPr>
            <p:cNvSpPr/>
            <p:nvPr/>
          </p:nvSpPr>
          <p:spPr>
            <a:xfrm>
              <a:off x="6296475" y="574817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58" name="Google Shape;178;p17">
              <a:extLst>
                <a:ext uri="{FF2B5EF4-FFF2-40B4-BE49-F238E27FC236}">
                  <a16:creationId xmlns="" xmlns:a16="http://schemas.microsoft.com/office/drawing/2014/main" id="{1AFC6896-8908-444A-AE77-0F997547A833}"/>
                </a:ext>
              </a:extLst>
            </p:cNvPr>
            <p:cNvGrpSpPr/>
            <p:nvPr/>
          </p:nvGrpSpPr>
          <p:grpSpPr>
            <a:xfrm>
              <a:off x="568599" y="37645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7" name="Google Shape;179;p17">
                <a:extLst>
                  <a:ext uri="{FF2B5EF4-FFF2-40B4-BE49-F238E27FC236}">
                    <a16:creationId xmlns="" xmlns:a16="http://schemas.microsoft.com/office/drawing/2014/main" id="{5094FBB9-2EF0-8A4F-B054-ABD61C484695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8" name="Google Shape;180;p17">
                <a:extLst>
                  <a:ext uri="{FF2B5EF4-FFF2-40B4-BE49-F238E27FC236}">
                    <a16:creationId xmlns="" xmlns:a16="http://schemas.microsoft.com/office/drawing/2014/main" id="{06E15DC3-BDC0-344F-8B2B-18C96F44FC5B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9" name="Google Shape;181;p17">
                  <a:extLst>
                    <a:ext uri="{FF2B5EF4-FFF2-40B4-BE49-F238E27FC236}">
                      <a16:creationId xmlns="" xmlns:a16="http://schemas.microsoft.com/office/drawing/2014/main" id="{336B0216-8417-0042-B773-C386407231EC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30" name="Google Shape;182;p17">
                  <a:extLst>
                    <a:ext uri="{FF2B5EF4-FFF2-40B4-BE49-F238E27FC236}">
                      <a16:creationId xmlns="" xmlns:a16="http://schemas.microsoft.com/office/drawing/2014/main" id="{331B3BAB-86AE-944F-A2A8-AE81FE0546C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59" name="Google Shape;208;p17">
              <a:extLst>
                <a:ext uri="{FF2B5EF4-FFF2-40B4-BE49-F238E27FC236}">
                  <a16:creationId xmlns="" xmlns:a16="http://schemas.microsoft.com/office/drawing/2014/main" id="{02DB94CF-FE44-4245-AB43-B13970C5F40E}"/>
                </a:ext>
              </a:extLst>
            </p:cNvPr>
            <p:cNvSpPr txBox="1"/>
            <p:nvPr/>
          </p:nvSpPr>
          <p:spPr>
            <a:xfrm>
              <a:off x="1186134" y="39395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主機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0" name="Google Shape;216;p17">
              <a:extLst>
                <a:ext uri="{FF2B5EF4-FFF2-40B4-BE49-F238E27FC236}">
                  <a16:creationId xmlns="" xmlns:a16="http://schemas.microsoft.com/office/drawing/2014/main" id="{5445E8CD-90EE-FC40-A4B3-0CDCE41357E5}"/>
                </a:ext>
              </a:extLst>
            </p:cNvPr>
            <p:cNvSpPr/>
            <p:nvPr/>
          </p:nvSpPr>
          <p:spPr>
            <a:xfrm>
              <a:off x="721133" y="38378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1" name="Google Shape;178;p17">
              <a:extLst>
                <a:ext uri="{FF2B5EF4-FFF2-40B4-BE49-F238E27FC236}">
                  <a16:creationId xmlns="" xmlns:a16="http://schemas.microsoft.com/office/drawing/2014/main" id="{033FEEFD-0B14-564C-9D5F-AABD5CF45DF0}"/>
                </a:ext>
              </a:extLst>
            </p:cNvPr>
            <p:cNvGrpSpPr/>
            <p:nvPr/>
          </p:nvGrpSpPr>
          <p:grpSpPr>
            <a:xfrm>
              <a:off x="3137454" y="3794738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423" name="Google Shape;179;p17">
                <a:extLst>
                  <a:ext uri="{FF2B5EF4-FFF2-40B4-BE49-F238E27FC236}">
                    <a16:creationId xmlns="" xmlns:a16="http://schemas.microsoft.com/office/drawing/2014/main" id="{7E061E83-8666-EA40-A01D-6EA3291FBBD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24" name="Google Shape;180;p17">
                <a:extLst>
                  <a:ext uri="{FF2B5EF4-FFF2-40B4-BE49-F238E27FC236}">
                    <a16:creationId xmlns="" xmlns:a16="http://schemas.microsoft.com/office/drawing/2014/main" id="{2E55F94C-0BAF-2E48-B172-6ECF5DD17CE1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425" name="Google Shape;181;p17">
                  <a:extLst>
                    <a:ext uri="{FF2B5EF4-FFF2-40B4-BE49-F238E27FC236}">
                      <a16:creationId xmlns="" xmlns:a16="http://schemas.microsoft.com/office/drawing/2014/main" id="{95F8E848-1C7F-EA4A-9A31-B4F0DED18CB3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6" name="Google Shape;182;p17">
                  <a:extLst>
                    <a:ext uri="{FF2B5EF4-FFF2-40B4-BE49-F238E27FC236}">
                      <a16:creationId xmlns="" xmlns:a16="http://schemas.microsoft.com/office/drawing/2014/main" id="{1385D316-50D4-504E-9A60-25EB5CB4FD17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2" name="Google Shape;208;p17">
              <a:extLst>
                <a:ext uri="{FF2B5EF4-FFF2-40B4-BE49-F238E27FC236}">
                  <a16:creationId xmlns="" xmlns:a16="http://schemas.microsoft.com/office/drawing/2014/main" id="{AEEBC5DD-DAFE-D542-A45E-C69B5C956D2C}"/>
                </a:ext>
              </a:extLst>
            </p:cNvPr>
            <p:cNvSpPr txBox="1"/>
            <p:nvPr/>
          </p:nvSpPr>
          <p:spPr>
            <a:xfrm>
              <a:off x="3754990" y="3969708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週邊設備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3" name="Google Shape;216;p17">
              <a:extLst>
                <a:ext uri="{FF2B5EF4-FFF2-40B4-BE49-F238E27FC236}">
                  <a16:creationId xmlns="" xmlns:a16="http://schemas.microsoft.com/office/drawing/2014/main" id="{CE3C18A5-9614-7C42-8452-8F2635A9782F}"/>
                </a:ext>
              </a:extLst>
            </p:cNvPr>
            <p:cNvSpPr/>
            <p:nvPr/>
          </p:nvSpPr>
          <p:spPr>
            <a:xfrm>
              <a:off x="3289988" y="3868009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64" name="Group 32">
              <a:extLst>
                <a:ext uri="{FF2B5EF4-FFF2-40B4-BE49-F238E27FC236}">
                  <a16:creationId xmlns="" xmlns:a16="http://schemas.microsoft.com/office/drawing/2014/main" id="{5001D9DC-4F58-B94F-84DB-F0305395E74B}"/>
                </a:ext>
              </a:extLst>
            </p:cNvPr>
            <p:cNvGrpSpPr/>
            <p:nvPr/>
          </p:nvGrpSpPr>
          <p:grpSpPr>
            <a:xfrm>
              <a:off x="3546577" y="2170526"/>
              <a:ext cx="2513119" cy="605167"/>
              <a:chOff x="4107898" y="1430576"/>
              <a:chExt cx="2931745" cy="705973"/>
            </a:xfrm>
            <a:grpFill/>
          </p:grpSpPr>
          <p:sp>
            <p:nvSpPr>
              <p:cNvPr id="416" name="Google Shape;179;p17">
                <a:extLst>
                  <a:ext uri="{FF2B5EF4-FFF2-40B4-BE49-F238E27FC236}">
                    <a16:creationId xmlns="" xmlns:a16="http://schemas.microsoft.com/office/drawing/2014/main" id="{056FDD5B-4459-1149-A924-8B51519263E6}"/>
                  </a:ext>
                </a:extLst>
              </p:cNvPr>
              <p:cNvSpPr/>
              <p:nvPr/>
            </p:nvSpPr>
            <p:spPr>
              <a:xfrm rot="10800000">
                <a:off x="4360606" y="1639798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17" name="Google Shape;180;p17">
                <a:extLst>
                  <a:ext uri="{FF2B5EF4-FFF2-40B4-BE49-F238E27FC236}">
                    <a16:creationId xmlns="" xmlns:a16="http://schemas.microsoft.com/office/drawing/2014/main" id="{DF66BD28-E400-5643-A58F-8DD7243D690F}"/>
                  </a:ext>
                </a:extLst>
              </p:cNvPr>
              <p:cNvGrpSpPr/>
              <p:nvPr/>
            </p:nvGrpSpPr>
            <p:grpSpPr>
              <a:xfrm>
                <a:off x="4107898" y="1430576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21" name="Google Shape;181;p17">
                  <a:extLst>
                    <a:ext uri="{FF2B5EF4-FFF2-40B4-BE49-F238E27FC236}">
                      <a16:creationId xmlns="" xmlns:a16="http://schemas.microsoft.com/office/drawing/2014/main" id="{A87808D3-0B9A-E14C-AF7E-339B5AD0BD75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22" name="Google Shape;182;p17">
                  <a:extLst>
                    <a:ext uri="{FF2B5EF4-FFF2-40B4-BE49-F238E27FC236}">
                      <a16:creationId xmlns="" xmlns:a16="http://schemas.microsoft.com/office/drawing/2014/main" id="{3758A4D8-9F67-BD4A-A84E-1C6A11E54168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18" name="Google Shape;208;p17">
                <a:extLst>
                  <a:ext uri="{FF2B5EF4-FFF2-40B4-BE49-F238E27FC236}">
                    <a16:creationId xmlns="" xmlns:a16="http://schemas.microsoft.com/office/drawing/2014/main" id="{9A9985CA-96A8-8645-9586-3527C15CEE37}"/>
                  </a:ext>
                </a:extLst>
              </p:cNvPr>
              <p:cNvSpPr txBox="1"/>
              <p:nvPr/>
            </p:nvSpPr>
            <p:spPr>
              <a:xfrm>
                <a:off x="4910831" y="1690577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系統平臺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9" name="Google Shape;216;p17">
                <a:extLst>
                  <a:ext uri="{FF2B5EF4-FFF2-40B4-BE49-F238E27FC236}">
                    <a16:creationId xmlns="" xmlns:a16="http://schemas.microsoft.com/office/drawing/2014/main" id="{357361B1-868E-9F42-BAE5-3941C1A87294}"/>
                  </a:ext>
                </a:extLst>
              </p:cNvPr>
              <p:cNvSpPr/>
              <p:nvPr/>
            </p:nvSpPr>
            <p:spPr>
              <a:xfrm>
                <a:off x="4306226" y="1539455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20" name="Picture 88">
                <a:extLst>
                  <a:ext uri="{FF2B5EF4-FFF2-40B4-BE49-F238E27FC236}">
                    <a16:creationId xmlns="" xmlns:a16="http://schemas.microsoft.com/office/drawing/2014/main" id="{89033622-683C-BF48-A702-809EC168C5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723" y="1494637"/>
                <a:ext cx="588376" cy="562794"/>
              </a:xfrm>
              <a:prstGeom prst="rect">
                <a:avLst/>
              </a:prstGeom>
              <a:grpFill/>
            </p:spPr>
          </p:pic>
        </p:grpSp>
        <p:grpSp>
          <p:nvGrpSpPr>
            <p:cNvPr id="365" name="Group 33">
              <a:extLst>
                <a:ext uri="{FF2B5EF4-FFF2-40B4-BE49-F238E27FC236}">
                  <a16:creationId xmlns="" xmlns:a16="http://schemas.microsoft.com/office/drawing/2014/main" id="{2B98E7E3-8DEA-A24F-A813-F78558504B5C}"/>
                </a:ext>
              </a:extLst>
            </p:cNvPr>
            <p:cNvGrpSpPr/>
            <p:nvPr/>
          </p:nvGrpSpPr>
          <p:grpSpPr>
            <a:xfrm>
              <a:off x="1703478" y="2909960"/>
              <a:ext cx="2513119" cy="605167"/>
              <a:chOff x="1922788" y="2188783"/>
              <a:chExt cx="2931745" cy="705973"/>
            </a:xfrm>
            <a:grpFill/>
          </p:grpSpPr>
          <p:sp>
            <p:nvSpPr>
              <p:cNvPr id="409" name="Google Shape;179;p17">
                <a:extLst>
                  <a:ext uri="{FF2B5EF4-FFF2-40B4-BE49-F238E27FC236}">
                    <a16:creationId xmlns="" xmlns:a16="http://schemas.microsoft.com/office/drawing/2014/main" id="{122E7119-2149-0F43-82A5-7217713A5E25}"/>
                  </a:ext>
                </a:extLst>
              </p:cNvPr>
              <p:cNvSpPr/>
              <p:nvPr/>
            </p:nvSpPr>
            <p:spPr>
              <a:xfrm rot="10800000">
                <a:off x="2175496" y="2398005"/>
                <a:ext cx="2679037" cy="46156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410" name="Google Shape;180;p17">
                <a:extLst>
                  <a:ext uri="{FF2B5EF4-FFF2-40B4-BE49-F238E27FC236}">
                    <a16:creationId xmlns="" xmlns:a16="http://schemas.microsoft.com/office/drawing/2014/main" id="{39477819-859E-2649-A437-531A433D9367}"/>
                  </a:ext>
                </a:extLst>
              </p:cNvPr>
              <p:cNvGrpSpPr/>
              <p:nvPr/>
            </p:nvGrpSpPr>
            <p:grpSpPr>
              <a:xfrm>
                <a:off x="1922788" y="2188783"/>
                <a:ext cx="731828" cy="705973"/>
                <a:chOff x="5105090" y="1623375"/>
                <a:chExt cx="548700" cy="526800"/>
              </a:xfrm>
              <a:grpFill/>
            </p:grpSpPr>
            <p:sp>
              <p:nvSpPr>
                <p:cNvPr id="414" name="Google Shape;181;p17">
                  <a:extLst>
                    <a:ext uri="{FF2B5EF4-FFF2-40B4-BE49-F238E27FC236}">
                      <a16:creationId xmlns="" xmlns:a16="http://schemas.microsoft.com/office/drawing/2014/main" id="{D0D00108-82D2-6440-BF1C-C86953D94D07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15" name="Google Shape;182;p17">
                  <a:extLst>
                    <a:ext uri="{FF2B5EF4-FFF2-40B4-BE49-F238E27FC236}">
                      <a16:creationId xmlns="" xmlns:a16="http://schemas.microsoft.com/office/drawing/2014/main" id="{5EBEA664-563B-504A-9955-98E69DED5F6D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solidFill>
                  <a:srgbClr val="FF0000"/>
                </a:solidFill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  <a:effectLst>
                  <a:outerShdw blurRad="50800" dist="50800" dir="5400000" algn="ctr" rotWithShape="0">
                    <a:srgbClr val="C00000"/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  <p:sp>
            <p:nvSpPr>
              <p:cNvPr id="411" name="Google Shape;208;p17">
                <a:extLst>
                  <a:ext uri="{FF2B5EF4-FFF2-40B4-BE49-F238E27FC236}">
                    <a16:creationId xmlns="" xmlns:a16="http://schemas.microsoft.com/office/drawing/2014/main" id="{D71FC773-0413-594A-8280-5C1E9D5917C1}"/>
                  </a:ext>
                </a:extLst>
              </p:cNvPr>
              <p:cNvSpPr txBox="1"/>
              <p:nvPr/>
            </p:nvSpPr>
            <p:spPr>
              <a:xfrm>
                <a:off x="2725721" y="2448784"/>
                <a:ext cx="1809634" cy="360000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電腦硬體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12" name="Google Shape;216;p17">
                <a:extLst>
                  <a:ext uri="{FF2B5EF4-FFF2-40B4-BE49-F238E27FC236}">
                    <a16:creationId xmlns="" xmlns:a16="http://schemas.microsoft.com/office/drawing/2014/main" id="{96CF1340-72E3-4743-997E-A9EDB80A61FF}"/>
                  </a:ext>
                </a:extLst>
              </p:cNvPr>
              <p:cNvSpPr/>
              <p:nvPr/>
            </p:nvSpPr>
            <p:spPr>
              <a:xfrm>
                <a:off x="2121116" y="2297662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13" name="Picture 81">
                <a:extLst>
                  <a:ext uri="{FF2B5EF4-FFF2-40B4-BE49-F238E27FC236}">
                    <a16:creationId xmlns="" xmlns:a16="http://schemas.microsoft.com/office/drawing/2014/main" id="{F1E8B9E0-2D65-8E43-9F1E-076E4C116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86506" y="2229072"/>
                <a:ext cx="604510" cy="584442"/>
              </a:xfrm>
              <a:prstGeom prst="rect">
                <a:avLst/>
              </a:prstGeom>
              <a:solidFill>
                <a:srgbClr val="C00000"/>
              </a:solidFill>
            </p:spPr>
          </p:pic>
        </p:grpSp>
        <p:grpSp>
          <p:nvGrpSpPr>
            <p:cNvPr id="366" name="Group 34">
              <a:extLst>
                <a:ext uri="{FF2B5EF4-FFF2-40B4-BE49-F238E27FC236}">
                  <a16:creationId xmlns="" xmlns:a16="http://schemas.microsoft.com/office/drawing/2014/main" id="{04470D68-B3E2-9949-B6F9-DBA4826D0ED8}"/>
                </a:ext>
              </a:extLst>
            </p:cNvPr>
            <p:cNvGrpSpPr/>
            <p:nvPr/>
          </p:nvGrpSpPr>
          <p:grpSpPr>
            <a:xfrm>
              <a:off x="5291036" y="2965263"/>
              <a:ext cx="2513119" cy="605167"/>
              <a:chOff x="7779037" y="2231965"/>
              <a:chExt cx="2931745" cy="705973"/>
            </a:xfrm>
            <a:grpFill/>
          </p:grpSpPr>
          <p:grpSp>
            <p:nvGrpSpPr>
              <p:cNvPr id="401" name="Google Shape;178;p17">
                <a:extLst>
                  <a:ext uri="{FF2B5EF4-FFF2-40B4-BE49-F238E27FC236}">
                    <a16:creationId xmlns="" xmlns:a16="http://schemas.microsoft.com/office/drawing/2014/main" id="{E76C6C74-06B5-2B48-93DC-0B1E5D9C753C}"/>
                  </a:ext>
                </a:extLst>
              </p:cNvPr>
              <p:cNvGrpSpPr/>
              <p:nvPr/>
            </p:nvGrpSpPr>
            <p:grpSpPr>
              <a:xfrm>
                <a:off x="7779037" y="2231965"/>
                <a:ext cx="2931745" cy="705973"/>
                <a:chOff x="2889982" y="1466630"/>
                <a:chExt cx="2210433" cy="532279"/>
              </a:xfrm>
              <a:grpFill/>
            </p:grpSpPr>
            <p:sp>
              <p:nvSpPr>
                <p:cNvPr id="405" name="Google Shape;179;p17">
                  <a:extLst>
                    <a:ext uri="{FF2B5EF4-FFF2-40B4-BE49-F238E27FC236}">
                      <a16:creationId xmlns="" xmlns:a16="http://schemas.microsoft.com/office/drawing/2014/main" id="{29AB9B4B-A3BD-3E4A-BFAF-224CF636E782}"/>
                    </a:ext>
                  </a:extLst>
                </p:cNvPr>
                <p:cNvSpPr/>
                <p:nvPr/>
              </p:nvSpPr>
              <p:spPr>
                <a:xfrm rot="10800000">
                  <a:off x="3080515" y="1624376"/>
                  <a:ext cx="2019900" cy="348000"/>
                </a:xfrm>
                <a:prstGeom prst="round2DiagRect">
                  <a:avLst>
                    <a:gd name="adj1" fmla="val 0"/>
                    <a:gd name="adj2" fmla="val 5000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grpSp>
              <p:nvGrpSpPr>
                <p:cNvPr id="406" name="Google Shape;180;p17">
                  <a:extLst>
                    <a:ext uri="{FF2B5EF4-FFF2-40B4-BE49-F238E27FC236}">
                      <a16:creationId xmlns="" xmlns:a16="http://schemas.microsoft.com/office/drawing/2014/main" id="{2E0E536F-07D2-5143-B11A-342F8B8F6526}"/>
                    </a:ext>
                  </a:extLst>
                </p:cNvPr>
                <p:cNvGrpSpPr/>
                <p:nvPr/>
              </p:nvGrpSpPr>
              <p:grpSpPr>
                <a:xfrm>
                  <a:off x="2889982" y="1466630"/>
                  <a:ext cx="551773" cy="532279"/>
                  <a:chOff x="5105090" y="1623375"/>
                  <a:chExt cx="548700" cy="526800"/>
                </a:xfrm>
                <a:grpFill/>
              </p:grpSpPr>
              <p:sp>
                <p:nvSpPr>
                  <p:cNvPr id="407" name="Google Shape;181;p17">
                    <a:extLst>
                      <a:ext uri="{FF2B5EF4-FFF2-40B4-BE49-F238E27FC236}">
                        <a16:creationId xmlns="" xmlns:a16="http://schemas.microsoft.com/office/drawing/2014/main" id="{318403A8-29EE-9747-A711-C8D859D41AEC}"/>
                      </a:ext>
                    </a:extLst>
                  </p:cNvPr>
                  <p:cNvSpPr/>
                  <p:nvPr/>
                </p:nvSpPr>
                <p:spPr>
                  <a:xfrm flipH="1">
                    <a:off x="5105090" y="1623375"/>
                    <a:ext cx="548700" cy="5268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  <p:sp>
                <p:nvSpPr>
                  <p:cNvPr id="408" name="Google Shape;182;p17">
                    <a:extLst>
                      <a:ext uri="{FF2B5EF4-FFF2-40B4-BE49-F238E27FC236}">
                        <a16:creationId xmlns="" xmlns:a16="http://schemas.microsoft.com/office/drawing/2014/main" id="{972E5764-0A3C-2242-92B6-A5F12B09CC9A}"/>
                      </a:ext>
                    </a:extLst>
                  </p:cNvPr>
                  <p:cNvSpPr/>
                  <p:nvPr/>
                </p:nvSpPr>
                <p:spPr>
                  <a:xfrm flipH="1">
                    <a:off x="5139995" y="1658501"/>
                    <a:ext cx="479100" cy="456300"/>
                  </a:xfrm>
                  <a:prstGeom prst="round2DiagRect">
                    <a:avLst>
                      <a:gd name="adj1" fmla="val 16667"/>
                      <a:gd name="adj2" fmla="val 0"/>
                    </a:avLst>
                  </a:prstGeom>
                  <a:grpFill/>
                  <a:ln w="9525" cap="flat" cmpd="sng">
                    <a:noFill/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defTabSz="914400" eaLnBrk="0" fontAlgn="base" latinLnBrk="0" hangingPunct="1">
                      <a:lnSpc>
                        <a:spcPts val="62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1" sz="3600" b="0" i="0" u="none" strike="noStrike" kern="1200" cap="none" spc="0" normalizeH="0" baseline="-25000" noProof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Heiti TC Medium" pitchFamily="2" charset="-128"/>
                      <a:ea typeface="Heiti TC Medium" pitchFamily="2" charset="-128"/>
                      <a:cs typeface="+mn-cs"/>
                    </a:endParaRPr>
                  </a:p>
                </p:txBody>
              </p:sp>
            </p:grpSp>
          </p:grpSp>
          <p:sp>
            <p:nvSpPr>
              <p:cNvPr id="402" name="Google Shape;208;p17">
                <a:extLst>
                  <a:ext uri="{FF2B5EF4-FFF2-40B4-BE49-F238E27FC236}">
                    <a16:creationId xmlns="" xmlns:a16="http://schemas.microsoft.com/office/drawing/2014/main" id="{EE8B7C99-0B72-694A-96A3-9F2CCC91EDA9}"/>
                  </a:ext>
                </a:extLst>
              </p:cNvPr>
              <p:cNvSpPr txBox="1"/>
              <p:nvPr/>
            </p:nvSpPr>
            <p:spPr>
              <a:xfrm>
                <a:off x="8581970" y="2491966"/>
                <a:ext cx="1809634" cy="360000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600" b="1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Fira Sans"/>
                    <a:sym typeface="Fira Sans"/>
                  </a:rPr>
                  <a:t>電腦軟體</a:t>
                </a:r>
                <a:endParaRPr kumimoji="1" lang="en-IN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endParaRPr>
              </a:p>
            </p:txBody>
          </p:sp>
          <p:sp>
            <p:nvSpPr>
              <p:cNvPr id="403" name="Google Shape;216;p17">
                <a:extLst>
                  <a:ext uri="{FF2B5EF4-FFF2-40B4-BE49-F238E27FC236}">
                    <a16:creationId xmlns="" xmlns:a16="http://schemas.microsoft.com/office/drawing/2014/main" id="{A1318878-0C4F-AC4C-AF6B-EA9896849186}"/>
                  </a:ext>
                </a:extLst>
              </p:cNvPr>
              <p:cNvSpPr/>
              <p:nvPr/>
            </p:nvSpPr>
            <p:spPr>
              <a:xfrm>
                <a:off x="7977365" y="2340844"/>
                <a:ext cx="333623" cy="489409"/>
              </a:xfrm>
              <a:custGeom>
                <a:avLst/>
                <a:gdLst/>
                <a:ahLst/>
                <a:cxnLst/>
                <a:rect l="l" t="t" r="r" b="b"/>
                <a:pathLst>
                  <a:path w="140919" h="208768" extrusionOk="0">
                    <a:moveTo>
                      <a:pt x="48376" y="45733"/>
                    </a:moveTo>
                    <a:cubicBezTo>
                      <a:pt x="48409" y="45733"/>
                      <a:pt x="92706" y="45766"/>
                      <a:pt x="92739" y="45766"/>
                    </a:cubicBezTo>
                    <a:cubicBezTo>
                      <a:pt x="102362" y="45798"/>
                      <a:pt x="110125" y="53562"/>
                      <a:pt x="110125" y="63185"/>
                    </a:cubicBezTo>
                    <a:lnTo>
                      <a:pt x="110093" y="91531"/>
                    </a:lnTo>
                    <a:cubicBezTo>
                      <a:pt x="109995" y="113321"/>
                      <a:pt x="92380" y="130936"/>
                      <a:pt x="70492" y="130936"/>
                    </a:cubicBezTo>
                    <a:cubicBezTo>
                      <a:pt x="48702" y="130936"/>
                      <a:pt x="30957" y="113321"/>
                      <a:pt x="30957" y="91336"/>
                    </a:cubicBezTo>
                    <a:lnTo>
                      <a:pt x="30990" y="63119"/>
                    </a:lnTo>
                    <a:cubicBezTo>
                      <a:pt x="30990" y="53529"/>
                      <a:pt x="38786" y="45733"/>
                      <a:pt x="48376" y="45733"/>
                    </a:cubicBezTo>
                    <a:close/>
                    <a:moveTo>
                      <a:pt x="50757" y="149823"/>
                    </a:moveTo>
                    <a:lnTo>
                      <a:pt x="59206" y="159185"/>
                    </a:lnTo>
                    <a:lnTo>
                      <a:pt x="50659" y="169036"/>
                    </a:lnTo>
                    <a:lnTo>
                      <a:pt x="47039" y="152661"/>
                    </a:lnTo>
                    <a:cubicBezTo>
                      <a:pt x="48376" y="151845"/>
                      <a:pt x="49615" y="150899"/>
                      <a:pt x="50757" y="149823"/>
                    </a:cubicBezTo>
                    <a:close/>
                    <a:moveTo>
                      <a:pt x="60511" y="0"/>
                    </a:moveTo>
                    <a:cubicBezTo>
                      <a:pt x="45603" y="0"/>
                      <a:pt x="32229" y="8677"/>
                      <a:pt x="26031" y="21888"/>
                    </a:cubicBezTo>
                    <a:cubicBezTo>
                      <a:pt x="18757" y="23030"/>
                      <a:pt x="13179" y="29325"/>
                      <a:pt x="13179" y="36926"/>
                    </a:cubicBezTo>
                    <a:lnTo>
                      <a:pt x="13146" y="79299"/>
                    </a:lnTo>
                    <a:cubicBezTo>
                      <a:pt x="13146" y="86051"/>
                      <a:pt x="17876" y="91597"/>
                      <a:pt x="24042" y="93064"/>
                    </a:cubicBezTo>
                    <a:cubicBezTo>
                      <a:pt x="24661" y="111005"/>
                      <a:pt x="35426" y="126174"/>
                      <a:pt x="50496" y="133383"/>
                    </a:cubicBezTo>
                    <a:lnTo>
                      <a:pt x="50496" y="134263"/>
                    </a:lnTo>
                    <a:cubicBezTo>
                      <a:pt x="50496" y="142288"/>
                      <a:pt x="44005" y="148779"/>
                      <a:pt x="35980" y="148779"/>
                    </a:cubicBezTo>
                    <a:cubicBezTo>
                      <a:pt x="35769" y="148775"/>
                      <a:pt x="35558" y="148773"/>
                      <a:pt x="35347" y="148773"/>
                    </a:cubicBezTo>
                    <a:cubicBezTo>
                      <a:pt x="16808" y="148773"/>
                      <a:pt x="33" y="164309"/>
                      <a:pt x="33" y="184661"/>
                    </a:cubicBezTo>
                    <a:lnTo>
                      <a:pt x="1" y="205179"/>
                    </a:lnTo>
                    <a:cubicBezTo>
                      <a:pt x="1" y="207104"/>
                      <a:pt x="1566" y="208669"/>
                      <a:pt x="3491" y="208669"/>
                    </a:cubicBezTo>
                    <a:cubicBezTo>
                      <a:pt x="5416" y="208669"/>
                      <a:pt x="6981" y="207104"/>
                      <a:pt x="6981" y="205212"/>
                    </a:cubicBezTo>
                    <a:lnTo>
                      <a:pt x="6981" y="184661"/>
                    </a:lnTo>
                    <a:cubicBezTo>
                      <a:pt x="6981" y="168677"/>
                      <a:pt x="19931" y="155727"/>
                      <a:pt x="35915" y="155727"/>
                    </a:cubicBezTo>
                    <a:cubicBezTo>
                      <a:pt x="36016" y="155730"/>
                      <a:pt x="36120" y="155731"/>
                      <a:pt x="36227" y="155731"/>
                    </a:cubicBezTo>
                    <a:cubicBezTo>
                      <a:pt x="37410" y="155731"/>
                      <a:pt x="38987" y="155567"/>
                      <a:pt x="40482" y="155238"/>
                    </a:cubicBezTo>
                    <a:lnTo>
                      <a:pt x="45342" y="177289"/>
                    </a:lnTo>
                    <a:cubicBezTo>
                      <a:pt x="45727" y="179010"/>
                      <a:pt x="47230" y="180014"/>
                      <a:pt x="48759" y="180014"/>
                    </a:cubicBezTo>
                    <a:cubicBezTo>
                      <a:pt x="49694" y="180014"/>
                      <a:pt x="50639" y="179639"/>
                      <a:pt x="51344" y="178822"/>
                    </a:cubicBezTo>
                    <a:lnTo>
                      <a:pt x="63870" y="164404"/>
                    </a:lnTo>
                    <a:lnTo>
                      <a:pt x="67002" y="167862"/>
                    </a:lnTo>
                    <a:lnTo>
                      <a:pt x="67002" y="188706"/>
                    </a:lnTo>
                    <a:cubicBezTo>
                      <a:pt x="66969" y="190630"/>
                      <a:pt x="68535" y="192196"/>
                      <a:pt x="70460" y="192196"/>
                    </a:cubicBezTo>
                    <a:cubicBezTo>
                      <a:pt x="72384" y="192196"/>
                      <a:pt x="73950" y="190630"/>
                      <a:pt x="73950" y="188706"/>
                    </a:cubicBezTo>
                    <a:lnTo>
                      <a:pt x="73950" y="167862"/>
                    </a:lnTo>
                    <a:lnTo>
                      <a:pt x="77016" y="164339"/>
                    </a:lnTo>
                    <a:lnTo>
                      <a:pt x="89575" y="178822"/>
                    </a:lnTo>
                    <a:cubicBezTo>
                      <a:pt x="90297" y="179656"/>
                      <a:pt x="91257" y="180039"/>
                      <a:pt x="92203" y="180039"/>
                    </a:cubicBezTo>
                    <a:cubicBezTo>
                      <a:pt x="93734" y="180039"/>
                      <a:pt x="95226" y="179036"/>
                      <a:pt x="95609" y="177322"/>
                    </a:cubicBezTo>
                    <a:lnTo>
                      <a:pt x="100470" y="155271"/>
                    </a:lnTo>
                    <a:cubicBezTo>
                      <a:pt x="101938" y="155597"/>
                      <a:pt x="103471" y="155760"/>
                      <a:pt x="105037" y="155760"/>
                    </a:cubicBezTo>
                    <a:cubicBezTo>
                      <a:pt x="121020" y="155792"/>
                      <a:pt x="133970" y="168743"/>
                      <a:pt x="133938" y="184726"/>
                    </a:cubicBezTo>
                    <a:lnTo>
                      <a:pt x="133938" y="205277"/>
                    </a:lnTo>
                    <a:cubicBezTo>
                      <a:pt x="133938" y="207201"/>
                      <a:pt x="135504" y="208767"/>
                      <a:pt x="137428" y="208767"/>
                    </a:cubicBezTo>
                    <a:cubicBezTo>
                      <a:pt x="139353" y="208767"/>
                      <a:pt x="140886" y="207201"/>
                      <a:pt x="140886" y="205277"/>
                    </a:cubicBezTo>
                    <a:lnTo>
                      <a:pt x="140918" y="184726"/>
                    </a:lnTo>
                    <a:cubicBezTo>
                      <a:pt x="140918" y="164893"/>
                      <a:pt x="124870" y="148812"/>
                      <a:pt x="105037" y="148812"/>
                    </a:cubicBezTo>
                    <a:cubicBezTo>
                      <a:pt x="99915" y="148812"/>
                      <a:pt x="95251" y="146202"/>
                      <a:pt x="92608" y="141831"/>
                    </a:cubicBezTo>
                    <a:cubicBezTo>
                      <a:pt x="91942" y="140757"/>
                      <a:pt x="90795" y="140164"/>
                      <a:pt x="89614" y="140164"/>
                    </a:cubicBezTo>
                    <a:cubicBezTo>
                      <a:pt x="89002" y="140164"/>
                      <a:pt x="88381" y="140323"/>
                      <a:pt x="87813" y="140657"/>
                    </a:cubicBezTo>
                    <a:cubicBezTo>
                      <a:pt x="86182" y="141668"/>
                      <a:pt x="85660" y="143788"/>
                      <a:pt x="86639" y="145452"/>
                    </a:cubicBezTo>
                    <a:cubicBezTo>
                      <a:pt x="88498" y="148486"/>
                      <a:pt x="91010" y="150932"/>
                      <a:pt x="93913" y="152694"/>
                    </a:cubicBezTo>
                    <a:lnTo>
                      <a:pt x="90325" y="169069"/>
                    </a:lnTo>
                    <a:lnTo>
                      <a:pt x="81616" y="159054"/>
                    </a:lnTo>
                    <a:cubicBezTo>
                      <a:pt x="83247" y="157195"/>
                      <a:pt x="82790" y="155075"/>
                      <a:pt x="81452" y="153933"/>
                    </a:cubicBezTo>
                    <a:cubicBezTo>
                      <a:pt x="80799" y="153354"/>
                      <a:pt x="79991" y="153073"/>
                      <a:pt x="79184" y="153073"/>
                    </a:cubicBezTo>
                    <a:cubicBezTo>
                      <a:pt x="78218" y="153073"/>
                      <a:pt x="77253" y="153477"/>
                      <a:pt x="76559" y="154259"/>
                    </a:cubicBezTo>
                    <a:lnTo>
                      <a:pt x="70427" y="161305"/>
                    </a:lnTo>
                    <a:lnTo>
                      <a:pt x="55030" y="144180"/>
                    </a:lnTo>
                    <a:cubicBezTo>
                      <a:pt x="56368" y="141668"/>
                      <a:pt x="57151" y="138895"/>
                      <a:pt x="57379" y="136025"/>
                    </a:cubicBezTo>
                    <a:cubicBezTo>
                      <a:pt x="61805" y="137319"/>
                      <a:pt x="66231" y="137930"/>
                      <a:pt x="70560" y="137930"/>
                    </a:cubicBezTo>
                    <a:cubicBezTo>
                      <a:pt x="95365" y="137930"/>
                      <a:pt x="116985" y="117883"/>
                      <a:pt x="117041" y="91499"/>
                    </a:cubicBezTo>
                    <a:cubicBezTo>
                      <a:pt x="117041" y="90324"/>
                      <a:pt x="117073" y="64914"/>
                      <a:pt x="117073" y="63185"/>
                    </a:cubicBezTo>
                    <a:cubicBezTo>
                      <a:pt x="117073" y="49745"/>
                      <a:pt x="106211" y="38818"/>
                      <a:pt x="92739" y="38818"/>
                    </a:cubicBezTo>
                    <a:lnTo>
                      <a:pt x="48376" y="38785"/>
                    </a:lnTo>
                    <a:cubicBezTo>
                      <a:pt x="34871" y="38785"/>
                      <a:pt x="24042" y="49713"/>
                      <a:pt x="24009" y="63119"/>
                    </a:cubicBezTo>
                    <a:lnTo>
                      <a:pt x="24009" y="85692"/>
                    </a:lnTo>
                    <a:cubicBezTo>
                      <a:pt x="21693" y="84485"/>
                      <a:pt x="20094" y="82072"/>
                      <a:pt x="20094" y="79299"/>
                    </a:cubicBezTo>
                    <a:lnTo>
                      <a:pt x="20127" y="36926"/>
                    </a:lnTo>
                    <a:cubicBezTo>
                      <a:pt x="20127" y="32392"/>
                      <a:pt x="23846" y="28673"/>
                      <a:pt x="28380" y="28673"/>
                    </a:cubicBezTo>
                    <a:cubicBezTo>
                      <a:pt x="29848" y="28673"/>
                      <a:pt x="31120" y="27792"/>
                      <a:pt x="31642" y="26487"/>
                    </a:cubicBezTo>
                    <a:cubicBezTo>
                      <a:pt x="36307" y="14809"/>
                      <a:pt x="47626" y="6948"/>
                      <a:pt x="60511" y="6948"/>
                    </a:cubicBezTo>
                    <a:lnTo>
                      <a:pt x="107287" y="6981"/>
                    </a:lnTo>
                    <a:lnTo>
                      <a:pt x="102982" y="18365"/>
                    </a:lnTo>
                    <a:cubicBezTo>
                      <a:pt x="102264" y="20257"/>
                      <a:pt x="103308" y="22377"/>
                      <a:pt x="105265" y="22932"/>
                    </a:cubicBezTo>
                    <a:lnTo>
                      <a:pt x="111300" y="24693"/>
                    </a:lnTo>
                    <a:cubicBezTo>
                      <a:pt x="117041" y="26357"/>
                      <a:pt x="121412" y="31641"/>
                      <a:pt x="121444" y="38100"/>
                    </a:cubicBezTo>
                    <a:lnTo>
                      <a:pt x="121412" y="79364"/>
                    </a:lnTo>
                    <a:cubicBezTo>
                      <a:pt x="121412" y="81289"/>
                      <a:pt x="122978" y="82854"/>
                      <a:pt x="124902" y="82854"/>
                    </a:cubicBezTo>
                    <a:cubicBezTo>
                      <a:pt x="126827" y="82854"/>
                      <a:pt x="128360" y="81289"/>
                      <a:pt x="128360" y="79397"/>
                    </a:cubicBezTo>
                    <a:cubicBezTo>
                      <a:pt x="128360" y="79136"/>
                      <a:pt x="128392" y="38198"/>
                      <a:pt x="128392" y="37937"/>
                    </a:cubicBezTo>
                    <a:cubicBezTo>
                      <a:pt x="128360" y="28803"/>
                      <a:pt x="122129" y="20583"/>
                      <a:pt x="113224" y="18006"/>
                    </a:cubicBezTo>
                    <a:lnTo>
                      <a:pt x="110810" y="17321"/>
                    </a:lnTo>
                    <a:lnTo>
                      <a:pt x="115573" y="4763"/>
                    </a:lnTo>
                    <a:cubicBezTo>
                      <a:pt x="116454" y="2479"/>
                      <a:pt x="114757" y="33"/>
                      <a:pt x="112343" y="33"/>
                    </a:cubicBezTo>
                    <a:lnTo>
                      <a:pt x="605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pic>
            <p:nvPicPr>
              <p:cNvPr id="404" name="Picture 72">
                <a:extLst>
                  <a:ext uri="{FF2B5EF4-FFF2-40B4-BE49-F238E27FC236}">
                    <a16:creationId xmlns="" xmlns:a16="http://schemas.microsoft.com/office/drawing/2014/main" id="{BECE7D45-B788-3B47-A014-2B5774C080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825592" y="2281608"/>
                <a:ext cx="619324" cy="589715"/>
              </a:xfrm>
              <a:prstGeom prst="rect">
                <a:avLst/>
              </a:prstGeom>
              <a:grpFill/>
            </p:spPr>
          </p:pic>
        </p:grpSp>
        <p:grpSp>
          <p:nvGrpSpPr>
            <p:cNvPr id="367" name="Google Shape;178;p17">
              <a:extLst>
                <a:ext uri="{FF2B5EF4-FFF2-40B4-BE49-F238E27FC236}">
                  <a16:creationId xmlns="" xmlns:a16="http://schemas.microsoft.com/office/drawing/2014/main" id="{CA9AA3E6-A46C-5C4C-8BB0-981068AB12F3}"/>
                </a:ext>
              </a:extLst>
            </p:cNvPr>
            <p:cNvGrpSpPr/>
            <p:nvPr/>
          </p:nvGrpSpPr>
          <p:grpSpPr>
            <a:xfrm>
              <a:off x="574158" y="4528957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7" name="Google Shape;179;p17">
                <a:extLst>
                  <a:ext uri="{FF2B5EF4-FFF2-40B4-BE49-F238E27FC236}">
                    <a16:creationId xmlns="" xmlns:a16="http://schemas.microsoft.com/office/drawing/2014/main" id="{8E5B4C48-4E68-434A-91A1-45774BB0F6BB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8" name="Google Shape;180;p17">
                <a:extLst>
                  <a:ext uri="{FF2B5EF4-FFF2-40B4-BE49-F238E27FC236}">
                    <a16:creationId xmlns="" xmlns:a16="http://schemas.microsoft.com/office/drawing/2014/main" id="{C754998C-FE42-3D4E-B5DB-EDCB4EE2CFCA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9" name="Google Shape;181;p17">
                  <a:extLst>
                    <a:ext uri="{FF2B5EF4-FFF2-40B4-BE49-F238E27FC236}">
                      <a16:creationId xmlns="" xmlns:a16="http://schemas.microsoft.com/office/drawing/2014/main" id="{D80675D2-CA36-904A-A445-9608AB1C69E1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400" name="Google Shape;182;p17">
                  <a:extLst>
                    <a:ext uri="{FF2B5EF4-FFF2-40B4-BE49-F238E27FC236}">
                      <a16:creationId xmlns="" xmlns:a16="http://schemas.microsoft.com/office/drawing/2014/main" id="{229BA14D-66F8-274B-9203-DC8574494583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68" name="Google Shape;208;p17">
              <a:extLst>
                <a:ext uri="{FF2B5EF4-FFF2-40B4-BE49-F238E27FC236}">
                  <a16:creationId xmlns="" xmlns:a16="http://schemas.microsoft.com/office/drawing/2014/main" id="{23CD38CE-4E86-764E-95C0-09A700D70901}"/>
                </a:ext>
              </a:extLst>
            </p:cNvPr>
            <p:cNvSpPr txBox="1"/>
            <p:nvPr/>
          </p:nvSpPr>
          <p:spPr>
            <a:xfrm>
              <a:off x="1191693" y="4703926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CPU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69" name="Google Shape;216;p17">
              <a:extLst>
                <a:ext uri="{FF2B5EF4-FFF2-40B4-BE49-F238E27FC236}">
                  <a16:creationId xmlns="" xmlns:a16="http://schemas.microsoft.com/office/drawing/2014/main" id="{D68ED7E5-288C-2C49-B79C-955822B98D6A}"/>
                </a:ext>
              </a:extLst>
            </p:cNvPr>
            <p:cNvSpPr/>
            <p:nvPr/>
          </p:nvSpPr>
          <p:spPr>
            <a:xfrm>
              <a:off x="726692" y="4602228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grpSp>
          <p:nvGrpSpPr>
            <p:cNvPr id="370" name="Google Shape;178;p17">
              <a:extLst>
                <a:ext uri="{FF2B5EF4-FFF2-40B4-BE49-F238E27FC236}">
                  <a16:creationId xmlns="" xmlns:a16="http://schemas.microsoft.com/office/drawing/2014/main" id="{04544025-9B94-B448-9278-760A56B81E6C}"/>
                </a:ext>
              </a:extLst>
            </p:cNvPr>
            <p:cNvGrpSpPr/>
            <p:nvPr/>
          </p:nvGrpSpPr>
          <p:grpSpPr>
            <a:xfrm>
              <a:off x="606672" y="5249495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93" name="Google Shape;179;p17">
                <a:extLst>
                  <a:ext uri="{FF2B5EF4-FFF2-40B4-BE49-F238E27FC236}">
                    <a16:creationId xmlns="" xmlns:a16="http://schemas.microsoft.com/office/drawing/2014/main" id="{C93D0838-6494-B843-A4FD-6429C2E795C8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4" name="Google Shape;180;p17">
                <a:extLst>
                  <a:ext uri="{FF2B5EF4-FFF2-40B4-BE49-F238E27FC236}">
                    <a16:creationId xmlns="" xmlns:a16="http://schemas.microsoft.com/office/drawing/2014/main" id="{D767FF5B-B55A-FF45-9089-633704E626E5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5" name="Google Shape;181;p17">
                  <a:extLst>
                    <a:ext uri="{FF2B5EF4-FFF2-40B4-BE49-F238E27FC236}">
                      <a16:creationId xmlns="" xmlns:a16="http://schemas.microsoft.com/office/drawing/2014/main" id="{48CDC2A2-F399-B641-BA45-D5FCAFA196EA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6" name="Google Shape;182;p17">
                  <a:extLst>
                    <a:ext uri="{FF2B5EF4-FFF2-40B4-BE49-F238E27FC236}">
                      <a16:creationId xmlns="" xmlns:a16="http://schemas.microsoft.com/office/drawing/2014/main" id="{A56D56D1-DA9D-9741-8E0C-3F9DF832669A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71" name="Google Shape;208;p17">
              <a:extLst>
                <a:ext uri="{FF2B5EF4-FFF2-40B4-BE49-F238E27FC236}">
                  <a16:creationId xmlns="" xmlns:a16="http://schemas.microsoft.com/office/drawing/2014/main" id="{9116FC2F-722C-0545-8F4F-FB0D56FAA8A1}"/>
                </a:ext>
              </a:extLst>
            </p:cNvPr>
            <p:cNvSpPr txBox="1"/>
            <p:nvPr/>
          </p:nvSpPr>
          <p:spPr>
            <a:xfrm>
              <a:off x="1224207" y="5424464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記憶體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72" name="Google Shape;216;p17">
              <a:extLst>
                <a:ext uri="{FF2B5EF4-FFF2-40B4-BE49-F238E27FC236}">
                  <a16:creationId xmlns="" xmlns:a16="http://schemas.microsoft.com/office/drawing/2014/main" id="{36822774-A960-094B-A217-43B84DC1A626}"/>
                </a:ext>
              </a:extLst>
            </p:cNvPr>
            <p:cNvSpPr/>
            <p:nvPr/>
          </p:nvSpPr>
          <p:spPr>
            <a:xfrm>
              <a:off x="759205" y="5322766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73" name="Picture 41">
              <a:extLst>
                <a:ext uri="{FF2B5EF4-FFF2-40B4-BE49-F238E27FC236}">
                  <a16:creationId xmlns="" xmlns:a16="http://schemas.microsoft.com/office/drawing/2014/main" id="{A72BBEAE-51F3-F745-A62E-5FC5100F0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238" y="3838391"/>
              <a:ext cx="469628" cy="406378"/>
            </a:xfrm>
            <a:prstGeom prst="rect">
              <a:avLst/>
            </a:prstGeom>
            <a:grpFill/>
          </p:spPr>
        </p:pic>
        <p:pic>
          <p:nvPicPr>
            <p:cNvPr id="374" name="Picture 42">
              <a:extLst>
                <a:ext uri="{FF2B5EF4-FFF2-40B4-BE49-F238E27FC236}">
                  <a16:creationId xmlns="" xmlns:a16="http://schemas.microsoft.com/office/drawing/2014/main" id="{EF2E211F-6410-EB4A-AEB5-F626DAF54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5046" y="4471225"/>
              <a:ext cx="389713" cy="361877"/>
            </a:xfrm>
            <a:prstGeom prst="rect">
              <a:avLst/>
            </a:prstGeom>
            <a:grpFill/>
          </p:spPr>
        </p:pic>
        <p:pic>
          <p:nvPicPr>
            <p:cNvPr id="375" name="Picture 43">
              <a:extLst>
                <a:ext uri="{FF2B5EF4-FFF2-40B4-BE49-F238E27FC236}">
                  <a16:creationId xmlns="" xmlns:a16="http://schemas.microsoft.com/office/drawing/2014/main" id="{40CB89FD-6D27-594A-B720-A8B0CF8C6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90088" y="5107943"/>
              <a:ext cx="447927" cy="400876"/>
            </a:xfrm>
            <a:prstGeom prst="rect">
              <a:avLst/>
            </a:prstGeom>
            <a:grpFill/>
          </p:spPr>
        </p:pic>
        <p:pic>
          <p:nvPicPr>
            <p:cNvPr id="376" name="Picture 44">
              <a:extLst>
                <a:ext uri="{FF2B5EF4-FFF2-40B4-BE49-F238E27FC236}">
                  <a16:creationId xmlns="" xmlns:a16="http://schemas.microsoft.com/office/drawing/2014/main" id="{86C272C1-BD9A-2C4D-A45A-E6C87A8F70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07633" y="5709511"/>
              <a:ext cx="420482" cy="399801"/>
            </a:xfrm>
            <a:prstGeom prst="rect">
              <a:avLst/>
            </a:prstGeom>
            <a:grpFill/>
          </p:spPr>
        </p:pic>
        <p:pic>
          <p:nvPicPr>
            <p:cNvPr id="377" name="Picture 45">
              <a:extLst>
                <a:ext uri="{FF2B5EF4-FFF2-40B4-BE49-F238E27FC236}">
                  <a16:creationId xmlns="" xmlns:a16="http://schemas.microsoft.com/office/drawing/2014/main" id="{2C89AB32-29F5-5F43-B567-852F3ED19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6653" y="5289558"/>
              <a:ext cx="482012" cy="387577"/>
            </a:xfrm>
            <a:prstGeom prst="rect">
              <a:avLst/>
            </a:prstGeom>
            <a:grpFill/>
          </p:spPr>
        </p:pic>
        <p:pic>
          <p:nvPicPr>
            <p:cNvPr id="378" name="Picture 46">
              <a:extLst>
                <a:ext uri="{FF2B5EF4-FFF2-40B4-BE49-F238E27FC236}">
                  <a16:creationId xmlns="" xmlns:a16="http://schemas.microsoft.com/office/drawing/2014/main" id="{CFEBCAD2-9D0E-5D4F-B8BD-9C77F8644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9275" y="4565866"/>
              <a:ext cx="411421" cy="406279"/>
            </a:xfrm>
            <a:prstGeom prst="rect">
              <a:avLst/>
            </a:prstGeom>
            <a:grpFill/>
          </p:spPr>
        </p:pic>
        <p:pic>
          <p:nvPicPr>
            <p:cNvPr id="379" name="Picture 47">
              <a:extLst>
                <a:ext uri="{FF2B5EF4-FFF2-40B4-BE49-F238E27FC236}">
                  <a16:creationId xmlns="" xmlns:a16="http://schemas.microsoft.com/office/drawing/2014/main" id="{F13F674C-7205-344C-8A51-67C5E6D50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431" y="3816932"/>
              <a:ext cx="409803" cy="385797"/>
            </a:xfrm>
            <a:prstGeom prst="rect">
              <a:avLst/>
            </a:prstGeom>
            <a:grpFill/>
          </p:spPr>
        </p:pic>
        <p:pic>
          <p:nvPicPr>
            <p:cNvPr id="380" name="Picture 48">
              <a:extLst>
                <a:ext uri="{FF2B5EF4-FFF2-40B4-BE49-F238E27FC236}">
                  <a16:creationId xmlns="" xmlns:a16="http://schemas.microsoft.com/office/drawing/2014/main" id="{B6DF850B-0BE3-A846-B0B7-8DAFA4676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8561" y="3824050"/>
              <a:ext cx="442812" cy="366105"/>
            </a:xfrm>
            <a:prstGeom prst="rect">
              <a:avLst/>
            </a:prstGeom>
            <a:grpFill/>
          </p:spPr>
        </p:pic>
        <p:cxnSp>
          <p:nvCxnSpPr>
            <p:cNvPr id="381" name="Connector: Elbow 254">
              <a:extLst>
                <a:ext uri="{FF2B5EF4-FFF2-40B4-BE49-F238E27FC236}">
                  <a16:creationId xmlns="" xmlns:a16="http://schemas.microsoft.com/office/drawing/2014/main" id="{DDD57B59-C7CC-884E-898A-681265ED8655}"/>
                </a:ext>
              </a:extLst>
            </p:cNvPr>
            <p:cNvCxnSpPr>
              <a:cxnSpLocks/>
              <a:stCxn id="418" idx="2"/>
              <a:endCxn id="411" idx="0"/>
            </p:cNvCxnSpPr>
            <p:nvPr/>
          </p:nvCxnSpPr>
          <p:spPr>
            <a:xfrm rot="5400000">
              <a:off x="3873507" y="1995866"/>
              <a:ext cx="430838" cy="1843099"/>
            </a:xfrm>
            <a:prstGeom prst="bentConnector3">
              <a:avLst>
                <a:gd name="adj1" fmla="val 40323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2" name="Connector: Elbow 254">
              <a:extLst>
                <a:ext uri="{FF2B5EF4-FFF2-40B4-BE49-F238E27FC236}">
                  <a16:creationId xmlns="" xmlns:a16="http://schemas.microsoft.com/office/drawing/2014/main" id="{34BF9505-324F-E641-A28F-6897900A09F2}"/>
                </a:ext>
              </a:extLst>
            </p:cNvPr>
            <p:cNvCxnSpPr>
              <a:cxnSpLocks/>
              <a:endCxn id="402" idx="0"/>
            </p:cNvCxnSpPr>
            <p:nvPr/>
          </p:nvCxnSpPr>
          <p:spPr>
            <a:xfrm>
              <a:off x="5018730" y="2882319"/>
              <a:ext cx="1736204" cy="305819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3" name="Connector: Elbow 254">
              <a:extLst>
                <a:ext uri="{FF2B5EF4-FFF2-40B4-BE49-F238E27FC236}">
                  <a16:creationId xmlns="" xmlns:a16="http://schemas.microsoft.com/office/drawing/2014/main" id="{178502A2-8F0F-8440-BB6E-D005C784CC43}"/>
                </a:ext>
              </a:extLst>
            </p:cNvPr>
            <p:cNvCxnSpPr>
              <a:cxnSpLocks/>
              <a:stCxn id="409" idx="3"/>
              <a:endCxn id="427" idx="1"/>
            </p:cNvCxnSpPr>
            <p:nvPr/>
          </p:nvCxnSpPr>
          <p:spPr>
            <a:xfrm rot="5400000">
              <a:off x="2220555" y="3057585"/>
              <a:ext cx="420419" cy="1275170"/>
            </a:xfrm>
            <a:prstGeom prst="bentConnector3">
              <a:avLst>
                <a:gd name="adj1" fmla="val 50000"/>
              </a:avLst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cxnSp>
          <p:nvCxnSpPr>
            <p:cNvPr id="384" name="Connector: Elbow 254">
              <a:extLst>
                <a:ext uri="{FF2B5EF4-FFF2-40B4-BE49-F238E27FC236}">
                  <a16:creationId xmlns="" xmlns:a16="http://schemas.microsoft.com/office/drawing/2014/main" id="{EED876C1-8345-9D4F-A360-C0BAA46B1166}"/>
                </a:ext>
              </a:extLst>
            </p:cNvPr>
            <p:cNvCxnSpPr>
              <a:cxnSpLocks/>
              <a:endCxn id="362" idx="0"/>
            </p:cNvCxnSpPr>
            <p:nvPr/>
          </p:nvCxnSpPr>
          <p:spPr>
            <a:xfrm>
              <a:off x="3068349" y="3695170"/>
              <a:ext cx="1382535" cy="274538"/>
            </a:xfrm>
            <a:prstGeom prst="bentConnector2">
              <a:avLst/>
            </a:prstGeom>
            <a:grpFill/>
            <a:ln w="9525" cap="flat" cmpd="sng" algn="ctr">
              <a:solidFill>
                <a:srgbClr val="333399"/>
              </a:solidFill>
              <a:prstDash val="solid"/>
            </a:ln>
            <a:effectLst/>
          </p:spPr>
        </p:cxnSp>
        <p:grpSp>
          <p:nvGrpSpPr>
            <p:cNvPr id="385" name="Google Shape;178;p17">
              <a:extLst>
                <a:ext uri="{FF2B5EF4-FFF2-40B4-BE49-F238E27FC236}">
                  <a16:creationId xmlns="" xmlns:a16="http://schemas.microsoft.com/office/drawing/2014/main" id="{5B22F49E-536F-7449-99C5-8D512561E985}"/>
                </a:ext>
              </a:extLst>
            </p:cNvPr>
            <p:cNvGrpSpPr/>
            <p:nvPr/>
          </p:nvGrpSpPr>
          <p:grpSpPr>
            <a:xfrm>
              <a:off x="6320598" y="2326882"/>
              <a:ext cx="2254802" cy="475089"/>
              <a:chOff x="2889982" y="1466630"/>
              <a:chExt cx="2210433" cy="532279"/>
            </a:xfrm>
            <a:grpFill/>
          </p:grpSpPr>
          <p:sp>
            <p:nvSpPr>
              <p:cNvPr id="389" name="Google Shape;179;p17">
                <a:extLst>
                  <a:ext uri="{FF2B5EF4-FFF2-40B4-BE49-F238E27FC236}">
                    <a16:creationId xmlns="" xmlns:a16="http://schemas.microsoft.com/office/drawing/2014/main" id="{BE30D6B2-BE79-2444-AF2F-C37033DB603D}"/>
                  </a:ext>
                </a:extLst>
              </p:cNvPr>
              <p:cNvSpPr/>
              <p:nvPr/>
            </p:nvSpPr>
            <p:spPr>
              <a:xfrm rot="10800000">
                <a:off x="3080515" y="1624376"/>
                <a:ext cx="2019900" cy="348000"/>
              </a:xfrm>
              <a:prstGeom prst="round2DiagRect">
                <a:avLst>
                  <a:gd name="adj1" fmla="val 0"/>
                  <a:gd name="adj2" fmla="val 50000"/>
                </a:avLst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0" fontAlgn="base" latinLnBrk="0" hangingPunct="1">
                  <a:lnSpc>
                    <a:spcPts val="62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sz="3600" b="0" i="0" u="none" strike="noStrike" kern="1200" cap="none" spc="0" normalizeH="0" baseline="-2500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+mn-cs"/>
                </a:endParaRPr>
              </a:p>
            </p:txBody>
          </p:sp>
          <p:grpSp>
            <p:nvGrpSpPr>
              <p:cNvPr id="390" name="Google Shape;180;p17">
                <a:extLst>
                  <a:ext uri="{FF2B5EF4-FFF2-40B4-BE49-F238E27FC236}">
                    <a16:creationId xmlns="" xmlns:a16="http://schemas.microsoft.com/office/drawing/2014/main" id="{4D5CBA45-F849-0E48-B7C6-0F5D76CF3216}"/>
                  </a:ext>
                </a:extLst>
              </p:cNvPr>
              <p:cNvGrpSpPr/>
              <p:nvPr/>
            </p:nvGrpSpPr>
            <p:grpSpPr>
              <a:xfrm>
                <a:off x="2889982" y="1466630"/>
                <a:ext cx="551773" cy="532279"/>
                <a:chOff x="5105090" y="1623375"/>
                <a:chExt cx="548700" cy="526800"/>
              </a:xfrm>
              <a:grpFill/>
            </p:grpSpPr>
            <p:sp>
              <p:nvSpPr>
                <p:cNvPr id="391" name="Google Shape;181;p17">
                  <a:extLst>
                    <a:ext uri="{FF2B5EF4-FFF2-40B4-BE49-F238E27FC236}">
                      <a16:creationId xmlns="" xmlns:a16="http://schemas.microsoft.com/office/drawing/2014/main" id="{E57C4DB9-0396-D549-98EB-35F4E25720EF}"/>
                    </a:ext>
                  </a:extLst>
                </p:cNvPr>
                <p:cNvSpPr/>
                <p:nvPr/>
              </p:nvSpPr>
              <p:spPr>
                <a:xfrm flipH="1">
                  <a:off x="5105090" y="1623375"/>
                  <a:ext cx="548700" cy="5268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  <p:sp>
              <p:nvSpPr>
                <p:cNvPr id="392" name="Google Shape;182;p17">
                  <a:extLst>
                    <a:ext uri="{FF2B5EF4-FFF2-40B4-BE49-F238E27FC236}">
                      <a16:creationId xmlns="" xmlns:a16="http://schemas.microsoft.com/office/drawing/2014/main" id="{BF3066D0-1D59-E747-84E9-99BDDE7141A4}"/>
                    </a:ext>
                  </a:extLst>
                </p:cNvPr>
                <p:cNvSpPr/>
                <p:nvPr/>
              </p:nvSpPr>
              <p:spPr>
                <a:xfrm flipH="1">
                  <a:off x="5139995" y="1658501"/>
                  <a:ext cx="479100" cy="456300"/>
                </a:xfrm>
                <a:prstGeom prst="round2DiagRect">
                  <a:avLst>
                    <a:gd name="adj1" fmla="val 16667"/>
                    <a:gd name="adj2" fmla="val 0"/>
                  </a:avLst>
                </a:prstGeom>
                <a:grpFill/>
                <a:ln w="9525" cap="flat" cmpd="sng">
                  <a:noFill/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0" fontAlgn="base" latinLnBrk="0" hangingPunct="1">
                    <a:lnSpc>
                      <a:spcPts val="62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sz="3600" b="0" i="0" u="none" strike="noStrike" kern="1200" cap="none" spc="0" normalizeH="0" baseline="-25000" noProof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Heiti TC Medium" pitchFamily="2" charset="-128"/>
                    <a:ea typeface="Heiti TC Medium" pitchFamily="2" charset="-128"/>
                    <a:cs typeface="+mn-cs"/>
                  </a:endParaRPr>
                </a:p>
              </p:txBody>
            </p:sp>
          </p:grpSp>
        </p:grpSp>
        <p:sp>
          <p:nvSpPr>
            <p:cNvPr id="386" name="Google Shape;208;p17">
              <a:extLst>
                <a:ext uri="{FF2B5EF4-FFF2-40B4-BE49-F238E27FC236}">
                  <a16:creationId xmlns="" xmlns:a16="http://schemas.microsoft.com/office/drawing/2014/main" id="{857FCA45-803D-9B45-830C-315A4AE4A844}"/>
                </a:ext>
              </a:extLst>
            </p:cNvPr>
            <p:cNvSpPr txBox="1"/>
            <p:nvPr/>
          </p:nvSpPr>
          <p:spPr>
            <a:xfrm>
              <a:off x="6938133" y="2501851"/>
              <a:ext cx="1391788" cy="242264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36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iti TC Medium" pitchFamily="2" charset="-128"/>
                  <a:ea typeface="Heiti TC Medium" pitchFamily="2" charset="-128"/>
                  <a:cs typeface="Fira Sans"/>
                  <a:sym typeface="Fira Sans"/>
                </a:rPr>
                <a:t>網路</a:t>
              </a:r>
              <a:endParaRPr kumimoji="1" lang="en-IN" sz="3600" b="1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Fira Sans"/>
                <a:sym typeface="Fira Sans"/>
              </a:endParaRPr>
            </a:p>
          </p:txBody>
        </p:sp>
        <p:sp>
          <p:nvSpPr>
            <p:cNvPr id="387" name="Google Shape;216;p17">
              <a:extLst>
                <a:ext uri="{FF2B5EF4-FFF2-40B4-BE49-F238E27FC236}">
                  <a16:creationId xmlns="" xmlns:a16="http://schemas.microsoft.com/office/drawing/2014/main" id="{2086765F-3889-AA4B-8F68-7780CF04B9F6}"/>
                </a:ext>
              </a:extLst>
            </p:cNvPr>
            <p:cNvSpPr/>
            <p:nvPr/>
          </p:nvSpPr>
          <p:spPr>
            <a:xfrm>
              <a:off x="6473131" y="2400153"/>
              <a:ext cx="256589" cy="329351"/>
            </a:xfrm>
            <a:custGeom>
              <a:avLst/>
              <a:gdLst/>
              <a:ahLst/>
              <a:cxnLst/>
              <a:rect l="l" t="t" r="r" b="b"/>
              <a:pathLst>
                <a:path w="140919" h="208768" extrusionOk="0">
                  <a:moveTo>
                    <a:pt x="48376" y="45733"/>
                  </a:moveTo>
                  <a:cubicBezTo>
                    <a:pt x="48409" y="45733"/>
                    <a:pt x="92706" y="45766"/>
                    <a:pt x="92739" y="45766"/>
                  </a:cubicBezTo>
                  <a:cubicBezTo>
                    <a:pt x="102362" y="45798"/>
                    <a:pt x="110125" y="53562"/>
                    <a:pt x="110125" y="63185"/>
                  </a:cubicBezTo>
                  <a:lnTo>
                    <a:pt x="110093" y="91531"/>
                  </a:lnTo>
                  <a:cubicBezTo>
                    <a:pt x="109995" y="113321"/>
                    <a:pt x="92380" y="130936"/>
                    <a:pt x="70492" y="130936"/>
                  </a:cubicBezTo>
                  <a:cubicBezTo>
                    <a:pt x="48702" y="130936"/>
                    <a:pt x="30957" y="113321"/>
                    <a:pt x="30957" y="91336"/>
                  </a:cubicBezTo>
                  <a:lnTo>
                    <a:pt x="30990" y="63119"/>
                  </a:lnTo>
                  <a:cubicBezTo>
                    <a:pt x="30990" y="53529"/>
                    <a:pt x="38786" y="45733"/>
                    <a:pt x="48376" y="45733"/>
                  </a:cubicBezTo>
                  <a:close/>
                  <a:moveTo>
                    <a:pt x="50757" y="149823"/>
                  </a:moveTo>
                  <a:lnTo>
                    <a:pt x="59206" y="159185"/>
                  </a:lnTo>
                  <a:lnTo>
                    <a:pt x="50659" y="169036"/>
                  </a:lnTo>
                  <a:lnTo>
                    <a:pt x="47039" y="152661"/>
                  </a:lnTo>
                  <a:cubicBezTo>
                    <a:pt x="48376" y="151845"/>
                    <a:pt x="49615" y="150899"/>
                    <a:pt x="50757" y="149823"/>
                  </a:cubicBezTo>
                  <a:close/>
                  <a:moveTo>
                    <a:pt x="60511" y="0"/>
                  </a:moveTo>
                  <a:cubicBezTo>
                    <a:pt x="45603" y="0"/>
                    <a:pt x="32229" y="8677"/>
                    <a:pt x="26031" y="21888"/>
                  </a:cubicBezTo>
                  <a:cubicBezTo>
                    <a:pt x="18757" y="23030"/>
                    <a:pt x="13179" y="29325"/>
                    <a:pt x="13179" y="36926"/>
                  </a:cubicBezTo>
                  <a:lnTo>
                    <a:pt x="13146" y="79299"/>
                  </a:lnTo>
                  <a:cubicBezTo>
                    <a:pt x="13146" y="86051"/>
                    <a:pt x="17876" y="91597"/>
                    <a:pt x="24042" y="93064"/>
                  </a:cubicBezTo>
                  <a:cubicBezTo>
                    <a:pt x="24661" y="111005"/>
                    <a:pt x="35426" y="126174"/>
                    <a:pt x="50496" y="133383"/>
                  </a:cubicBezTo>
                  <a:lnTo>
                    <a:pt x="50496" y="134263"/>
                  </a:lnTo>
                  <a:cubicBezTo>
                    <a:pt x="50496" y="142288"/>
                    <a:pt x="44005" y="148779"/>
                    <a:pt x="35980" y="148779"/>
                  </a:cubicBezTo>
                  <a:cubicBezTo>
                    <a:pt x="35769" y="148775"/>
                    <a:pt x="35558" y="148773"/>
                    <a:pt x="35347" y="148773"/>
                  </a:cubicBezTo>
                  <a:cubicBezTo>
                    <a:pt x="16808" y="148773"/>
                    <a:pt x="33" y="164309"/>
                    <a:pt x="33" y="184661"/>
                  </a:cubicBezTo>
                  <a:lnTo>
                    <a:pt x="1" y="205179"/>
                  </a:lnTo>
                  <a:cubicBezTo>
                    <a:pt x="1" y="207104"/>
                    <a:pt x="1566" y="208669"/>
                    <a:pt x="3491" y="208669"/>
                  </a:cubicBezTo>
                  <a:cubicBezTo>
                    <a:pt x="5416" y="208669"/>
                    <a:pt x="6981" y="207104"/>
                    <a:pt x="6981" y="205212"/>
                  </a:cubicBezTo>
                  <a:lnTo>
                    <a:pt x="6981" y="184661"/>
                  </a:lnTo>
                  <a:cubicBezTo>
                    <a:pt x="6981" y="168677"/>
                    <a:pt x="19931" y="155727"/>
                    <a:pt x="35915" y="155727"/>
                  </a:cubicBezTo>
                  <a:cubicBezTo>
                    <a:pt x="36016" y="155730"/>
                    <a:pt x="36120" y="155731"/>
                    <a:pt x="36227" y="155731"/>
                  </a:cubicBezTo>
                  <a:cubicBezTo>
                    <a:pt x="37410" y="155731"/>
                    <a:pt x="38987" y="155567"/>
                    <a:pt x="40482" y="155238"/>
                  </a:cubicBezTo>
                  <a:lnTo>
                    <a:pt x="45342" y="177289"/>
                  </a:lnTo>
                  <a:cubicBezTo>
                    <a:pt x="45727" y="179010"/>
                    <a:pt x="47230" y="180014"/>
                    <a:pt x="48759" y="180014"/>
                  </a:cubicBezTo>
                  <a:cubicBezTo>
                    <a:pt x="49694" y="180014"/>
                    <a:pt x="50639" y="179639"/>
                    <a:pt x="51344" y="178822"/>
                  </a:cubicBezTo>
                  <a:lnTo>
                    <a:pt x="63870" y="164404"/>
                  </a:lnTo>
                  <a:lnTo>
                    <a:pt x="67002" y="167862"/>
                  </a:lnTo>
                  <a:lnTo>
                    <a:pt x="67002" y="188706"/>
                  </a:lnTo>
                  <a:cubicBezTo>
                    <a:pt x="66969" y="190630"/>
                    <a:pt x="68535" y="192196"/>
                    <a:pt x="70460" y="192196"/>
                  </a:cubicBezTo>
                  <a:cubicBezTo>
                    <a:pt x="72384" y="192196"/>
                    <a:pt x="73950" y="190630"/>
                    <a:pt x="73950" y="188706"/>
                  </a:cubicBezTo>
                  <a:lnTo>
                    <a:pt x="73950" y="167862"/>
                  </a:lnTo>
                  <a:lnTo>
                    <a:pt x="77016" y="164339"/>
                  </a:lnTo>
                  <a:lnTo>
                    <a:pt x="89575" y="178822"/>
                  </a:lnTo>
                  <a:cubicBezTo>
                    <a:pt x="90297" y="179656"/>
                    <a:pt x="91257" y="180039"/>
                    <a:pt x="92203" y="180039"/>
                  </a:cubicBezTo>
                  <a:cubicBezTo>
                    <a:pt x="93734" y="180039"/>
                    <a:pt x="95226" y="179036"/>
                    <a:pt x="95609" y="177322"/>
                  </a:cubicBezTo>
                  <a:lnTo>
                    <a:pt x="100470" y="155271"/>
                  </a:lnTo>
                  <a:cubicBezTo>
                    <a:pt x="101938" y="155597"/>
                    <a:pt x="103471" y="155760"/>
                    <a:pt x="105037" y="155760"/>
                  </a:cubicBezTo>
                  <a:cubicBezTo>
                    <a:pt x="121020" y="155792"/>
                    <a:pt x="133970" y="168743"/>
                    <a:pt x="133938" y="184726"/>
                  </a:cubicBezTo>
                  <a:lnTo>
                    <a:pt x="133938" y="205277"/>
                  </a:lnTo>
                  <a:cubicBezTo>
                    <a:pt x="133938" y="207201"/>
                    <a:pt x="135504" y="208767"/>
                    <a:pt x="137428" y="208767"/>
                  </a:cubicBezTo>
                  <a:cubicBezTo>
                    <a:pt x="139353" y="208767"/>
                    <a:pt x="140886" y="207201"/>
                    <a:pt x="140886" y="205277"/>
                  </a:cubicBezTo>
                  <a:lnTo>
                    <a:pt x="140918" y="184726"/>
                  </a:lnTo>
                  <a:cubicBezTo>
                    <a:pt x="140918" y="164893"/>
                    <a:pt x="124870" y="148812"/>
                    <a:pt x="105037" y="148812"/>
                  </a:cubicBezTo>
                  <a:cubicBezTo>
                    <a:pt x="99915" y="148812"/>
                    <a:pt x="95251" y="146202"/>
                    <a:pt x="92608" y="141831"/>
                  </a:cubicBezTo>
                  <a:cubicBezTo>
                    <a:pt x="91942" y="140757"/>
                    <a:pt x="90795" y="140164"/>
                    <a:pt x="89614" y="140164"/>
                  </a:cubicBezTo>
                  <a:cubicBezTo>
                    <a:pt x="89002" y="140164"/>
                    <a:pt x="88381" y="140323"/>
                    <a:pt x="87813" y="140657"/>
                  </a:cubicBezTo>
                  <a:cubicBezTo>
                    <a:pt x="86182" y="141668"/>
                    <a:pt x="85660" y="143788"/>
                    <a:pt x="86639" y="145452"/>
                  </a:cubicBezTo>
                  <a:cubicBezTo>
                    <a:pt x="88498" y="148486"/>
                    <a:pt x="91010" y="150932"/>
                    <a:pt x="93913" y="152694"/>
                  </a:cubicBezTo>
                  <a:lnTo>
                    <a:pt x="90325" y="169069"/>
                  </a:lnTo>
                  <a:lnTo>
                    <a:pt x="81616" y="159054"/>
                  </a:lnTo>
                  <a:cubicBezTo>
                    <a:pt x="83247" y="157195"/>
                    <a:pt x="82790" y="155075"/>
                    <a:pt x="81452" y="153933"/>
                  </a:cubicBezTo>
                  <a:cubicBezTo>
                    <a:pt x="80799" y="153354"/>
                    <a:pt x="79991" y="153073"/>
                    <a:pt x="79184" y="153073"/>
                  </a:cubicBezTo>
                  <a:cubicBezTo>
                    <a:pt x="78218" y="153073"/>
                    <a:pt x="77253" y="153477"/>
                    <a:pt x="76559" y="154259"/>
                  </a:cubicBezTo>
                  <a:lnTo>
                    <a:pt x="70427" y="161305"/>
                  </a:lnTo>
                  <a:lnTo>
                    <a:pt x="55030" y="144180"/>
                  </a:lnTo>
                  <a:cubicBezTo>
                    <a:pt x="56368" y="141668"/>
                    <a:pt x="57151" y="138895"/>
                    <a:pt x="57379" y="136025"/>
                  </a:cubicBezTo>
                  <a:cubicBezTo>
                    <a:pt x="61805" y="137319"/>
                    <a:pt x="66231" y="137930"/>
                    <a:pt x="70560" y="137930"/>
                  </a:cubicBezTo>
                  <a:cubicBezTo>
                    <a:pt x="95365" y="137930"/>
                    <a:pt x="116985" y="117883"/>
                    <a:pt x="117041" y="91499"/>
                  </a:cubicBezTo>
                  <a:cubicBezTo>
                    <a:pt x="117041" y="90324"/>
                    <a:pt x="117073" y="64914"/>
                    <a:pt x="117073" y="63185"/>
                  </a:cubicBezTo>
                  <a:cubicBezTo>
                    <a:pt x="117073" y="49745"/>
                    <a:pt x="106211" y="38818"/>
                    <a:pt x="92739" y="38818"/>
                  </a:cubicBezTo>
                  <a:lnTo>
                    <a:pt x="48376" y="38785"/>
                  </a:lnTo>
                  <a:cubicBezTo>
                    <a:pt x="34871" y="38785"/>
                    <a:pt x="24042" y="49713"/>
                    <a:pt x="24009" y="63119"/>
                  </a:cubicBezTo>
                  <a:lnTo>
                    <a:pt x="24009" y="85692"/>
                  </a:lnTo>
                  <a:cubicBezTo>
                    <a:pt x="21693" y="84485"/>
                    <a:pt x="20094" y="82072"/>
                    <a:pt x="20094" y="79299"/>
                  </a:cubicBezTo>
                  <a:lnTo>
                    <a:pt x="20127" y="36926"/>
                  </a:lnTo>
                  <a:cubicBezTo>
                    <a:pt x="20127" y="32392"/>
                    <a:pt x="23846" y="28673"/>
                    <a:pt x="28380" y="28673"/>
                  </a:cubicBezTo>
                  <a:cubicBezTo>
                    <a:pt x="29848" y="28673"/>
                    <a:pt x="31120" y="27792"/>
                    <a:pt x="31642" y="26487"/>
                  </a:cubicBezTo>
                  <a:cubicBezTo>
                    <a:pt x="36307" y="14809"/>
                    <a:pt x="47626" y="6948"/>
                    <a:pt x="60511" y="6948"/>
                  </a:cubicBezTo>
                  <a:lnTo>
                    <a:pt x="107287" y="6981"/>
                  </a:lnTo>
                  <a:lnTo>
                    <a:pt x="102982" y="18365"/>
                  </a:lnTo>
                  <a:cubicBezTo>
                    <a:pt x="102264" y="20257"/>
                    <a:pt x="103308" y="22377"/>
                    <a:pt x="105265" y="22932"/>
                  </a:cubicBezTo>
                  <a:lnTo>
                    <a:pt x="111300" y="24693"/>
                  </a:lnTo>
                  <a:cubicBezTo>
                    <a:pt x="117041" y="26357"/>
                    <a:pt x="121412" y="31641"/>
                    <a:pt x="121444" y="38100"/>
                  </a:cubicBezTo>
                  <a:lnTo>
                    <a:pt x="121412" y="79364"/>
                  </a:lnTo>
                  <a:cubicBezTo>
                    <a:pt x="121412" y="81289"/>
                    <a:pt x="122978" y="82854"/>
                    <a:pt x="124902" y="82854"/>
                  </a:cubicBezTo>
                  <a:cubicBezTo>
                    <a:pt x="126827" y="82854"/>
                    <a:pt x="128360" y="81289"/>
                    <a:pt x="128360" y="79397"/>
                  </a:cubicBezTo>
                  <a:cubicBezTo>
                    <a:pt x="128360" y="79136"/>
                    <a:pt x="128392" y="38198"/>
                    <a:pt x="128392" y="37937"/>
                  </a:cubicBezTo>
                  <a:cubicBezTo>
                    <a:pt x="128360" y="28803"/>
                    <a:pt x="122129" y="20583"/>
                    <a:pt x="113224" y="18006"/>
                  </a:cubicBezTo>
                  <a:lnTo>
                    <a:pt x="110810" y="17321"/>
                  </a:lnTo>
                  <a:lnTo>
                    <a:pt x="115573" y="4763"/>
                  </a:lnTo>
                  <a:cubicBezTo>
                    <a:pt x="116454" y="2479"/>
                    <a:pt x="114757" y="33"/>
                    <a:pt x="112343" y="33"/>
                  </a:cubicBezTo>
                  <a:lnTo>
                    <a:pt x="605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0" fontAlgn="base" latinLnBrk="0" hangingPunct="1">
                <a:lnSpc>
                  <a:spcPts val="62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sz="3600" b="0" i="0" u="none" strike="noStrike" kern="1200" cap="none" spc="0" normalizeH="0" baseline="-2500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iti TC Medium" pitchFamily="2" charset="-128"/>
                <a:ea typeface="Heiti TC Medium" pitchFamily="2" charset="-128"/>
                <a:cs typeface="+mn-cs"/>
              </a:endParaRPr>
            </a:p>
          </p:txBody>
        </p:sp>
        <p:pic>
          <p:nvPicPr>
            <p:cNvPr id="388" name="Picture 56">
              <a:extLst>
                <a:ext uri="{FF2B5EF4-FFF2-40B4-BE49-F238E27FC236}">
                  <a16:creationId xmlns="" xmlns:a16="http://schemas.microsoft.com/office/drawing/2014/main" id="{63891FD0-C20D-A94D-910F-A7EF349F2D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96505" y="2391875"/>
              <a:ext cx="358429" cy="352480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10948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181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6410325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檢視</a:t>
            </a:r>
            <a:r>
              <a:rPr lang="en-US" altLang="zh-TW" sz="4000" kern="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GPU</a:t>
            </a:r>
            <a:r>
              <a:rPr lang="zh-TW" altLang="en-US" sz="4000" kern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</a:t>
            </a:r>
            <a:r>
              <a:rPr lang="zh-TW" altLang="en-US" sz="4000" ker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用</a:t>
            </a:r>
            <a:r>
              <a:rPr lang="zh-TW" altLang="en-US" sz="4000" kern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情形</a:t>
            </a:r>
            <a:endParaRPr lang="zh-TW" altLang="en-US" sz="40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59</a:t>
            </a:fld>
            <a:endParaRPr kumimoji="1" lang="zh-TW" altLang="en-US" dirty="0"/>
          </a:p>
        </p:txBody>
      </p:sp>
      <p:sp>
        <p:nvSpPr>
          <p:cNvPr id="5" name="◎ 電腦輔助學習趨勢…">
            <a:extLst>
              <a:ext uri="{FF2B5EF4-FFF2-40B4-BE49-F238E27FC236}">
                <a16:creationId xmlns="" xmlns:a16="http://schemas.microsoft.com/office/drawing/2014/main" id="{61D84A9B-5EC4-4041-8880-C23E64F3F9CC}"/>
              </a:ext>
            </a:extLst>
          </p:cNvPr>
          <p:cNvSpPr txBox="1">
            <a:spLocks/>
          </p:cNvSpPr>
          <p:nvPr/>
        </p:nvSpPr>
        <p:spPr bwMode="auto">
          <a:xfrm>
            <a:off x="330032" y="1618259"/>
            <a:ext cx="4032447" cy="37187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點選「</a:t>
            </a:r>
            <a:r>
              <a:rPr lang="en-US" altLang="zh-TW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GPU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」。</a:t>
            </a:r>
          </a:p>
          <a:p>
            <a:pPr marL="514350" indent="-514350" algn="just">
              <a:spcBef>
                <a:spcPts val="800"/>
              </a:spcBef>
              <a:buFont typeface="+mj-lt"/>
              <a:buAutoNum type="arabicPeriod"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查看 </a:t>
            </a:r>
            <a:r>
              <a:rPr lang="en-US" altLang="zh-TW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3D 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繪圖運算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處理情形。 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查看</a:t>
            </a:r>
            <a:r>
              <a:rPr lang="zh-TW" altLang="en-US" sz="28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視訊運算</a:t>
            </a: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的處理</a:t>
            </a:r>
            <a:endParaRPr lang="en-US" altLang="zh-TW" sz="28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情形。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28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查看目前的使用率</a:t>
            </a: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5A9CF763-18FC-A141-AC88-BB073006D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66" y="2770055"/>
            <a:ext cx="540060" cy="432048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="" xmlns:a16="http://schemas.microsoft.com/office/drawing/2014/main" id="{B038F9F2-BE92-C645-9CEB-8B448A07F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54" y="3268075"/>
            <a:ext cx="511271" cy="438233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="" xmlns:a16="http://schemas.microsoft.com/office/drawing/2014/main" id="{C299E42E-6157-2640-9649-33FC12C55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165" y="4346591"/>
            <a:ext cx="540059" cy="435048"/>
          </a:xfrm>
          <a:prstGeom prst="rect">
            <a:avLst/>
          </a:prstGeom>
        </p:spPr>
      </p:pic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EB82178F-0D8E-8A4D-8B65-6DF3A21E58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79" y="5405503"/>
            <a:ext cx="524630" cy="432048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="" xmlns:a16="http://schemas.microsoft.com/office/drawing/2014/main" id="{23C3A6FF-6687-F147-BB83-58D4B1FCD51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2479" y="2385588"/>
            <a:ext cx="4515103" cy="323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7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181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8100"/>
            <a:ext cx="4572000" cy="9826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r>
              <a:rPr lang="en-US" altLang="zh-TW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GPU</a:t>
            </a:r>
            <a:r>
              <a:rPr lang="zh-TW" altLang="en-US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與 </a:t>
            </a:r>
            <a:r>
              <a:rPr lang="en-US" altLang="zh-TW" sz="40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CPU</a:t>
            </a:r>
            <a:endParaRPr lang="zh-TW" altLang="en-US" sz="4000" kern="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60</a:t>
            </a:fld>
            <a:endParaRPr kumimoji="1"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439EAC6C-41AB-2F4A-9EE6-82A17E2CD806}"/>
              </a:ext>
            </a:extLst>
          </p:cNvPr>
          <p:cNvGrpSpPr>
            <a:grpSpLocks/>
          </p:cNvGrpSpPr>
          <p:nvPr/>
        </p:nvGrpSpPr>
        <p:grpSpPr bwMode="auto">
          <a:xfrm>
            <a:off x="619034" y="1314450"/>
            <a:ext cx="8217134" cy="4841914"/>
            <a:chOff x="3131840" y="3240000"/>
            <a:chExt cx="7884000" cy="5256000"/>
          </a:xfrm>
        </p:grpSpPr>
        <p:grpSp>
          <p:nvGrpSpPr>
            <p:cNvPr id="7" name="群組 6">
              <a:extLst>
                <a:ext uri="{FF2B5EF4-FFF2-40B4-BE49-F238E27FC236}">
                  <a16:creationId xmlns="" xmlns:a16="http://schemas.microsoft.com/office/drawing/2014/main" id="{E2565A5F-A75F-9A44-A513-BAC46AFC84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1840" y="3240000"/>
              <a:ext cx="7884000" cy="5256000"/>
              <a:chOff x="3131840" y="2880000"/>
              <a:chExt cx="7884000" cy="5256000"/>
            </a:xfrm>
          </p:grpSpPr>
          <p:sp>
            <p:nvSpPr>
              <p:cNvPr id="10" name="圓角矩形 9">
                <a:extLst>
                  <a:ext uri="{FF2B5EF4-FFF2-40B4-BE49-F238E27FC236}">
                    <a16:creationId xmlns="" xmlns:a16="http://schemas.microsoft.com/office/drawing/2014/main" id="{85545E3D-D628-6844-8E77-2454049A2DC4}"/>
                  </a:ext>
                </a:extLst>
              </p:cNvPr>
              <p:cNvSpPr/>
              <p:nvPr/>
            </p:nvSpPr>
            <p:spPr>
              <a:xfrm>
                <a:off x="3131840" y="3095891"/>
                <a:ext cx="7884000" cy="5040109"/>
              </a:xfrm>
              <a:prstGeom prst="roundRect">
                <a:avLst>
                  <a:gd name="adj" fmla="val 0"/>
                </a:avLst>
              </a:prstGeom>
              <a:solidFill>
                <a:srgbClr val="FFFFFF"/>
              </a:solidFill>
              <a:ln w="25400">
                <a:solidFill>
                  <a:srgbClr val="E68E51"/>
                </a:solidFill>
              </a:ln>
            </p:spPr>
            <p:txBody>
              <a:bodyPr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TW" altLang="en-US" sz="18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標楷體" pitchFamily="65" charset="-120"/>
                  <a:cs typeface="+mn-cs"/>
                </a:endParaRPr>
              </a:p>
            </p:txBody>
          </p:sp>
          <p:sp>
            <p:nvSpPr>
              <p:cNvPr id="11" name="圓角矩形 10">
                <a:extLst>
                  <a:ext uri="{FF2B5EF4-FFF2-40B4-BE49-F238E27FC236}">
                    <a16:creationId xmlns="" xmlns:a16="http://schemas.microsoft.com/office/drawing/2014/main" id="{EEAC5F67-E801-8D44-91F8-6195D19F8AFE}"/>
                  </a:ext>
                </a:extLst>
              </p:cNvPr>
              <p:cNvSpPr/>
              <p:nvPr/>
            </p:nvSpPr>
            <p:spPr>
              <a:xfrm>
                <a:off x="3131840" y="2880000"/>
                <a:ext cx="1295894" cy="431783"/>
              </a:xfrm>
              <a:prstGeom prst="roundRect">
                <a:avLst>
                  <a:gd name="adj" fmla="val 50000"/>
                </a:avLst>
              </a:prstGeom>
              <a:solidFill>
                <a:srgbClr val="F1B68C"/>
              </a:solidFill>
              <a:ln w="25400">
                <a:solidFill>
                  <a:srgbClr val="E68E51"/>
                </a:solidFill>
              </a:ln>
            </p:spPr>
            <p:txBody>
              <a:bodyPr tIns="0" bIns="216000" anchor="ctr"/>
              <a:lstStyle/>
              <a:p>
                <a:pPr marL="0" marR="0" lvl="0" indent="0" algn="ctr" defTabSz="914400" eaLnBrk="0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TW" altLang="en-US" sz="3200" b="1" kern="1200" baseline="-250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JhengHei" panose="020B0604030504040204" pitchFamily="34" charset="-120"/>
                    <a:ea typeface="Microsoft JhengHei" panose="020B0604030504040204" pitchFamily="34" charset="-120"/>
                    <a:cs typeface="+mn-cs"/>
                  </a:rPr>
                  <a:t>小知識</a:t>
                </a:r>
                <a:endParaRPr kumimoji="1" lang="zh-TW" altLang="en-US" sz="3200" b="1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JhengHei" panose="020B0604030504040204" pitchFamily="34" charset="-120"/>
                  <a:ea typeface="Microsoft JhengHei" panose="020B0604030504040204" pitchFamily="34" charset="-120"/>
                  <a:cs typeface="+mn-cs"/>
                </a:endParaRPr>
              </a:p>
            </p:txBody>
          </p:sp>
        </p:grpSp>
        <p:sp>
          <p:nvSpPr>
            <p:cNvPr id="8" name="文字方塊 7">
              <a:extLst>
                <a:ext uri="{FF2B5EF4-FFF2-40B4-BE49-F238E27FC236}">
                  <a16:creationId xmlns="" xmlns:a16="http://schemas.microsoft.com/office/drawing/2014/main" id="{5BECFEDC-3C23-884A-905F-EC556A9CEBC5}"/>
                </a:ext>
              </a:extLst>
            </p:cNvPr>
            <p:cNvSpPr txBox="1"/>
            <p:nvPr/>
          </p:nvSpPr>
          <p:spPr>
            <a:xfrm>
              <a:off x="3273070" y="3743217"/>
              <a:ext cx="7601542" cy="433371"/>
            </a:xfrm>
            <a:prstGeom prst="rect">
              <a:avLst/>
            </a:prstGeom>
            <a:noFill/>
          </p:spPr>
          <p:txBody>
            <a:bodyPr lIns="36000" tIns="36000" rIns="36000" bIns="36000"/>
            <a:lstStyle>
              <a:defPPr>
                <a:defRPr lang="en-US"/>
              </a:defPPr>
              <a:lvl1pPr>
                <a:lnSpc>
                  <a:spcPts val="2800"/>
                </a:lnSpc>
                <a:defRPr sz="2000" b="0">
                  <a:solidFill>
                    <a:schemeClr val="tx1"/>
                  </a:solidFill>
                  <a:latin typeface="+mj-lt"/>
                  <a:ea typeface="標楷體" pitchFamily="65" charset="-120"/>
                </a:defRPr>
              </a:lvl1pPr>
            </a:lstStyle>
            <a:p>
              <a:pPr marL="0" marR="0" lvl="0" indent="0" defTabSz="914400" eaLnBrk="0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000" b="1" i="0" u="none" strike="noStrike" kern="1200" cap="none" spc="0" normalizeH="0" baseline="-25000" noProof="0" dirty="0">
                <a:ln>
                  <a:noFill/>
                </a:ln>
                <a:solidFill>
                  <a:srgbClr val="2D2D8A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標楷體" pitchFamily="65" charset="-120"/>
                <a:cs typeface="+mn-cs"/>
              </a:endParaRPr>
            </a:p>
          </p:txBody>
        </p:sp>
      </p:grpSp>
      <p:sp>
        <p:nvSpPr>
          <p:cNvPr id="5" name="◎ 電腦輔助學習趨勢…">
            <a:extLst>
              <a:ext uri="{FF2B5EF4-FFF2-40B4-BE49-F238E27FC236}">
                <a16:creationId xmlns="" xmlns:a16="http://schemas.microsoft.com/office/drawing/2014/main" id="{61D84A9B-5EC4-4041-8880-C23E64F3F9CC}"/>
              </a:ext>
            </a:extLst>
          </p:cNvPr>
          <p:cNvSpPr txBox="1">
            <a:spLocks/>
          </p:cNvSpPr>
          <p:nvPr/>
        </p:nvSpPr>
        <p:spPr bwMode="auto">
          <a:xfrm>
            <a:off x="750333" y="1795096"/>
            <a:ext cx="8085835" cy="3718741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GPU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是專門執行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繪圖運算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工作，通常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具有數十個以上的運算核心，用於執行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大量計算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◼︎許多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人工智慧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演算法的訓練需要龐大的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平行運算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能力，而這種平行的特質與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GPU</a:t>
            </a:r>
          </a:p>
          <a:p>
            <a:pPr marL="0" indent="0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不謀而合，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GPU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的矩陣運算也比用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 </a:t>
            </a:r>
          </a:p>
          <a:p>
            <a:pPr marL="0" indent="0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運算的訓練速度快上許多。</a:t>
            </a:r>
            <a:endParaRPr lang="en-US" altLang="zh-TW" sz="3200" b="1" dirty="0">
              <a:solidFill>
                <a:srgbClr val="FF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2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 </a:t>
            </a: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CPU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則著重於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一般的運算工作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28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98443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659" y="2973878"/>
            <a:ext cx="2910963" cy="87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187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="" xmlns:a16="http://schemas.microsoft.com/office/drawing/2014/main" id="{F18B28F2-60BE-EB49-906A-EE37318B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9494" y="2532257"/>
            <a:ext cx="398145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電腦輔助教學的趨勢"/>
          <p:cNvSpPr txBox="1">
            <a:spLocks noGrp="1"/>
          </p:cNvSpPr>
          <p:nvPr>
            <p:ph type="title" idx="4294967295"/>
          </p:nvPr>
        </p:nvSpPr>
        <p:spPr>
          <a:xfrm>
            <a:off x="914400" y="-123825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solidFill>
                  <a:schemeClr val="accent3">
                    <a:lumOff val="44000"/>
                  </a:schemeClr>
                </a:solidFill>
                <a:latin typeface="華康中圓體"/>
                <a:ea typeface="華康中圓體"/>
                <a:cs typeface="華康中圓體"/>
                <a:sym typeface="華康中圓體"/>
              </a:defRPr>
            </a:lvl1pPr>
          </a:lstStyle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zh-TW" altLang="en-US" sz="4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sym typeface="華康中圓體"/>
              </a:rPr>
              <a:t>問題與討論</a:t>
            </a:r>
            <a:endParaRPr sz="48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sym typeface="華康中圓體"/>
            </a:endParaRPr>
          </a:p>
        </p:txBody>
      </p:sp>
      <p:pic>
        <p:nvPicPr>
          <p:cNvPr id="13" name="圖形 12" descr="住家">
            <a:hlinkClick r:id="rId3" action="ppaction://hlinksldjump"/>
            <a:extLst>
              <a:ext uri="{FF2B5EF4-FFF2-40B4-BE49-F238E27FC236}">
                <a16:creationId xmlns="" xmlns:a16="http://schemas.microsoft.com/office/drawing/2014/main" id="{BDBBC95F-286F-754A-A373-A6423070E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70337" y="5563064"/>
            <a:ext cx="816429" cy="816429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="" xmlns:a16="http://schemas.microsoft.com/office/drawing/2014/main" id="{06A6F1FD-6A82-984E-8B9C-6E92D4A2E191}"/>
              </a:ext>
            </a:extLst>
          </p:cNvPr>
          <p:cNvSpPr/>
          <p:nvPr/>
        </p:nvSpPr>
        <p:spPr>
          <a:xfrm>
            <a:off x="1068129" y="1589418"/>
            <a:ext cx="650210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b="1" dirty="0">
                <a:latin typeface="PingFang TC" panose="020B0400000000000000" pitchFamily="34" charset="-120"/>
                <a:ea typeface="PingFang TC" panose="020B0400000000000000" pitchFamily="34" charset="-120"/>
              </a:rPr>
              <a:t>你還想知道什麼</a:t>
            </a:r>
            <a:r>
              <a:rPr lang="en-US" altLang="zh-TW" sz="6600" b="1" dirty="0">
                <a:latin typeface="Calibri" panose="020F0502020204030204" pitchFamily="34" charset="0"/>
                <a:ea typeface="PingFang TC Semibold" panose="020B0400000000000000" pitchFamily="34" charset="-120"/>
              </a:rPr>
              <a:t>?</a:t>
            </a:r>
          </a:p>
          <a:p>
            <a:endParaRPr lang="zh-TW" altLang="en-US" sz="6600" dirty="0">
              <a:latin typeface="PingFang TC Semibold" panose="020B0400000000000000" pitchFamily="34" charset="-120"/>
              <a:ea typeface="PingFang TC Semibold" panose="020B04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7263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158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5938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腦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6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478379" y="824276"/>
            <a:ext cx="8527076" cy="520944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      </a:t>
            </a:r>
            <a:endParaRPr lang="en-US" altLang="zh-TW" sz="40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◼︎電腦主機、顯示器、鍵盤、滑鼠、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喇叭、電源供應器、電腦排線、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散熱風扇等，都是電腦的硬體元件。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◼︎電腦主機內部有主機板、中央處理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器、記憶體、顯示卡、硬碟⋯等元件。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6" name="Rectangle 1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6033731" y="747073"/>
            <a:ext cx="1593027" cy="369332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  <a:effectLst/>
        </p:spPr>
        <p:txBody>
          <a:bodyPr wrap="square" anchor="ctr" anchorCtr="1">
            <a:spAutoFit/>
          </a:bodyPr>
          <a:lstStyle/>
          <a:p>
            <a:pPr algn="just"/>
            <a:r>
              <a:rPr lang="zh-TW" altLang="en-US" sz="1800" b="1" u="sng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快速了解電腦</a:t>
            </a:r>
          </a:p>
        </p:txBody>
      </p:sp>
      <p:sp>
        <p:nvSpPr>
          <p:cNvPr id="7" name="AutoShape 12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5124733" y="692150"/>
            <a:ext cx="936625" cy="504825"/>
          </a:xfrm>
          <a:prstGeom prst="flowChartAlternateProcess">
            <a:avLst/>
          </a:prstGeom>
          <a:solidFill>
            <a:srgbClr val="0000FF"/>
          </a:solidFill>
          <a:ln w="25400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 anchorCtr="1"/>
          <a:lstStyle/>
          <a:p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影片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932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158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5938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腦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7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0" y="1052737"/>
            <a:ext cx="8527076" cy="520944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電腦主機內最關鍵的兩種硬體元件</a:t>
            </a:r>
            <a:endParaRPr lang="en-US" altLang="zh-TW" sz="36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為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中央處理器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</a:t>
            </a:r>
            <a:r>
              <a:rPr lang="zh-TW" altLang="en-US" sz="36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記憶體</a:t>
            </a:r>
            <a:r>
              <a:rPr lang="zh-TW" altLang="en-US" sz="36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。</a:t>
            </a:r>
            <a:endParaRPr lang="zh-TW" altLang="en-US" sz="36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="" xmlns:a16="http://schemas.microsoft.com/office/drawing/2014/main" id="{B38E710D-E84F-8E48-B078-BE3D1BAB0B8A}"/>
              </a:ext>
            </a:extLst>
          </p:cNvPr>
          <p:cNvSpPr/>
          <p:nvPr/>
        </p:nvSpPr>
        <p:spPr>
          <a:xfrm>
            <a:off x="1558974" y="5741232"/>
            <a:ext cx="4197246" cy="627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grpSp>
        <p:nvGrpSpPr>
          <p:cNvPr id="10" name="群組 9"/>
          <p:cNvGrpSpPr/>
          <p:nvPr/>
        </p:nvGrpSpPr>
        <p:grpSpPr>
          <a:xfrm>
            <a:off x="1413163" y="2469395"/>
            <a:ext cx="6426693" cy="3823904"/>
            <a:chOff x="1413163" y="2469395"/>
            <a:chExt cx="6426693" cy="3823904"/>
          </a:xfrm>
        </p:grpSpPr>
        <p:pic>
          <p:nvPicPr>
            <p:cNvPr id="5" name="Picture 3">
              <a:extLst>
                <a:ext uri="{FF2B5EF4-FFF2-40B4-BE49-F238E27FC236}">
                  <a16:creationId xmlns="" xmlns:a16="http://schemas.microsoft.com/office/drawing/2014/main" id="{02D7337F-9F1B-7E41-9A4D-87EF38873C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13163" y="2469395"/>
              <a:ext cx="6426693" cy="382390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6228080" y="3180080"/>
              <a:ext cx="1432560" cy="10769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869" b="100000" l="2504" r="982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4171" y="3149600"/>
              <a:ext cx="1795685" cy="1195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7948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158</a:t>
            </a:r>
            <a:endParaRPr lang="zh-TW" altLang="en-US" dirty="0"/>
          </a:p>
        </p:txBody>
      </p:sp>
      <p:sp>
        <p:nvSpPr>
          <p:cNvPr id="61" name="報 告 大 綱"/>
          <p:cNvSpPr txBox="1">
            <a:spLocks noGrp="1"/>
          </p:cNvSpPr>
          <p:nvPr>
            <p:ph type="title" idx="4294967295"/>
          </p:nvPr>
        </p:nvSpPr>
        <p:spPr>
          <a:xfrm>
            <a:off x="0" y="-39688"/>
            <a:ext cx="4325938" cy="984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5400" b="1"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pPr>
              <a:defRPr/>
            </a:pP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電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腦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硬</a:t>
            </a:r>
            <a:r>
              <a:rPr lang="en-US" altLang="zh-TW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lang="zh-TW" altLang="en-US" sz="4400" kern="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體</a:t>
            </a:r>
            <a:endParaRPr lang="zh-TW" altLang="en-US" sz="4400" dirty="0">
              <a:solidFill>
                <a:srgbClr val="FFFFFF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DB428A4-9376-8B45-A328-D2AD3CEE6E9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492875"/>
            <a:ext cx="2057400" cy="365125"/>
          </a:xfrm>
        </p:spPr>
        <p:txBody>
          <a:bodyPr/>
          <a:lstStyle/>
          <a:p>
            <a:fld id="{F3911F02-FD3D-A443-9C1D-CDC1AFB2EDF7}" type="slidenum">
              <a:rPr kumimoji="1" lang="zh-TW" altLang="en-US" smtClean="0"/>
              <a:t>8</a:t>
            </a:fld>
            <a:endParaRPr kumimoji="1" lang="zh-TW" altLang="en-US" dirty="0"/>
          </a:p>
        </p:txBody>
      </p:sp>
      <p:sp>
        <p:nvSpPr>
          <p:cNvPr id="22" name="◎ 電腦輔助學習趨勢…">
            <a:extLst>
              <a:ext uri="{FF2B5EF4-FFF2-40B4-BE49-F238E27FC236}">
                <a16:creationId xmlns="" xmlns:a16="http://schemas.microsoft.com/office/drawing/2014/main" id="{4D03F01D-4875-6541-A632-792418D096B8}"/>
              </a:ext>
            </a:extLst>
          </p:cNvPr>
          <p:cNvSpPr txBox="1">
            <a:spLocks/>
          </p:cNvSpPr>
          <p:nvPr/>
        </p:nvSpPr>
        <p:spPr bwMode="auto">
          <a:xfrm>
            <a:off x="506084" y="1113832"/>
            <a:ext cx="8527076" cy="5209447"/>
          </a:xfrm>
          <a:prstGeom prst="rect">
            <a:avLst/>
          </a:prstGeom>
          <a:noFill/>
          <a:ln>
            <a:noFill/>
          </a:ln>
          <a:effectLst/>
        </p:spPr>
        <p:txBody>
          <a:bodyPr lIns="101133" tIns="50566" rIns="101133" bIns="50566"/>
          <a:lstStyle>
            <a:lvl1pPr marL="379413" indent="-379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3159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3100">
                <a:solidFill>
                  <a:schemeClr val="tx1"/>
                </a:solidFill>
                <a:latin typeface="+mn-lt"/>
                <a:ea typeface="+mn-ea"/>
              </a:defRPr>
            </a:lvl2pPr>
            <a:lvl3pPr marL="1263650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700">
                <a:solidFill>
                  <a:schemeClr val="tx1"/>
                </a:solidFill>
                <a:latin typeface="+mn-lt"/>
                <a:ea typeface="+mn-ea"/>
              </a:defRPr>
            </a:lvl3pPr>
            <a:lvl4pPr marL="1770063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4pPr>
            <a:lvl5pPr marL="2274888" indent="-252413" algn="l" defTabSz="1011238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5pPr>
            <a:lvl6pPr marL="27320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6pPr>
            <a:lvl7pPr marL="31892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7pPr>
            <a:lvl8pPr marL="36464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8pPr>
            <a:lvl9pPr marL="4103688" indent="-252413" algn="l" defTabSz="1011238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◼︎電腦硬體內部分為五部分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1.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輸入單元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2.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算術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邏輯單元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3.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記憶單元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4.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控制單元</a:t>
            </a: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5.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輸出單元</a:t>
            </a:r>
            <a:endParaRPr lang="en-US" altLang="zh-TW" sz="3200" b="1" dirty="0">
              <a:solidFill>
                <a:srgbClr val="C00000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◼︎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控制單元、算術</a:t>
            </a: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/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邏輯單元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及一小部分的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solidFill>
                  <a:srgbClr val="C0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記憶單元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整合在一顆小晶片中，稱為中央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處理單元，也稱微處理器，是電腦運作的</a:t>
            </a:r>
            <a:endParaRPr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  <a:p>
            <a:pPr marL="0" indent="0" algn="just">
              <a:lnSpc>
                <a:spcPts val="3640"/>
              </a:lnSpc>
              <a:spcBef>
                <a:spcPts val="800"/>
              </a:spcBef>
              <a:buNone/>
              <a:defRPr>
                <a:latin typeface="Arial Unicode MS"/>
                <a:ea typeface="Arial Unicode MS"/>
                <a:cs typeface="Arial Unicode MS"/>
                <a:sym typeface="Arial Unicode MS"/>
              </a:defRPr>
            </a:pPr>
            <a:r>
              <a:rPr lang="en-US" altLang="zh-TW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    </a:t>
            </a:r>
            <a:r>
              <a:rPr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Arial Unicode MS"/>
                <a:sym typeface="Arial Unicode MS"/>
              </a:rPr>
              <a:t>核心。</a:t>
            </a:r>
            <a:endParaRPr lang="zh-TW" altLang="en-US" sz="3200" b="1" kern="0" baseline="0" dirty="0">
              <a:latin typeface="Microsoft JhengHei" panose="020B0604030504040204" pitchFamily="34" charset="-120"/>
              <a:ea typeface="Microsoft JhengHei" panose="020B0604030504040204" pitchFamily="34" charset="-120"/>
              <a:cs typeface="Arial Unicode MS"/>
              <a:sym typeface="Arial Unicode MS"/>
            </a:endParaRPr>
          </a:p>
        </p:txBody>
      </p:sp>
      <p:pic>
        <p:nvPicPr>
          <p:cNvPr id="5" name="圖片 5">
            <a:hlinkClick r:id="rId2"/>
            <a:extLst>
              <a:ext uri="{FF2B5EF4-FFF2-40B4-BE49-F238E27FC236}">
                <a16:creationId xmlns="" xmlns:a16="http://schemas.microsoft.com/office/drawing/2014/main" id="{2CF7EB1E-DA96-6C43-9A4B-3DD2AA81A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2490" y="1353708"/>
            <a:ext cx="2198270" cy="134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62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11671</TotalTime>
  <Words>2577</Words>
  <Application>Microsoft Office PowerPoint</Application>
  <PresentationFormat>如螢幕大小 (4:3)</PresentationFormat>
  <Paragraphs>540</Paragraphs>
  <Slides>63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63</vt:i4>
      </vt:variant>
    </vt:vector>
  </HeadingPairs>
  <TitlesOfParts>
    <vt:vector size="83" baseType="lpstr">
      <vt:lpstr>Arial Unicode MS</vt:lpstr>
      <vt:lpstr>Clear Sans</vt:lpstr>
      <vt:lpstr>Fira Sans</vt:lpstr>
      <vt:lpstr>HEITI SC MEDIUM</vt:lpstr>
      <vt:lpstr>Heiti TC Medium</vt:lpstr>
      <vt:lpstr>Helvetica Neue</vt:lpstr>
      <vt:lpstr>PingFang TC</vt:lpstr>
      <vt:lpstr>PingFang TC Semibold</vt:lpstr>
      <vt:lpstr>Ruda</vt:lpstr>
      <vt:lpstr>華康中圓體</vt:lpstr>
      <vt:lpstr>Microsoft JhengHei</vt:lpstr>
      <vt:lpstr>Microsoft JhengHei</vt:lpstr>
      <vt:lpstr>標楷體</vt:lpstr>
      <vt:lpstr>Arial</vt:lpstr>
      <vt:lpstr>Calibri</vt:lpstr>
      <vt:lpstr>Cambria</vt:lpstr>
      <vt:lpstr>Garamond</vt:lpstr>
      <vt:lpstr>Times New Roman</vt:lpstr>
      <vt:lpstr>Wingdings</vt:lpstr>
      <vt:lpstr>自訂設計</vt:lpstr>
      <vt:lpstr>PowerPoint 簡報</vt:lpstr>
      <vt:lpstr>PowerPoint 簡報</vt:lpstr>
      <vt:lpstr>系統平臺的概念</vt:lpstr>
      <vt:lpstr> 系統平臺的概念</vt:lpstr>
      <vt:lpstr>系統平台組成架構</vt:lpstr>
      <vt:lpstr>電 腦 硬 體</vt:lpstr>
      <vt:lpstr>電 腦 硬 體</vt:lpstr>
      <vt:lpstr>電 腦 硬 體</vt:lpstr>
      <vt:lpstr>電 腦 硬 體</vt:lpstr>
      <vt:lpstr>中央處理器(CPU)</vt:lpstr>
      <vt:lpstr>中央處理器(CPU)</vt:lpstr>
      <vt:lpstr>電腦硬體:CPU</vt:lpstr>
      <vt:lpstr>電腦硬體: 記憶體</vt:lpstr>
      <vt:lpstr>電腦硬體:記憶體</vt:lpstr>
      <vt:lpstr>電腦硬體:記憶體</vt:lpstr>
      <vt:lpstr>基本輸入/輸出系統</vt:lpstr>
      <vt:lpstr>電腦硬體:記憶體</vt:lpstr>
      <vt:lpstr>電腦軟體</vt:lpstr>
      <vt:lpstr>電腦軟體</vt:lpstr>
      <vt:lpstr>系統平台組成架構</vt:lpstr>
      <vt:lpstr>作業系統</vt:lpstr>
      <vt:lpstr>電腦軟體：作業系統</vt:lpstr>
      <vt:lpstr>電腦軟體：函式庫</vt:lpstr>
      <vt:lpstr>電腦軟體：函式庫</vt:lpstr>
      <vt:lpstr>系統平臺的重要發展與演進</vt:lpstr>
      <vt:lpstr>系統平臺的重要發展與演進</vt:lpstr>
      <vt:lpstr>處理器的重要進展</vt:lpstr>
      <vt:lpstr>處理器的重要進展</vt:lpstr>
      <vt:lpstr>記憶設備的演進</vt:lpstr>
      <vt:lpstr>記憶設備的演進</vt:lpstr>
      <vt:lpstr>記憶設備的演進</vt:lpstr>
      <vt:lpstr>記憶體的演進</vt:lpstr>
      <vt:lpstr>作業系統的演進</vt:lpstr>
      <vt:lpstr>從命令列到圖示介面</vt:lpstr>
      <vt:lpstr>從單工到多工作業</vt:lpstr>
      <vt:lpstr>網路的多元發展</vt:lpstr>
      <vt:lpstr>網路的多元發展</vt:lpstr>
      <vt:lpstr>系統平台的運作原理</vt:lpstr>
      <vt:lpstr>系統平台的運作原理</vt:lpstr>
      <vt:lpstr>系統平台的運作原理</vt:lpstr>
      <vt:lpstr>系統平臺的運作實例</vt:lpstr>
      <vt:lpstr>系統平臺的運作實例</vt:lpstr>
      <vt:lpstr>系統平臺的運作實例</vt:lpstr>
      <vt:lpstr>系統平臺的運作實例</vt:lpstr>
      <vt:lpstr>系統平臺的運作實例</vt:lpstr>
      <vt:lpstr>系統平臺的運作實例</vt:lpstr>
      <vt:lpstr>系統平臺的運作實例</vt:lpstr>
      <vt:lpstr>系統平臺的運作實例</vt:lpstr>
      <vt:lpstr>系統平臺的運作實例</vt:lpstr>
      <vt:lpstr>電腦系統資源</vt:lpstr>
      <vt:lpstr>電腦系統資源</vt:lpstr>
      <vt:lpstr> 硬碟的使用分配</vt:lpstr>
      <vt:lpstr>電腦資源: 網路連線</vt:lpstr>
      <vt:lpstr>    工作管理員</vt:lpstr>
      <vt:lpstr>          CPU效能</vt:lpstr>
      <vt:lpstr>檢視CPU效能</vt:lpstr>
      <vt:lpstr>檢視硬碟使用情形</vt:lpstr>
      <vt:lpstr>檢視網路傳送情形</vt:lpstr>
      <vt:lpstr>傳輸速度</vt:lpstr>
      <vt:lpstr>檢視GPU使用情形</vt:lpstr>
      <vt:lpstr>GPU 與 CPU</vt:lpstr>
      <vt:lpstr>PowerPoint 簡報</vt:lpstr>
      <vt:lpstr>問題與討論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cp:lastModifiedBy>呂唯楨</cp:lastModifiedBy>
  <cp:revision>556</cp:revision>
  <cp:lastPrinted>2021-02-17T06:20:37Z</cp:lastPrinted>
  <dcterms:modified xsi:type="dcterms:W3CDTF">2023-07-05T03:22:28Z</dcterms:modified>
</cp:coreProperties>
</file>