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ppt/theme/themeOverride3.xml" ContentType="application/vnd.openxmlformats-officedocument.themeOverride+xml"/>
  <Override PartName="/ppt/theme/themeOverride4.xml" ContentType="application/vnd.openxmlformats-officedocument.themeOverride+xml"/>
  <Override PartName="/ppt/theme/themeOverride5.xml" ContentType="application/vnd.openxmlformats-officedocument.themeOverride+xml"/>
  <Override PartName="/ppt/theme/themeOverride6.xml" ContentType="application/vnd.openxmlformats-officedocument.themeOverride+xml"/>
  <Override PartName="/ppt/notesSlides/notesSlide2.xml" ContentType="application/vnd.openxmlformats-officedocument.presentationml.notesSlide+xml"/>
  <Override PartName="/ppt/theme/themeOverride7.xml" ContentType="application/vnd.openxmlformats-officedocument.themeOverride+xml"/>
  <Override PartName="/ppt/notesSlides/notesSlide3.xml" ContentType="application/vnd.openxmlformats-officedocument.presentationml.notesSlide+xml"/>
  <Override PartName="/ppt/theme/themeOverride8.xml" ContentType="application/vnd.openxmlformats-officedocument.themeOverride+xml"/>
  <Override PartName="/ppt/notesSlides/notesSlide4.xml" ContentType="application/vnd.openxmlformats-officedocument.presentationml.notesSlide+xml"/>
  <Override PartName="/ppt/theme/themeOverride9.xml" ContentType="application/vnd.openxmlformats-officedocument.themeOverride+xml"/>
  <Override PartName="/ppt/notesSlides/notesSlide5.xml" ContentType="application/vnd.openxmlformats-officedocument.presentationml.notesSlide+xml"/>
  <Override PartName="/ppt/theme/themeOverride10.xml" ContentType="application/vnd.openxmlformats-officedocument.themeOverr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1"/>
  </p:notesMasterIdLst>
  <p:sldIdLst>
    <p:sldId id="276" r:id="rId2"/>
    <p:sldId id="277" r:id="rId3"/>
    <p:sldId id="451" r:id="rId4"/>
    <p:sldId id="544" r:id="rId5"/>
    <p:sldId id="518" r:id="rId6"/>
    <p:sldId id="519" r:id="rId7"/>
    <p:sldId id="520" r:id="rId8"/>
    <p:sldId id="524" r:id="rId9"/>
    <p:sldId id="521" r:id="rId10"/>
    <p:sldId id="529" r:id="rId11"/>
    <p:sldId id="526" r:id="rId12"/>
    <p:sldId id="538" r:id="rId13"/>
    <p:sldId id="539" r:id="rId14"/>
    <p:sldId id="540" r:id="rId15"/>
    <p:sldId id="541" r:id="rId16"/>
    <p:sldId id="531" r:id="rId17"/>
    <p:sldId id="543" r:id="rId18"/>
    <p:sldId id="542" r:id="rId19"/>
    <p:sldId id="369" r:id="rId20"/>
  </p:sldIdLst>
  <p:sldSz cx="10080625" cy="7200900"/>
  <p:notesSz cx="7099300" cy="10234613"/>
  <p:defaultTextStyle>
    <a:defPPr>
      <a:defRPr lang="zh-TW"/>
    </a:defPPr>
    <a:lvl1pPr algn="l" rtl="0" eaLnBrk="0" fontAlgn="base" hangingPunct="0">
      <a:spcBef>
        <a:spcPct val="0"/>
      </a:spcBef>
      <a:spcAft>
        <a:spcPct val="0"/>
      </a:spcAft>
      <a:defRPr kumimoji="1" sz="2000" kern="1200" baseline="-25000">
        <a:solidFill>
          <a:schemeClr val="tx1"/>
        </a:solidFill>
        <a:latin typeface="Arial" panose="020B0604020202020204" pitchFamily="34" charset="0"/>
        <a:ea typeface="新細明體" panose="02020500000000000000" pitchFamily="18" charset="-120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umimoji="1" sz="2000" kern="1200" baseline="-25000">
        <a:solidFill>
          <a:schemeClr val="tx1"/>
        </a:solidFill>
        <a:latin typeface="Arial" panose="020B0604020202020204" pitchFamily="34" charset="0"/>
        <a:ea typeface="新細明體" panose="02020500000000000000" pitchFamily="18" charset="-120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umimoji="1" sz="2000" kern="1200" baseline="-25000">
        <a:solidFill>
          <a:schemeClr val="tx1"/>
        </a:solidFill>
        <a:latin typeface="Arial" panose="020B0604020202020204" pitchFamily="34" charset="0"/>
        <a:ea typeface="新細明體" panose="02020500000000000000" pitchFamily="18" charset="-120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umimoji="1" sz="2000" kern="1200" baseline="-25000">
        <a:solidFill>
          <a:schemeClr val="tx1"/>
        </a:solidFill>
        <a:latin typeface="Arial" panose="020B0604020202020204" pitchFamily="34" charset="0"/>
        <a:ea typeface="新細明體" panose="02020500000000000000" pitchFamily="18" charset="-120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umimoji="1" sz="2000" kern="1200" baseline="-25000">
        <a:solidFill>
          <a:schemeClr val="tx1"/>
        </a:solidFill>
        <a:latin typeface="Arial" panose="020B0604020202020204" pitchFamily="34" charset="0"/>
        <a:ea typeface="新細明體" panose="02020500000000000000" pitchFamily="18" charset="-120"/>
        <a:cs typeface="+mn-cs"/>
      </a:defRPr>
    </a:lvl5pPr>
    <a:lvl6pPr marL="2286000" algn="l" defTabSz="914400" rtl="0" eaLnBrk="1" latinLnBrk="0" hangingPunct="1">
      <a:defRPr kumimoji="1" sz="2000" kern="1200" baseline="-25000">
        <a:solidFill>
          <a:schemeClr val="tx1"/>
        </a:solidFill>
        <a:latin typeface="Arial" panose="020B0604020202020204" pitchFamily="34" charset="0"/>
        <a:ea typeface="新細明體" panose="02020500000000000000" pitchFamily="18" charset="-120"/>
        <a:cs typeface="+mn-cs"/>
      </a:defRPr>
    </a:lvl6pPr>
    <a:lvl7pPr marL="2743200" algn="l" defTabSz="914400" rtl="0" eaLnBrk="1" latinLnBrk="0" hangingPunct="1">
      <a:defRPr kumimoji="1" sz="2000" kern="1200" baseline="-25000">
        <a:solidFill>
          <a:schemeClr val="tx1"/>
        </a:solidFill>
        <a:latin typeface="Arial" panose="020B0604020202020204" pitchFamily="34" charset="0"/>
        <a:ea typeface="新細明體" panose="02020500000000000000" pitchFamily="18" charset="-120"/>
        <a:cs typeface="+mn-cs"/>
      </a:defRPr>
    </a:lvl7pPr>
    <a:lvl8pPr marL="3200400" algn="l" defTabSz="914400" rtl="0" eaLnBrk="1" latinLnBrk="0" hangingPunct="1">
      <a:defRPr kumimoji="1" sz="2000" kern="1200" baseline="-25000">
        <a:solidFill>
          <a:schemeClr val="tx1"/>
        </a:solidFill>
        <a:latin typeface="Arial" panose="020B0604020202020204" pitchFamily="34" charset="0"/>
        <a:ea typeface="新細明體" panose="02020500000000000000" pitchFamily="18" charset="-120"/>
        <a:cs typeface="+mn-cs"/>
      </a:defRPr>
    </a:lvl8pPr>
    <a:lvl9pPr marL="3657600" algn="l" defTabSz="914400" rtl="0" eaLnBrk="1" latinLnBrk="0" hangingPunct="1">
      <a:defRPr kumimoji="1" sz="2000" kern="1200" baseline="-25000">
        <a:solidFill>
          <a:schemeClr val="tx1"/>
        </a:solidFill>
        <a:latin typeface="Arial" panose="020B0604020202020204" pitchFamily="34" charset="0"/>
        <a:ea typeface="新細明體" panose="02020500000000000000" pitchFamily="18" charset="-120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268">
          <p15:clr>
            <a:srgbClr val="A4A3A4"/>
          </p15:clr>
        </p15:guide>
        <p15:guide id="2" pos="3175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B0DE"/>
    <a:srgbClr val="BBE0E3"/>
    <a:srgbClr val="D8E7D5"/>
    <a:srgbClr val="000000"/>
    <a:srgbClr val="E36082"/>
    <a:srgbClr val="DE5827"/>
    <a:srgbClr val="C3502A"/>
    <a:srgbClr val="B7508F"/>
    <a:srgbClr val="3A7CBA"/>
    <a:srgbClr val="C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485" autoAdjust="0"/>
    <p:restoredTop sz="92215" autoAdjust="0"/>
  </p:normalViewPr>
  <p:slideViewPr>
    <p:cSldViewPr>
      <p:cViewPr varScale="1">
        <p:scale>
          <a:sx n="64" d="100"/>
          <a:sy n="64" d="100"/>
        </p:scale>
        <p:origin x="1218" y="102"/>
      </p:cViewPr>
      <p:guideLst>
        <p:guide orient="horz" pos="2268"/>
        <p:guide pos="3175"/>
      </p:guideLst>
    </p:cSldViewPr>
  </p:slideViewPr>
  <p:outlineViewPr>
    <p:cViewPr>
      <p:scale>
        <a:sx n="33" d="100"/>
        <a:sy n="33" d="100"/>
      </p:scale>
      <p:origin x="0" y="-12376"/>
    </p:cViewPr>
  </p:outlineViewPr>
  <p:notesTextViewPr>
    <p:cViewPr>
      <p:scale>
        <a:sx n="75" d="100"/>
        <a:sy n="75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Rectangle 2">
            <a:extLst>
              <a:ext uri="{FF2B5EF4-FFF2-40B4-BE49-F238E27FC236}">
                <a16:creationId xmlns:a16="http://schemas.microsoft.com/office/drawing/2014/main" xmlns="" id="{DA2BD76C-B549-E347-A457-DA391B2F8BF9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76575" cy="51117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9048" tIns="49524" rIns="99048" bIns="49524" numCol="1" anchor="t" anchorCtr="0" compatLnSpc="1">
            <a:prstTxWarp prst="textNoShape">
              <a:avLst/>
            </a:prstTxWarp>
          </a:bodyPr>
          <a:lstStyle>
            <a:lvl1pPr defTabSz="990600" eaLnBrk="1" hangingPunct="1">
              <a:defRPr sz="1300" baseline="0">
                <a:latin typeface="Arial" charset="0"/>
                <a:ea typeface="新細明體" charset="-12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88067" name="Rectangle 3">
            <a:extLst>
              <a:ext uri="{FF2B5EF4-FFF2-40B4-BE49-F238E27FC236}">
                <a16:creationId xmlns:a16="http://schemas.microsoft.com/office/drawing/2014/main" xmlns="" id="{5251F058-9AD8-FA47-90AD-BA4A8AF26616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4021138" y="0"/>
            <a:ext cx="3076575" cy="51117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9048" tIns="49524" rIns="99048" bIns="49524" numCol="1" anchor="t" anchorCtr="0" compatLnSpc="1">
            <a:prstTxWarp prst="textNoShape">
              <a:avLst/>
            </a:prstTxWarp>
          </a:bodyPr>
          <a:lstStyle>
            <a:lvl1pPr algn="r" defTabSz="990600" eaLnBrk="1" hangingPunct="1">
              <a:defRPr sz="1300" baseline="0">
                <a:latin typeface="Arial" charset="0"/>
                <a:ea typeface="新細明體" charset="-12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12292" name="Rectangle 4">
            <a:extLst>
              <a:ext uri="{FF2B5EF4-FFF2-40B4-BE49-F238E27FC236}">
                <a16:creationId xmlns:a16="http://schemas.microsoft.com/office/drawing/2014/main" xmlns="" id="{311525EB-E880-6449-85F6-AB61B7005CBC}"/>
              </a:ext>
            </a:extLst>
          </p:cNvPr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863600" y="768350"/>
            <a:ext cx="5372100" cy="3836988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88069" name="Rectangle 5">
            <a:extLst>
              <a:ext uri="{FF2B5EF4-FFF2-40B4-BE49-F238E27FC236}">
                <a16:creationId xmlns:a16="http://schemas.microsoft.com/office/drawing/2014/main" xmlns="" id="{83760CE9-4465-4548-AFC8-435A6DE61ED5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09613" y="4860925"/>
            <a:ext cx="5680075" cy="4605338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9048" tIns="49524" rIns="99048" bIns="49524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noProof="0"/>
              <a:t>按一下以編輯母片</a:t>
            </a:r>
          </a:p>
          <a:p>
            <a:pPr lvl="1"/>
            <a:r>
              <a:rPr lang="zh-TW" altLang="en-US" noProof="0"/>
              <a:t>第二層</a:t>
            </a:r>
          </a:p>
          <a:p>
            <a:pPr lvl="2"/>
            <a:r>
              <a:rPr lang="zh-TW" altLang="en-US" noProof="0"/>
              <a:t>第三層</a:t>
            </a:r>
          </a:p>
          <a:p>
            <a:pPr lvl="3"/>
            <a:r>
              <a:rPr lang="zh-TW" altLang="en-US" noProof="0"/>
              <a:t>第四層</a:t>
            </a:r>
          </a:p>
          <a:p>
            <a:pPr lvl="4"/>
            <a:r>
              <a:rPr lang="zh-TW" altLang="en-US" noProof="0"/>
              <a:t>第五層</a:t>
            </a:r>
          </a:p>
        </p:txBody>
      </p:sp>
      <p:sp>
        <p:nvSpPr>
          <p:cNvPr id="88070" name="Rectangle 6">
            <a:extLst>
              <a:ext uri="{FF2B5EF4-FFF2-40B4-BE49-F238E27FC236}">
                <a16:creationId xmlns:a16="http://schemas.microsoft.com/office/drawing/2014/main" xmlns="" id="{2798D06E-44D8-5C43-B2CB-EE2FFD2FE763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721850"/>
            <a:ext cx="3076575" cy="51117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9048" tIns="49524" rIns="99048" bIns="49524" numCol="1" anchor="b" anchorCtr="0" compatLnSpc="1">
            <a:prstTxWarp prst="textNoShape">
              <a:avLst/>
            </a:prstTxWarp>
          </a:bodyPr>
          <a:lstStyle>
            <a:lvl1pPr defTabSz="990600" eaLnBrk="1" hangingPunct="1">
              <a:defRPr sz="1300" baseline="0">
                <a:latin typeface="Arial" charset="0"/>
                <a:ea typeface="新細明體" charset="-12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88071" name="Rectangle 7">
            <a:extLst>
              <a:ext uri="{FF2B5EF4-FFF2-40B4-BE49-F238E27FC236}">
                <a16:creationId xmlns:a16="http://schemas.microsoft.com/office/drawing/2014/main" xmlns="" id="{C806492E-26F4-644C-B756-A876D3082ADF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021138" y="9721850"/>
            <a:ext cx="3076575" cy="51117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9048" tIns="49524" rIns="99048" bIns="49524" numCol="1" anchor="b" anchorCtr="0" compatLnSpc="1">
            <a:prstTxWarp prst="textNoShape">
              <a:avLst/>
            </a:prstTxWarp>
          </a:bodyPr>
          <a:lstStyle>
            <a:lvl1pPr algn="r" defTabSz="990600" eaLnBrk="1" hangingPunct="1">
              <a:defRPr sz="1300" baseline="0"/>
            </a:lvl1pPr>
          </a:lstStyle>
          <a:p>
            <a:pPr>
              <a:defRPr/>
            </a:pPr>
            <a:fld id="{120F3185-A2E3-104D-AB43-FF4C91FFDE93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428588186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新細明體" charset="-120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新細明體" charset="-120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新細明體" charset="-120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新細明體" charset="-120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新細明體" charset="-120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投影片影像版面配置區 1">
            <a:extLst>
              <a:ext uri="{FF2B5EF4-FFF2-40B4-BE49-F238E27FC236}">
                <a16:creationId xmlns:a16="http://schemas.microsoft.com/office/drawing/2014/main" xmlns="" id="{B682CB67-661D-D44D-8090-FAF7EDB3AE91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386" name="備忘稿版面配置區 2">
            <a:extLst>
              <a:ext uri="{FF2B5EF4-FFF2-40B4-BE49-F238E27FC236}">
                <a16:creationId xmlns:a16="http://schemas.microsoft.com/office/drawing/2014/main" xmlns="" id="{7D303AB8-8FB3-3543-B3BD-C6A6E1D3D3C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TW" altLang="en-US">
              <a:latin typeface="Arial" panose="020B0604020202020204" pitchFamily="34" charset="0"/>
              <a:ea typeface="新細明體" panose="02020500000000000000" pitchFamily="18" charset="-120"/>
            </a:endParaRPr>
          </a:p>
        </p:txBody>
      </p:sp>
      <p:sp>
        <p:nvSpPr>
          <p:cNvPr id="16387" name="投影片編號版面配置區 3">
            <a:extLst>
              <a:ext uri="{FF2B5EF4-FFF2-40B4-BE49-F238E27FC236}">
                <a16:creationId xmlns:a16="http://schemas.microsoft.com/office/drawing/2014/main" xmlns="" id="{BB52A778-BF84-4547-A245-56A66212EC88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90600">
              <a:defRPr kumimoji="1" sz="20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 defTabSz="990600">
              <a:defRPr kumimoji="1" sz="20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 defTabSz="990600">
              <a:defRPr kumimoji="1" sz="20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 defTabSz="990600">
              <a:defRPr kumimoji="1" sz="20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 defTabSz="990600">
              <a:defRPr kumimoji="1" sz="20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 kumimoji="1" sz="20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 kumimoji="1" sz="20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 kumimoji="1" sz="20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 kumimoji="1" sz="20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fld id="{EF6EB913-4129-8E44-B07E-50CB6CBEE1B7}" type="slidenum">
              <a:rPr lang="en-US" altLang="zh-TW" sz="1300" baseline="0" smtClean="0"/>
              <a:pPr/>
              <a:t>2</a:t>
            </a:fld>
            <a:endParaRPr lang="en-US" altLang="zh-TW" sz="1300" baseline="0"/>
          </a:p>
        </p:txBody>
      </p:sp>
    </p:spTree>
    <p:extLst>
      <p:ext uri="{BB962C8B-B14F-4D97-AF65-F5344CB8AC3E}">
        <p14:creationId xmlns:p14="http://schemas.microsoft.com/office/powerpoint/2010/main" val="407728485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120F3185-A2E3-104D-AB43-FF4C91FFDE93}" type="slidenum">
              <a:rPr lang="en-US" altLang="zh-TW" smtClean="0"/>
              <a:pPr>
                <a:defRPr/>
              </a:pPr>
              <a:t>12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49152266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120F3185-A2E3-104D-AB43-FF4C91FFDE93}" type="slidenum">
              <a:rPr lang="en-US" altLang="zh-TW" smtClean="0"/>
              <a:pPr>
                <a:defRPr/>
              </a:pPr>
              <a:t>13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58928157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120F3185-A2E3-104D-AB43-FF4C91FFDE93}" type="slidenum">
              <a:rPr lang="en-US" altLang="zh-TW" smtClean="0"/>
              <a:pPr>
                <a:defRPr/>
              </a:pPr>
              <a:t>14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09200631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120F3185-A2E3-104D-AB43-FF4C91FFDE93}" type="slidenum">
              <a:rPr lang="en-US" altLang="zh-TW" smtClean="0"/>
              <a:pPr>
                <a:defRPr/>
              </a:pPr>
              <a:t>15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80208457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120F3185-A2E3-104D-AB43-FF4C91FFDE93}" type="slidenum">
              <a:rPr lang="en-US" altLang="zh-TW" smtClean="0"/>
              <a:pPr>
                <a:defRPr/>
              </a:pPr>
              <a:t>16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81367902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755650" y="2236788"/>
            <a:ext cx="8569325" cy="1543050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512888" y="4079875"/>
            <a:ext cx="7056437" cy="18415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zh-TW" altLang="en-US"/>
              <a:t>按一下以編輯母片副標題樣式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xmlns="" id="{0755D5E4-20D9-C64F-B01A-C41F72C3DCE4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xmlns="" id="{28042F3B-B387-D545-83B6-9E1BD52DA8F7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xmlns="" id="{DCD15E35-9F95-D14D-B4DA-469DD7CCF14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73BCCE8-B13F-0E47-85E3-B4E506F1481E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4497547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xmlns="" id="{B5768F0B-14E7-9849-BEB7-F2D1CA847AA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xmlns="" id="{815DB11B-10EA-D64E-ABAC-4289156460CD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xmlns="" id="{8F5787B5-6DC3-5141-88A0-01517F9BD4AF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F46F01E-01EF-0847-9B8E-37F74DC386CF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0820145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7310438" y="287338"/>
            <a:ext cx="2266950" cy="6145212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504825" y="287338"/>
            <a:ext cx="6653213" cy="6145212"/>
          </a:xfrm>
        </p:spPr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xmlns="" id="{57B6FBCC-C200-D546-BB3F-9B29602A78C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xmlns="" id="{E1C6355F-5C64-EA47-A021-A7A8D924F4DB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xmlns="" id="{B319CDF8-402C-484A-99A0-94E3B06083BD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194583E-0940-964E-9F29-F0F994C781F8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2219644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xmlns="" id="{F48C7520-85B1-274A-A871-0CFBE5EB05AD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xmlns="" id="{ACA54527-0F76-9F4A-ABF1-4AEF6096F293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xmlns="" id="{487D3BCA-0739-5846-AC39-6249CB32185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2E623E6-2A19-664E-8822-CC8B9AD4AB93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0546663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96925" y="4627563"/>
            <a:ext cx="8567738" cy="1430337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96925" y="3052763"/>
            <a:ext cx="8567738" cy="1574800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xmlns="" id="{710979A9-D4D0-8B47-B0B7-825813E7D842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xmlns="" id="{F050F6B4-ACB9-774E-9E20-630315F3CE3D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xmlns="" id="{029921F1-7FDE-6041-A941-2FE6FFAD269C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9B5CEBA-F2B5-734D-B37E-944A311BA143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8079588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504825" y="1679575"/>
            <a:ext cx="4459288" cy="47529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5116513" y="1679575"/>
            <a:ext cx="4460875" cy="47529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683D7229-D44E-2242-92B8-875E49587BE0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DDD1FE0C-CC7A-E746-B6C3-54406D8C8C5C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22DA347D-E6E6-7A42-AB5C-372EDDE626E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1203266-E5AE-9F4B-B967-5542C0329CD3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550135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504825" y="288925"/>
            <a:ext cx="9072563" cy="1200150"/>
          </a:xfrm>
        </p:spPr>
        <p:txBody>
          <a:bodyPr/>
          <a:lstStyle>
            <a:lvl1pPr>
              <a:defRPr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504825" y="1611313"/>
            <a:ext cx="4452938" cy="67310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504825" y="2284413"/>
            <a:ext cx="4452938" cy="414813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5121275" y="1611313"/>
            <a:ext cx="4456113" cy="67310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5121275" y="2284413"/>
            <a:ext cx="4456113" cy="414813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xmlns="" id="{19B9F994-E396-1240-A352-2FA2A41EC51E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xmlns="" id="{6AFBCD39-2BA3-7D4F-AABA-E0A522E929BE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xmlns="" id="{13DB1AC0-EC55-5D47-B997-A012E027506A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D8320D0-C399-0247-9BC3-FECB34839E19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4998414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6">
            <a:extLst>
              <a:ext uri="{FF2B5EF4-FFF2-40B4-BE49-F238E27FC236}">
                <a16:creationId xmlns:a16="http://schemas.microsoft.com/office/drawing/2014/main" xmlns="" id="{15EFF0E2-C650-E34A-BF52-3E43866BE05F}"/>
              </a:ext>
            </a:extLst>
          </p:cNvPr>
          <p:cNvSpPr>
            <a:spLocks noGrp="1" noChangeArrowheads="1"/>
          </p:cNvSpPr>
          <p:nvPr>
            <p:ph type="sldNum" sz="quarter" idx="10"/>
          </p:nvPr>
        </p:nvSpPr>
        <p:spPr>
          <a:xfrm>
            <a:off x="2519363" y="6840538"/>
            <a:ext cx="2352675" cy="501650"/>
          </a:xfrm>
        </p:spPr>
        <p:txBody>
          <a:bodyPr/>
          <a:lstStyle>
            <a:lvl1pPr>
              <a:defRPr sz="1400"/>
            </a:lvl1pPr>
          </a:lstStyle>
          <a:p>
            <a:pPr>
              <a:defRPr/>
            </a:pPr>
            <a:fld id="{C3FFB77C-4C85-004D-AC5A-67668C5A18EC}" type="slidenum">
              <a:rPr lang="en-US" altLang="zh-TW"/>
              <a:pPr>
                <a:defRPr/>
              </a:pPr>
              <a:t>‹#›</a:t>
            </a:fld>
            <a:endParaRPr lang="en-US" altLang="zh-TW" dirty="0"/>
          </a:p>
        </p:txBody>
      </p:sp>
      <p:pic>
        <p:nvPicPr>
          <p:cNvPr id="4" name="圖片 1">
            <a:extLst>
              <a:ext uri="{FF2B5EF4-FFF2-40B4-BE49-F238E27FC236}">
                <a16:creationId xmlns:a16="http://schemas.microsoft.com/office/drawing/2014/main" xmlns="" id="{9B9FBA43-B5EB-1B40-82C1-E83A88A0BFA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0080625" cy="7200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矩形 4"/>
          <p:cNvSpPr/>
          <p:nvPr userDrawn="1"/>
        </p:nvSpPr>
        <p:spPr>
          <a:xfrm>
            <a:off x="8873681" y="144066"/>
            <a:ext cx="1206944" cy="350729"/>
          </a:xfrm>
          <a:prstGeom prst="rect">
            <a:avLst/>
          </a:prstGeom>
          <a:solidFill>
            <a:srgbClr val="6F5B9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6" name="矩形 5"/>
          <p:cNvSpPr/>
          <p:nvPr userDrawn="1"/>
        </p:nvSpPr>
        <p:spPr>
          <a:xfrm>
            <a:off x="8909193" y="170700"/>
            <a:ext cx="684000" cy="28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4789331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6">
            <a:extLst>
              <a:ext uri="{FF2B5EF4-FFF2-40B4-BE49-F238E27FC236}">
                <a16:creationId xmlns:a16="http://schemas.microsoft.com/office/drawing/2014/main" xmlns="" id="{15EFF0E2-C650-E34A-BF52-3E43866BE05F}"/>
              </a:ext>
            </a:extLst>
          </p:cNvPr>
          <p:cNvSpPr>
            <a:spLocks noGrp="1" noChangeArrowheads="1"/>
          </p:cNvSpPr>
          <p:nvPr>
            <p:ph type="sldNum" sz="quarter" idx="10"/>
          </p:nvPr>
        </p:nvSpPr>
        <p:spPr>
          <a:xfrm>
            <a:off x="2519363" y="6840538"/>
            <a:ext cx="2352675" cy="501650"/>
          </a:xfrm>
        </p:spPr>
        <p:txBody>
          <a:bodyPr/>
          <a:lstStyle>
            <a:lvl1pPr>
              <a:defRPr sz="1400"/>
            </a:lvl1pPr>
          </a:lstStyle>
          <a:p>
            <a:pPr>
              <a:defRPr/>
            </a:pPr>
            <a:fld id="{C3FFB77C-4C85-004D-AC5A-67668C5A18EC}" type="slidenum">
              <a:rPr lang="en-US" altLang="zh-TW"/>
              <a:pPr>
                <a:defRPr/>
              </a:pPr>
              <a:t>‹#›</a:t>
            </a:fld>
            <a:endParaRPr lang="en-US" altLang="zh-TW" dirty="0"/>
          </a:p>
        </p:txBody>
      </p:sp>
      <p:pic>
        <p:nvPicPr>
          <p:cNvPr id="4" name="圖片 1">
            <a:extLst>
              <a:ext uri="{FF2B5EF4-FFF2-40B4-BE49-F238E27FC236}">
                <a16:creationId xmlns:a16="http://schemas.microsoft.com/office/drawing/2014/main" xmlns="" id="{9B9FBA43-B5EB-1B40-82C1-E83A88A0BFA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0080625" cy="7200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635199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504825" y="287338"/>
            <a:ext cx="3316288" cy="12192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941763" y="287338"/>
            <a:ext cx="5635625" cy="614521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504825" y="1506538"/>
            <a:ext cx="3316288" cy="492601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E35A123E-2550-0841-A51C-EF76F3C3473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A5E9721A-91E0-3143-B8D5-A26B62270E4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63F31A8D-BB5D-6844-BBEE-EDFE653793D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F75D552-AA16-5C48-ACB5-120610EDEB13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3874816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976438" y="5040313"/>
            <a:ext cx="6048375" cy="595312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976438" y="642938"/>
            <a:ext cx="6048375" cy="432117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zh-TW" altLang="en-US" noProof="0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976438" y="5635625"/>
            <a:ext cx="6048375" cy="84455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575FFCAF-07E7-1F42-9FE7-34212A9877C3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AD5487D2-4E8F-454A-AE62-D1CBA1C31327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614EACBF-3FDE-EA44-8AB2-95EFA995BAF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9A451C3-8186-8243-B6E0-1C52DBA68AA9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3076126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55516">
            <a:alpha val="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>
            <a:extLst>
              <a:ext uri="{FF2B5EF4-FFF2-40B4-BE49-F238E27FC236}">
                <a16:creationId xmlns:a16="http://schemas.microsoft.com/office/drawing/2014/main" xmlns="" id="{8CFCD4EC-424E-8947-B752-6F01E273CF6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504825" y="287338"/>
            <a:ext cx="9072563" cy="12017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01133" tIns="50566" rIns="101133" bIns="50566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/>
              <a:t>按一下以編輯母片標題樣式</a:t>
            </a:r>
          </a:p>
        </p:txBody>
      </p:sp>
      <p:sp>
        <p:nvSpPr>
          <p:cNvPr id="1027" name="Rectangle 3">
            <a:extLst>
              <a:ext uri="{FF2B5EF4-FFF2-40B4-BE49-F238E27FC236}">
                <a16:creationId xmlns:a16="http://schemas.microsoft.com/office/drawing/2014/main" xmlns="" id="{18D2A1E1-7AD4-D643-8B76-C1155BCDC42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504825" y="1679575"/>
            <a:ext cx="9072563" cy="4752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01133" tIns="50566" rIns="101133" bIns="50566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/>
              <a:t>按一下以編輯母片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xmlns="" id="{F8AEACF8-345F-8443-99E1-264AC0DB6928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504825" y="6556375"/>
            <a:ext cx="2351088" cy="5016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101133" tIns="50566" rIns="101133" bIns="50566" numCol="1" anchor="t" anchorCtr="0" compatLnSpc="1">
            <a:prstTxWarp prst="textNoShape">
              <a:avLst/>
            </a:prstTxWarp>
          </a:bodyPr>
          <a:lstStyle>
            <a:lvl1pPr defTabSz="1011238" eaLnBrk="1" hangingPunct="1">
              <a:defRPr sz="1500" baseline="0">
                <a:latin typeface="Arial" charset="0"/>
                <a:ea typeface="新細明體" charset="-12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xmlns="" id="{4B76ABD0-EA55-5140-84B2-3DC607213425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444875" y="6556375"/>
            <a:ext cx="3190875" cy="5016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101133" tIns="50566" rIns="101133" bIns="50566" numCol="1" anchor="t" anchorCtr="0" compatLnSpc="1">
            <a:prstTxWarp prst="textNoShape">
              <a:avLst/>
            </a:prstTxWarp>
          </a:bodyPr>
          <a:lstStyle>
            <a:lvl1pPr algn="ctr" defTabSz="1011238" eaLnBrk="1" hangingPunct="1">
              <a:defRPr sz="1500" baseline="0">
                <a:latin typeface="Arial" charset="0"/>
                <a:ea typeface="新細明體" charset="-12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xmlns="" id="{EDAC4B60-BA6E-1042-B333-477D58150BCB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224713" y="6556375"/>
            <a:ext cx="2352675" cy="5016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101133" tIns="50566" rIns="101133" bIns="50566" numCol="1" anchor="t" anchorCtr="0" compatLnSpc="1">
            <a:prstTxWarp prst="textNoShape">
              <a:avLst/>
            </a:prstTxWarp>
          </a:bodyPr>
          <a:lstStyle>
            <a:lvl1pPr algn="r" defTabSz="1011238" eaLnBrk="1" hangingPunct="1">
              <a:defRPr sz="1500" baseline="0"/>
            </a:lvl1pPr>
          </a:lstStyle>
          <a:p>
            <a:pPr>
              <a:defRPr/>
            </a:pPr>
            <a:fld id="{405B58DA-1AD2-3F4C-B167-629153D4EDE7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87" r:id="rId1"/>
    <p:sldLayoutId id="2147483788" r:id="rId2"/>
    <p:sldLayoutId id="2147483789" r:id="rId3"/>
    <p:sldLayoutId id="2147483790" r:id="rId4"/>
    <p:sldLayoutId id="2147483791" r:id="rId5"/>
    <p:sldLayoutId id="2147483796" r:id="rId6"/>
    <p:sldLayoutId id="2147483797" r:id="rId7"/>
    <p:sldLayoutId id="2147483792" r:id="rId8"/>
    <p:sldLayoutId id="2147483793" r:id="rId9"/>
    <p:sldLayoutId id="2147483794" r:id="rId10"/>
    <p:sldLayoutId id="2147483795" r:id="rId11"/>
  </p:sldLayoutIdLst>
  <p:hf hdr="0" ftr="0" dt="0"/>
  <p:txStyles>
    <p:titleStyle>
      <a:lvl1pPr algn="ctr" defTabSz="1011238" rtl="0" eaLnBrk="0" fontAlgn="base" hangingPunct="0">
        <a:spcBef>
          <a:spcPct val="0"/>
        </a:spcBef>
        <a:spcAft>
          <a:spcPct val="0"/>
        </a:spcAft>
        <a:defRPr kumimoji="1" sz="4900">
          <a:solidFill>
            <a:schemeClr val="tx2"/>
          </a:solidFill>
          <a:latin typeface="+mj-lt"/>
          <a:ea typeface="+mj-ea"/>
          <a:cs typeface="+mj-cs"/>
        </a:defRPr>
      </a:lvl1pPr>
      <a:lvl2pPr algn="ctr" defTabSz="1011238" rtl="0" eaLnBrk="0" fontAlgn="base" hangingPunct="0">
        <a:spcBef>
          <a:spcPct val="0"/>
        </a:spcBef>
        <a:spcAft>
          <a:spcPct val="0"/>
        </a:spcAft>
        <a:defRPr kumimoji="1" sz="4900">
          <a:solidFill>
            <a:schemeClr val="tx2"/>
          </a:solidFill>
          <a:latin typeface="Arial" charset="0"/>
          <a:ea typeface="新細明體" charset="-120"/>
        </a:defRPr>
      </a:lvl2pPr>
      <a:lvl3pPr algn="ctr" defTabSz="1011238" rtl="0" eaLnBrk="0" fontAlgn="base" hangingPunct="0">
        <a:spcBef>
          <a:spcPct val="0"/>
        </a:spcBef>
        <a:spcAft>
          <a:spcPct val="0"/>
        </a:spcAft>
        <a:defRPr kumimoji="1" sz="4900">
          <a:solidFill>
            <a:schemeClr val="tx2"/>
          </a:solidFill>
          <a:latin typeface="Arial" charset="0"/>
          <a:ea typeface="新細明體" charset="-120"/>
        </a:defRPr>
      </a:lvl3pPr>
      <a:lvl4pPr algn="ctr" defTabSz="1011238" rtl="0" eaLnBrk="0" fontAlgn="base" hangingPunct="0">
        <a:spcBef>
          <a:spcPct val="0"/>
        </a:spcBef>
        <a:spcAft>
          <a:spcPct val="0"/>
        </a:spcAft>
        <a:defRPr kumimoji="1" sz="4900">
          <a:solidFill>
            <a:schemeClr val="tx2"/>
          </a:solidFill>
          <a:latin typeface="Arial" charset="0"/>
          <a:ea typeface="新細明體" charset="-120"/>
        </a:defRPr>
      </a:lvl4pPr>
      <a:lvl5pPr algn="ctr" defTabSz="1011238" rtl="0" eaLnBrk="0" fontAlgn="base" hangingPunct="0">
        <a:spcBef>
          <a:spcPct val="0"/>
        </a:spcBef>
        <a:spcAft>
          <a:spcPct val="0"/>
        </a:spcAft>
        <a:defRPr kumimoji="1" sz="4900">
          <a:solidFill>
            <a:schemeClr val="tx2"/>
          </a:solidFill>
          <a:latin typeface="Arial" charset="0"/>
          <a:ea typeface="新細明體" charset="-120"/>
        </a:defRPr>
      </a:lvl5pPr>
      <a:lvl6pPr marL="457200" algn="ctr" defTabSz="1011238" rtl="0" fontAlgn="base">
        <a:spcBef>
          <a:spcPct val="0"/>
        </a:spcBef>
        <a:spcAft>
          <a:spcPct val="0"/>
        </a:spcAft>
        <a:defRPr kumimoji="1" sz="4900">
          <a:solidFill>
            <a:schemeClr val="tx2"/>
          </a:solidFill>
          <a:latin typeface="Arial" charset="0"/>
          <a:ea typeface="新細明體" charset="-120"/>
        </a:defRPr>
      </a:lvl6pPr>
      <a:lvl7pPr marL="914400" algn="ctr" defTabSz="1011238" rtl="0" fontAlgn="base">
        <a:spcBef>
          <a:spcPct val="0"/>
        </a:spcBef>
        <a:spcAft>
          <a:spcPct val="0"/>
        </a:spcAft>
        <a:defRPr kumimoji="1" sz="4900">
          <a:solidFill>
            <a:schemeClr val="tx2"/>
          </a:solidFill>
          <a:latin typeface="Arial" charset="0"/>
          <a:ea typeface="新細明體" charset="-120"/>
        </a:defRPr>
      </a:lvl7pPr>
      <a:lvl8pPr marL="1371600" algn="ctr" defTabSz="1011238" rtl="0" fontAlgn="base">
        <a:spcBef>
          <a:spcPct val="0"/>
        </a:spcBef>
        <a:spcAft>
          <a:spcPct val="0"/>
        </a:spcAft>
        <a:defRPr kumimoji="1" sz="4900">
          <a:solidFill>
            <a:schemeClr val="tx2"/>
          </a:solidFill>
          <a:latin typeface="Arial" charset="0"/>
          <a:ea typeface="新細明體" charset="-120"/>
        </a:defRPr>
      </a:lvl8pPr>
      <a:lvl9pPr marL="1828800" algn="ctr" defTabSz="1011238" rtl="0" fontAlgn="base">
        <a:spcBef>
          <a:spcPct val="0"/>
        </a:spcBef>
        <a:spcAft>
          <a:spcPct val="0"/>
        </a:spcAft>
        <a:defRPr kumimoji="1" sz="4900">
          <a:solidFill>
            <a:schemeClr val="tx2"/>
          </a:solidFill>
          <a:latin typeface="Arial" charset="0"/>
          <a:ea typeface="新細明體" charset="-120"/>
        </a:defRPr>
      </a:lvl9pPr>
    </p:titleStyle>
    <p:bodyStyle>
      <a:lvl1pPr marL="379413" indent="-379413" algn="l" defTabSz="1011238" rtl="0" eaLnBrk="0" fontAlgn="base" hangingPunct="0">
        <a:spcBef>
          <a:spcPct val="20000"/>
        </a:spcBef>
        <a:spcAft>
          <a:spcPct val="0"/>
        </a:spcAft>
        <a:buChar char="•"/>
        <a:defRPr kumimoji="1" sz="3500">
          <a:solidFill>
            <a:schemeClr val="tx1"/>
          </a:solidFill>
          <a:latin typeface="+mn-lt"/>
          <a:ea typeface="+mn-ea"/>
          <a:cs typeface="+mn-cs"/>
        </a:defRPr>
      </a:lvl1pPr>
      <a:lvl2pPr marL="822325" indent="-315913" algn="l" defTabSz="1011238" rtl="0" eaLnBrk="0" fontAlgn="base" hangingPunct="0">
        <a:spcBef>
          <a:spcPct val="20000"/>
        </a:spcBef>
        <a:spcAft>
          <a:spcPct val="0"/>
        </a:spcAft>
        <a:buChar char="–"/>
        <a:defRPr kumimoji="1" sz="3100">
          <a:solidFill>
            <a:schemeClr val="tx1"/>
          </a:solidFill>
          <a:latin typeface="+mn-lt"/>
          <a:ea typeface="+mn-ea"/>
        </a:defRPr>
      </a:lvl2pPr>
      <a:lvl3pPr marL="1263650" indent="-252413" algn="l" defTabSz="1011238" rtl="0" eaLnBrk="0" fontAlgn="base" hangingPunct="0">
        <a:spcBef>
          <a:spcPct val="20000"/>
        </a:spcBef>
        <a:spcAft>
          <a:spcPct val="0"/>
        </a:spcAft>
        <a:buChar char="•"/>
        <a:defRPr kumimoji="1" sz="2700">
          <a:solidFill>
            <a:schemeClr val="tx1"/>
          </a:solidFill>
          <a:latin typeface="+mn-lt"/>
          <a:ea typeface="+mn-ea"/>
        </a:defRPr>
      </a:lvl3pPr>
      <a:lvl4pPr marL="1770063" indent="-252413" algn="l" defTabSz="1011238" rtl="0" eaLnBrk="0" fontAlgn="base" hangingPunct="0">
        <a:spcBef>
          <a:spcPct val="20000"/>
        </a:spcBef>
        <a:spcAft>
          <a:spcPct val="0"/>
        </a:spcAft>
        <a:buChar char="–"/>
        <a:defRPr kumimoji="1" sz="2200">
          <a:solidFill>
            <a:schemeClr val="tx1"/>
          </a:solidFill>
          <a:latin typeface="+mn-lt"/>
          <a:ea typeface="+mn-ea"/>
        </a:defRPr>
      </a:lvl4pPr>
      <a:lvl5pPr marL="2274888" indent="-252413" algn="l" defTabSz="1011238" rtl="0" eaLnBrk="0" fontAlgn="base" hangingPunct="0">
        <a:spcBef>
          <a:spcPct val="20000"/>
        </a:spcBef>
        <a:spcAft>
          <a:spcPct val="0"/>
        </a:spcAft>
        <a:buChar char="»"/>
        <a:defRPr kumimoji="1" sz="2200">
          <a:solidFill>
            <a:schemeClr val="tx1"/>
          </a:solidFill>
          <a:latin typeface="+mn-lt"/>
          <a:ea typeface="+mn-ea"/>
        </a:defRPr>
      </a:lvl5pPr>
      <a:lvl6pPr marL="2732088" indent="-252413" algn="l" defTabSz="1011238" rtl="0" fontAlgn="base">
        <a:spcBef>
          <a:spcPct val="20000"/>
        </a:spcBef>
        <a:spcAft>
          <a:spcPct val="0"/>
        </a:spcAft>
        <a:buChar char="»"/>
        <a:defRPr kumimoji="1" sz="2200">
          <a:solidFill>
            <a:schemeClr val="tx1"/>
          </a:solidFill>
          <a:latin typeface="+mn-lt"/>
          <a:ea typeface="+mn-ea"/>
        </a:defRPr>
      </a:lvl6pPr>
      <a:lvl7pPr marL="3189288" indent="-252413" algn="l" defTabSz="1011238" rtl="0" fontAlgn="base">
        <a:spcBef>
          <a:spcPct val="20000"/>
        </a:spcBef>
        <a:spcAft>
          <a:spcPct val="0"/>
        </a:spcAft>
        <a:buChar char="»"/>
        <a:defRPr kumimoji="1" sz="2200">
          <a:solidFill>
            <a:schemeClr val="tx1"/>
          </a:solidFill>
          <a:latin typeface="+mn-lt"/>
          <a:ea typeface="+mn-ea"/>
        </a:defRPr>
      </a:lvl7pPr>
      <a:lvl8pPr marL="3646488" indent="-252413" algn="l" defTabSz="1011238" rtl="0" fontAlgn="base">
        <a:spcBef>
          <a:spcPct val="20000"/>
        </a:spcBef>
        <a:spcAft>
          <a:spcPct val="0"/>
        </a:spcAft>
        <a:buChar char="»"/>
        <a:defRPr kumimoji="1" sz="2200">
          <a:solidFill>
            <a:schemeClr val="tx1"/>
          </a:solidFill>
          <a:latin typeface="+mn-lt"/>
          <a:ea typeface="+mn-ea"/>
        </a:defRPr>
      </a:lvl8pPr>
      <a:lvl9pPr marL="4103688" indent="-252413" algn="l" defTabSz="1011238" rtl="0" fontAlgn="base">
        <a:spcBef>
          <a:spcPct val="20000"/>
        </a:spcBef>
        <a:spcAft>
          <a:spcPct val="0"/>
        </a:spcAft>
        <a:buChar char="»"/>
        <a:defRPr kumimoji="1" sz="22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6.xml"/><Relationship Id="rId1" Type="http://schemas.openxmlformats.org/officeDocument/2006/relationships/themeOverride" Target="../theme/themeOverride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slideLayout" Target="../slideLayouts/slideLayout6.xml"/><Relationship Id="rId1" Type="http://schemas.openxmlformats.org/officeDocument/2006/relationships/themeOverride" Target="../theme/themeOverride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6.xml"/><Relationship Id="rId1" Type="http://schemas.openxmlformats.org/officeDocument/2006/relationships/themeOverride" Target="../theme/themeOverride6.xml"/><Relationship Id="rId4" Type="http://schemas.openxmlformats.org/officeDocument/2006/relationships/image" Target="../media/image1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6.xml"/><Relationship Id="rId1" Type="http://schemas.openxmlformats.org/officeDocument/2006/relationships/themeOverride" Target="../theme/themeOverride7.xml"/><Relationship Id="rId4" Type="http://schemas.openxmlformats.org/officeDocument/2006/relationships/image" Target="../media/image1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6.xml"/><Relationship Id="rId1" Type="http://schemas.openxmlformats.org/officeDocument/2006/relationships/themeOverride" Target="../theme/themeOverride8.xml"/><Relationship Id="rId5" Type="http://schemas.openxmlformats.org/officeDocument/2006/relationships/image" Target="../media/image4.png"/><Relationship Id="rId4" Type="http://schemas.openxmlformats.org/officeDocument/2006/relationships/image" Target="../media/image14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6.xml"/><Relationship Id="rId1" Type="http://schemas.openxmlformats.org/officeDocument/2006/relationships/themeOverride" Target="../theme/themeOverride9.xml"/><Relationship Id="rId5" Type="http://schemas.openxmlformats.org/officeDocument/2006/relationships/image" Target="../media/image15.png"/><Relationship Id="rId4" Type="http://schemas.openxmlformats.org/officeDocument/2006/relationships/image" Target="../media/image7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6.xml"/><Relationship Id="rId1" Type="http://schemas.openxmlformats.org/officeDocument/2006/relationships/themeOverride" Target="../theme/themeOverride10.xml"/><Relationship Id="rId4" Type="http://schemas.openxmlformats.org/officeDocument/2006/relationships/image" Target="../media/image16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h5.hle.com.tw/h5mp4/02j/09Te/&#36039;&#35338;&#31185;&#25216;/3&#19978;/&#31532;2&#31456;/3&#19978;&#36039;&#31185;2-1bDesigner&#30340;&#23433;&#35037;&#33287;&#20351;&#29992;.mp4" TargetMode="External"/><Relationship Id="rId2" Type="http://schemas.openxmlformats.org/officeDocument/2006/relationships/slideLayout" Target="../slideLayouts/slideLayout6.xml"/><Relationship Id="rId1" Type="http://schemas.openxmlformats.org/officeDocument/2006/relationships/themeOverride" Target="../theme/themeOverride1.xml"/><Relationship Id="rId4" Type="http://schemas.openxmlformats.org/officeDocument/2006/relationships/hyperlink" Target="../../../&#24433;&#29255;/&#36039;&#31185;/&#31532;2&#31456;/3&#19978;&#36039;&#31185;2-1&#35469;&#35672;Python&#31243;&#24335;&#35486;&#35328;.mp4" TargetMode="Externa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slideLayout" Target="../slideLayouts/slideLayout6.xml"/><Relationship Id="rId1" Type="http://schemas.openxmlformats.org/officeDocument/2006/relationships/themeOverride" Target="../theme/themeOverride2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slideLayout" Target="../slideLayouts/slideLayout6.xml"/><Relationship Id="rId1" Type="http://schemas.openxmlformats.org/officeDocument/2006/relationships/themeOverride" Target="../theme/themeOverride3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>
            <a:extLst>
              <a:ext uri="{FF2B5EF4-FFF2-40B4-BE49-F238E27FC236}">
                <a16:creationId xmlns:a16="http://schemas.microsoft.com/office/drawing/2014/main" xmlns="" id="{78DD1D66-51D3-6F13-622B-B8E543E2524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62" y="6350"/>
            <a:ext cx="10079998" cy="719455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55516">
            <a:alpha val="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報 告 大 綱">
            <a:extLst>
              <a:ext uri="{FF2B5EF4-FFF2-40B4-BE49-F238E27FC236}">
                <a16:creationId xmlns:a16="http://schemas.microsoft.com/office/drawing/2014/main" xmlns="" id="{1A27980D-E960-C345-916B-0099052D8E0C}"/>
              </a:ext>
            </a:extLst>
          </p:cNvPr>
          <p:cNvSpPr txBox="1">
            <a:spLocks/>
          </p:cNvSpPr>
          <p:nvPr/>
        </p:nvSpPr>
        <p:spPr bwMode="auto">
          <a:xfrm>
            <a:off x="791840" y="-188350"/>
            <a:ext cx="5627711" cy="1260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01133" tIns="50566" rIns="101133" bIns="50566" numCol="1" anchor="ctr" anchorCtr="0" compatLnSpc="1">
            <a:prstTxWarp prst="textNoShape">
              <a:avLst/>
            </a:prstTxWarp>
            <a:normAutofit/>
          </a:bodyPr>
          <a:lstStyle>
            <a:lvl1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5400" b="1">
                <a:solidFill>
                  <a:schemeClr val="accent3">
                    <a:lumOff val="44000"/>
                  </a:schemeClr>
                </a:solidFill>
                <a:latin typeface="+mj-lt"/>
                <a:ea typeface="+mj-ea"/>
                <a:cs typeface="+mj-cs"/>
              </a:defRPr>
            </a:lvl1pPr>
            <a:lvl2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2pPr>
            <a:lvl3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3pPr>
            <a:lvl4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4pPr>
            <a:lvl5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5pPr>
            <a:lvl6pPr marL="4572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6pPr>
            <a:lvl7pPr marL="9144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7pPr>
            <a:lvl8pPr marL="13716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8pPr>
            <a:lvl9pPr marL="18288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9pPr>
          </a:lstStyle>
          <a:p>
            <a:pPr algn="l"/>
            <a:r>
              <a:rPr lang="en-US" altLang="zh-TW" sz="4000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Python</a:t>
            </a:r>
            <a:r>
              <a:rPr lang="zh-TW" altLang="en-US" sz="4000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版本說明</a:t>
            </a:r>
          </a:p>
        </p:txBody>
      </p:sp>
      <p:grpSp>
        <p:nvGrpSpPr>
          <p:cNvPr id="5" name="群組 4">
            <a:extLst>
              <a:ext uri="{FF2B5EF4-FFF2-40B4-BE49-F238E27FC236}">
                <a16:creationId xmlns:a16="http://schemas.microsoft.com/office/drawing/2014/main" xmlns="" id="{36F87D79-79FA-0842-880D-25D2F0623F0E}"/>
              </a:ext>
            </a:extLst>
          </p:cNvPr>
          <p:cNvGrpSpPr>
            <a:grpSpLocks/>
          </p:cNvGrpSpPr>
          <p:nvPr/>
        </p:nvGrpSpPr>
        <p:grpSpPr bwMode="auto">
          <a:xfrm>
            <a:off x="734259" y="1846324"/>
            <a:ext cx="8217134" cy="3964145"/>
            <a:chOff x="3131840" y="3112382"/>
            <a:chExt cx="7884000" cy="5383618"/>
          </a:xfrm>
        </p:grpSpPr>
        <p:grpSp>
          <p:nvGrpSpPr>
            <p:cNvPr id="6" name="群組 5">
              <a:extLst>
                <a:ext uri="{FF2B5EF4-FFF2-40B4-BE49-F238E27FC236}">
                  <a16:creationId xmlns:a16="http://schemas.microsoft.com/office/drawing/2014/main" xmlns="" id="{3E6AC46D-1B7B-D047-A088-62CDE5D76CC8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131840" y="3112382"/>
              <a:ext cx="7884000" cy="5383618"/>
              <a:chOff x="3131840" y="2752382"/>
              <a:chExt cx="7884000" cy="5383618"/>
            </a:xfrm>
          </p:grpSpPr>
          <p:sp>
            <p:nvSpPr>
              <p:cNvPr id="8" name="圓角矩形 7">
                <a:extLst>
                  <a:ext uri="{FF2B5EF4-FFF2-40B4-BE49-F238E27FC236}">
                    <a16:creationId xmlns:a16="http://schemas.microsoft.com/office/drawing/2014/main" xmlns="" id="{25AB485E-B858-4644-AADF-11D1FC6992F2}"/>
                  </a:ext>
                </a:extLst>
              </p:cNvPr>
              <p:cNvSpPr/>
              <p:nvPr/>
            </p:nvSpPr>
            <p:spPr>
              <a:xfrm>
                <a:off x="3131840" y="3095891"/>
                <a:ext cx="7884000" cy="5040109"/>
              </a:xfrm>
              <a:prstGeom prst="roundRect">
                <a:avLst>
                  <a:gd name="adj" fmla="val 0"/>
                </a:avLst>
              </a:prstGeom>
              <a:solidFill>
                <a:srgbClr val="FFFFFF"/>
              </a:solidFill>
              <a:ln w="25400">
                <a:solidFill>
                  <a:srgbClr val="E68E51"/>
                </a:solidFill>
              </a:ln>
            </p:spPr>
            <p:txBody>
              <a:bodyPr anchor="ctr"/>
              <a:lstStyle/>
              <a:p>
                <a:pPr marL="0" marR="0" lvl="0" indent="0" algn="ctr" defTabSz="914400" eaLnBrk="0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1" lang="zh-TW" altLang="en-US" sz="1800" b="0" i="0" u="none" strike="noStrike" kern="1200" cap="none" spc="0" normalizeH="0" baseline="-25000" noProof="0" dirty="0">
                  <a:ln>
                    <a:noFill/>
                  </a:ln>
                  <a:solidFill>
                    <a:srgbClr val="FFFF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Arial" panose="020B0604020202020204" pitchFamily="34" charset="0"/>
                  <a:ea typeface="標楷體" pitchFamily="65" charset="-120"/>
                  <a:cs typeface="+mn-cs"/>
                </a:endParaRPr>
              </a:p>
            </p:txBody>
          </p:sp>
          <p:sp>
            <p:nvSpPr>
              <p:cNvPr id="9" name="圓角矩形 8">
                <a:extLst>
                  <a:ext uri="{FF2B5EF4-FFF2-40B4-BE49-F238E27FC236}">
                    <a16:creationId xmlns:a16="http://schemas.microsoft.com/office/drawing/2014/main" xmlns="" id="{517B8955-7012-284E-AE0B-FA2A6CA016D1}"/>
                  </a:ext>
                </a:extLst>
              </p:cNvPr>
              <p:cNvSpPr/>
              <p:nvPr/>
            </p:nvSpPr>
            <p:spPr>
              <a:xfrm>
                <a:off x="3131840" y="2752382"/>
                <a:ext cx="1295894" cy="719766"/>
              </a:xfrm>
              <a:prstGeom prst="roundRect">
                <a:avLst>
                  <a:gd name="adj" fmla="val 50000"/>
                </a:avLst>
              </a:prstGeom>
              <a:solidFill>
                <a:srgbClr val="F1B68C"/>
              </a:solidFill>
              <a:ln w="25400">
                <a:solidFill>
                  <a:srgbClr val="E68E51"/>
                </a:solidFill>
              </a:ln>
            </p:spPr>
            <p:txBody>
              <a:bodyPr tIns="0" bIns="216000" anchor="ctr"/>
              <a:lstStyle/>
              <a:p>
                <a:pPr marL="0" marR="0" lvl="0" indent="0" algn="ctr" defTabSz="914400" eaLnBrk="0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1" lang="zh-TW" altLang="en-US" sz="3200" b="1" kern="1200" baseline="-25000" dirty="0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Microsoft JhengHei" panose="020B0604030504040204" pitchFamily="34" charset="-120"/>
                    <a:ea typeface="Microsoft JhengHei" panose="020B0604030504040204" pitchFamily="34" charset="-120"/>
                    <a:cs typeface="+mn-cs"/>
                  </a:rPr>
                  <a:t>小知識</a:t>
                </a:r>
                <a:endParaRPr kumimoji="1" lang="zh-TW" altLang="en-US" sz="3200" b="1" u="none" strike="noStrike" kern="1200" cap="none" spc="0" normalizeH="0" baseline="-25000" noProof="0" dirty="0">
                  <a:ln>
                    <a:noFill/>
                  </a:ln>
                  <a:solidFill>
                    <a:srgbClr val="FFFF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Microsoft JhengHei" panose="020B0604030504040204" pitchFamily="34" charset="-120"/>
                  <a:ea typeface="Microsoft JhengHei" panose="020B0604030504040204" pitchFamily="34" charset="-120"/>
                  <a:cs typeface="+mn-cs"/>
                </a:endParaRPr>
              </a:p>
            </p:txBody>
          </p:sp>
        </p:grpSp>
        <p:sp>
          <p:nvSpPr>
            <p:cNvPr id="7" name="文字方塊 6">
              <a:extLst>
                <a:ext uri="{FF2B5EF4-FFF2-40B4-BE49-F238E27FC236}">
                  <a16:creationId xmlns:a16="http://schemas.microsoft.com/office/drawing/2014/main" xmlns="" id="{6500B0B7-4878-F74B-89EB-C15D402E5760}"/>
                </a:ext>
              </a:extLst>
            </p:cNvPr>
            <p:cNvSpPr txBox="1"/>
            <p:nvPr/>
          </p:nvSpPr>
          <p:spPr>
            <a:xfrm>
              <a:off x="3273070" y="3743217"/>
              <a:ext cx="7601542" cy="433371"/>
            </a:xfrm>
            <a:prstGeom prst="rect">
              <a:avLst/>
            </a:prstGeom>
            <a:noFill/>
          </p:spPr>
          <p:txBody>
            <a:bodyPr lIns="36000" tIns="36000" rIns="36000" bIns="36000"/>
            <a:lstStyle>
              <a:defPPr>
                <a:defRPr lang="en-US"/>
              </a:defPPr>
              <a:lvl1pPr>
                <a:lnSpc>
                  <a:spcPts val="2800"/>
                </a:lnSpc>
                <a:defRPr sz="2000" b="0">
                  <a:solidFill>
                    <a:schemeClr val="tx1"/>
                  </a:solidFill>
                  <a:latin typeface="+mj-lt"/>
                  <a:ea typeface="標楷體" pitchFamily="65" charset="-120"/>
                </a:defRPr>
              </a:lvl1pPr>
            </a:lstStyle>
            <a:p>
              <a:pPr marL="0" marR="0" lvl="0" indent="0" defTabSz="914400" eaLnBrk="0" fontAlgn="base" latinLnBrk="0" hangingPunct="1">
                <a:lnSpc>
                  <a:spcPct val="12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zh-TW" altLang="en-US" sz="2000" b="1" i="0" u="none" strike="noStrike" kern="1200" cap="none" spc="0" normalizeH="0" baseline="-25000" noProof="0" dirty="0">
                <a:ln>
                  <a:noFill/>
                </a:ln>
                <a:solidFill>
                  <a:srgbClr val="2D2D8A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/>
                <a:ea typeface="標楷體" pitchFamily="65" charset="-120"/>
                <a:cs typeface="+mn-cs"/>
              </a:endParaRPr>
            </a:p>
          </p:txBody>
        </p:sp>
      </p:grpSp>
      <p:sp>
        <p:nvSpPr>
          <p:cNvPr id="17" name="◎ 電腦輔助學習趨勢…">
            <a:extLst>
              <a:ext uri="{FF2B5EF4-FFF2-40B4-BE49-F238E27FC236}">
                <a16:creationId xmlns:a16="http://schemas.microsoft.com/office/drawing/2014/main" xmlns="" id="{EF6DDBB4-1188-A240-8AD9-4EFFEA53B986}"/>
              </a:ext>
            </a:extLst>
          </p:cNvPr>
          <p:cNvSpPr txBox="1">
            <a:spLocks/>
          </p:cNvSpPr>
          <p:nvPr/>
        </p:nvSpPr>
        <p:spPr bwMode="auto">
          <a:xfrm>
            <a:off x="575816" y="2602750"/>
            <a:ext cx="9001000" cy="3445972"/>
          </a:xfrm>
          <a:prstGeom prst="rect">
            <a:avLst/>
          </a:prstGeom>
          <a:noFill/>
          <a:ln>
            <a:noFill/>
          </a:ln>
          <a:effectLst/>
        </p:spPr>
        <p:txBody>
          <a:bodyPr lIns="101133" tIns="50566" rIns="101133" bIns="50566"/>
          <a:lstStyle>
            <a:lvl1pPr marL="379413" indent="-379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5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22325" indent="-3159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3100">
                <a:solidFill>
                  <a:schemeClr val="tx1"/>
                </a:solidFill>
                <a:latin typeface="+mn-lt"/>
                <a:ea typeface="+mn-ea"/>
              </a:defRPr>
            </a:lvl2pPr>
            <a:lvl3pPr marL="1263650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700">
                <a:solidFill>
                  <a:schemeClr val="tx1"/>
                </a:solidFill>
                <a:latin typeface="+mn-lt"/>
                <a:ea typeface="+mn-ea"/>
              </a:defRPr>
            </a:lvl3pPr>
            <a:lvl4pPr marL="1770063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4pPr>
            <a:lvl5pPr marL="2274888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5pPr>
            <a:lvl6pPr marL="27320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6pPr>
            <a:lvl7pPr marL="31892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7pPr>
            <a:lvl8pPr marL="36464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8pPr>
            <a:lvl9pPr marL="41036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en-US" altLang="zh-TW" sz="32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     Python</a:t>
            </a:r>
            <a:r>
              <a:rPr lang="zh-TW" altLang="en-US" sz="32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在官網上會持續推出新的</a:t>
            </a:r>
            <a:r>
              <a:rPr lang="en-US" altLang="zh-TW" sz="32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Python</a:t>
            </a:r>
          </a:p>
          <a:p>
            <a:pPr marL="0" indent="0"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en-US" altLang="zh-TW" sz="32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     </a:t>
            </a:r>
            <a:r>
              <a:rPr lang="zh-TW" altLang="en-US" sz="32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版本，因</a:t>
            </a:r>
            <a:r>
              <a:rPr lang="en-US" altLang="zh-TW" sz="32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Python</a:t>
            </a:r>
            <a:r>
              <a:rPr lang="zh-TW" altLang="en-US" sz="32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的套件很多，這些套件容</a:t>
            </a:r>
            <a:endParaRPr lang="en-US" altLang="zh-TW" sz="3200" b="1" kern="0" baseline="0" dirty="0">
              <a:latin typeface="Microsoft JhengHei" panose="020B0604030504040204" pitchFamily="34" charset="-120"/>
              <a:ea typeface="Microsoft JhengHei" panose="020B0604030504040204" pitchFamily="34" charset="-120"/>
              <a:cs typeface="Arial Unicode MS"/>
              <a:sym typeface="Arial Unicode MS"/>
            </a:endParaRPr>
          </a:p>
          <a:p>
            <a:pPr marL="0" indent="0"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sz="32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     易與最新版的</a:t>
            </a:r>
            <a:r>
              <a:rPr lang="en-US" altLang="zh-TW" sz="32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Python</a:t>
            </a:r>
            <a:r>
              <a:rPr lang="zh-TW" altLang="en-US" sz="32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不相容，因此使用哪</a:t>
            </a:r>
            <a:endParaRPr lang="en-US" altLang="zh-TW" sz="3200" b="1" kern="0" baseline="0" dirty="0">
              <a:latin typeface="Microsoft JhengHei" panose="020B0604030504040204" pitchFamily="34" charset="-120"/>
              <a:ea typeface="Microsoft JhengHei" panose="020B0604030504040204" pitchFamily="34" charset="-120"/>
              <a:cs typeface="Arial Unicode MS"/>
              <a:sym typeface="Arial Unicode MS"/>
            </a:endParaRPr>
          </a:p>
          <a:p>
            <a:pPr marL="0" indent="0"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sz="32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     一種 </a:t>
            </a:r>
            <a:r>
              <a:rPr lang="en-US" altLang="zh-TW" sz="32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Python</a:t>
            </a:r>
            <a:r>
              <a:rPr lang="zh-TW" altLang="en-US" sz="32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版本應</a:t>
            </a:r>
            <a:r>
              <a:rPr lang="zh-TW" altLang="en-US" sz="3200" b="1" kern="0" baseline="0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根據選用的套件是否支</a:t>
            </a:r>
            <a:endParaRPr lang="en-US" altLang="zh-TW" sz="3200" b="1" kern="0" baseline="0" dirty="0">
              <a:solidFill>
                <a:srgbClr val="C00000"/>
              </a:solidFill>
              <a:latin typeface="Microsoft JhengHei" panose="020B0604030504040204" pitchFamily="34" charset="-120"/>
              <a:ea typeface="Microsoft JhengHei" panose="020B0604030504040204" pitchFamily="34" charset="-120"/>
              <a:cs typeface="Arial Unicode MS"/>
              <a:sym typeface="Arial Unicode MS"/>
            </a:endParaRPr>
          </a:p>
          <a:p>
            <a:pPr marL="0" indent="0"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sz="3200" b="1" kern="0" baseline="0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    援</a:t>
            </a:r>
            <a:r>
              <a:rPr lang="zh-TW" altLang="en-US" sz="32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決定。</a:t>
            </a:r>
          </a:p>
        </p:txBody>
      </p:sp>
      <p:sp>
        <p:nvSpPr>
          <p:cNvPr id="10" name="文字版面配置區 7"/>
          <p:cNvSpPr txBox="1">
            <a:spLocks/>
          </p:cNvSpPr>
          <p:nvPr/>
        </p:nvSpPr>
        <p:spPr bwMode="auto">
          <a:xfrm>
            <a:off x="8929312" y="117464"/>
            <a:ext cx="719512" cy="314634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101133" tIns="50566" rIns="101133" bIns="50566" numCol="1" anchor="t" anchorCtr="0" compatLnSpc="1">
            <a:prstTxWarp prst="textNoShape">
              <a:avLst/>
            </a:prstTxWarp>
          </a:bodyPr>
          <a:lstStyle>
            <a:defPPr>
              <a:defRPr lang="zh-TW"/>
            </a:defPPr>
            <a:lvl1pPr algn="r" defTabSz="1011238" rtl="0" eaLnBrk="1" fontAlgn="base" hangingPunct="1">
              <a:spcBef>
                <a:spcPct val="0"/>
              </a:spcBef>
              <a:spcAft>
                <a:spcPct val="0"/>
              </a:spcAft>
              <a:defRPr kumimoji="1" sz="1400" kern="1200" baseline="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umimoji="1" sz="2000" kern="12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umimoji="1" sz="2000" kern="12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umimoji="1" sz="2000" kern="12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umimoji="1" sz="2000" kern="12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+mn-cs"/>
              </a:defRPr>
            </a:lvl5pPr>
            <a:lvl6pPr marL="2286000" algn="l" defTabSz="914400" rtl="0" eaLnBrk="1" latinLnBrk="0" hangingPunct="1">
              <a:defRPr kumimoji="1" sz="2000" kern="12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+mn-cs"/>
              </a:defRPr>
            </a:lvl6pPr>
            <a:lvl7pPr marL="2743200" algn="l" defTabSz="914400" rtl="0" eaLnBrk="1" latinLnBrk="0" hangingPunct="1">
              <a:defRPr kumimoji="1" sz="2000" kern="12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+mn-cs"/>
              </a:defRPr>
            </a:lvl7pPr>
            <a:lvl8pPr marL="3200400" algn="l" defTabSz="914400" rtl="0" eaLnBrk="1" latinLnBrk="0" hangingPunct="1">
              <a:defRPr kumimoji="1" sz="2000" kern="12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+mn-cs"/>
              </a:defRPr>
            </a:lvl8pPr>
            <a:lvl9pPr marL="3657600" algn="l" defTabSz="914400" rtl="0" eaLnBrk="1" latinLnBrk="0" hangingPunct="1">
              <a:defRPr kumimoji="1" sz="2000" kern="12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+mn-cs"/>
              </a:defRPr>
            </a:lvl9pPr>
          </a:lstStyle>
          <a:p>
            <a:pPr algn="l"/>
            <a:r>
              <a:rPr lang="en-US" altLang="zh-TW" sz="2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184</a:t>
            </a:r>
          </a:p>
        </p:txBody>
      </p:sp>
    </p:spTree>
    <p:extLst>
      <p:ext uri="{BB962C8B-B14F-4D97-AF65-F5344CB8AC3E}">
        <p14:creationId xmlns:p14="http://schemas.microsoft.com/office/powerpoint/2010/main" val="327083989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55516">
            <a:alpha val="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報 告 大 綱">
            <a:extLst>
              <a:ext uri="{FF2B5EF4-FFF2-40B4-BE49-F238E27FC236}">
                <a16:creationId xmlns:a16="http://schemas.microsoft.com/office/drawing/2014/main" xmlns="" id="{1A27980D-E960-C345-916B-0099052D8E0C}"/>
              </a:ext>
            </a:extLst>
          </p:cNvPr>
          <p:cNvSpPr txBox="1">
            <a:spLocks/>
          </p:cNvSpPr>
          <p:nvPr/>
        </p:nvSpPr>
        <p:spPr bwMode="auto">
          <a:xfrm>
            <a:off x="791840" y="-180305"/>
            <a:ext cx="6192688" cy="1260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01133" tIns="50566" rIns="101133" bIns="50566" numCol="1" anchor="ctr" anchorCtr="0" compatLnSpc="1">
            <a:prstTxWarp prst="textNoShape">
              <a:avLst/>
            </a:prstTxWarp>
            <a:normAutofit/>
          </a:bodyPr>
          <a:lstStyle>
            <a:lvl1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5400" b="1">
                <a:solidFill>
                  <a:schemeClr val="accent3">
                    <a:lumOff val="44000"/>
                  </a:schemeClr>
                </a:solidFill>
                <a:latin typeface="+mj-lt"/>
                <a:ea typeface="+mj-ea"/>
                <a:cs typeface="+mj-cs"/>
              </a:defRPr>
            </a:lvl1pPr>
            <a:lvl2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2pPr>
            <a:lvl3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3pPr>
            <a:lvl4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4pPr>
            <a:lvl5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5pPr>
            <a:lvl6pPr marL="4572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6pPr>
            <a:lvl7pPr marL="9144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7pPr>
            <a:lvl8pPr marL="13716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8pPr>
            <a:lvl9pPr marL="18288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9pPr>
          </a:lstStyle>
          <a:p>
            <a:pPr algn="l"/>
            <a:r>
              <a:rPr lang="en-US" altLang="zh-TW" sz="4000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2.</a:t>
            </a:r>
            <a:r>
              <a:rPr lang="zh-TW" altLang="en-US" sz="4000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 </a:t>
            </a:r>
            <a:r>
              <a:rPr lang="en-US" altLang="zh-TW" sz="4000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IDEL </a:t>
            </a:r>
            <a:r>
              <a:rPr lang="zh-TW" altLang="en-US" sz="4000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編輯器</a:t>
            </a:r>
          </a:p>
        </p:txBody>
      </p:sp>
      <p:sp>
        <p:nvSpPr>
          <p:cNvPr id="17" name="◎ 電腦輔助學習趨勢…">
            <a:extLst>
              <a:ext uri="{FF2B5EF4-FFF2-40B4-BE49-F238E27FC236}">
                <a16:creationId xmlns:a16="http://schemas.microsoft.com/office/drawing/2014/main" xmlns="" id="{EF6DDBB4-1188-A240-8AD9-4EFFEA53B986}"/>
              </a:ext>
            </a:extLst>
          </p:cNvPr>
          <p:cNvSpPr txBox="1">
            <a:spLocks/>
          </p:cNvSpPr>
          <p:nvPr/>
        </p:nvSpPr>
        <p:spPr bwMode="auto">
          <a:xfrm>
            <a:off x="575816" y="1260190"/>
            <a:ext cx="8640960" cy="4680520"/>
          </a:xfrm>
          <a:prstGeom prst="rect">
            <a:avLst/>
          </a:prstGeom>
          <a:noFill/>
          <a:ln>
            <a:noFill/>
          </a:ln>
          <a:effectLst/>
        </p:spPr>
        <p:txBody>
          <a:bodyPr lIns="101133" tIns="50566" rIns="101133" bIns="50566"/>
          <a:lstStyle>
            <a:lvl1pPr marL="379413" indent="-379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5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22325" indent="-3159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3100">
                <a:solidFill>
                  <a:schemeClr val="tx1"/>
                </a:solidFill>
                <a:latin typeface="+mn-lt"/>
                <a:ea typeface="+mn-ea"/>
              </a:defRPr>
            </a:lvl2pPr>
            <a:lvl3pPr marL="1263650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700">
                <a:solidFill>
                  <a:schemeClr val="tx1"/>
                </a:solidFill>
                <a:latin typeface="+mn-lt"/>
                <a:ea typeface="+mn-ea"/>
              </a:defRPr>
            </a:lvl3pPr>
            <a:lvl4pPr marL="1770063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4pPr>
            <a:lvl5pPr marL="2274888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5pPr>
            <a:lvl6pPr marL="27320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6pPr>
            <a:lvl7pPr marL="31892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7pPr>
            <a:lvl8pPr marL="36464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8pPr>
            <a:lvl9pPr marL="41036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 algn="just"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sz="32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在</a:t>
            </a:r>
            <a:r>
              <a:rPr lang="zh-TW" altLang="en-US" sz="3200" b="1" kern="0" baseline="0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開始功能表</a:t>
            </a:r>
            <a:r>
              <a:rPr lang="zh-TW" altLang="en-US" sz="32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中，點選 </a:t>
            </a:r>
            <a:r>
              <a:rPr lang="en" altLang="zh-TW" sz="3200" b="1" kern="0" baseline="0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Python 3.10 </a:t>
            </a:r>
            <a:r>
              <a:rPr lang="zh-TW" altLang="en-US" sz="32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資料夾的 </a:t>
            </a:r>
            <a:r>
              <a:rPr lang="en" altLang="zh-TW" sz="3200" b="1" kern="0" baseline="0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IDLE(Python 3.10 64-bit)</a:t>
            </a:r>
            <a:r>
              <a:rPr lang="zh-TW" altLang="en-US" sz="32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開啟編輯器 。</a:t>
            </a:r>
          </a:p>
          <a:p>
            <a:pPr marL="0" indent="0" algn="just"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endParaRPr lang="zh-TW" altLang="en-US" sz="3200" b="1" kern="0" baseline="0" dirty="0">
              <a:latin typeface="Microsoft JhengHei" panose="020B0604030504040204" pitchFamily="34" charset="-120"/>
              <a:ea typeface="Microsoft JhengHei" panose="020B0604030504040204" pitchFamily="34" charset="-120"/>
              <a:cs typeface="Arial Unicode MS"/>
              <a:sym typeface="Arial Unicode MS"/>
            </a:endParaRPr>
          </a:p>
        </p:txBody>
      </p:sp>
      <p:pic>
        <p:nvPicPr>
          <p:cNvPr id="8" name="圖片 7">
            <a:extLst>
              <a:ext uri="{FF2B5EF4-FFF2-40B4-BE49-F238E27FC236}">
                <a16:creationId xmlns:a16="http://schemas.microsoft.com/office/drawing/2014/main" xmlns="" id="{DCBC61D3-4707-56E7-0D2A-3771DFD31C2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5816" y="2728236"/>
            <a:ext cx="9451372" cy="3536509"/>
          </a:xfrm>
          <a:prstGeom prst="rect">
            <a:avLst/>
          </a:prstGeom>
        </p:spPr>
      </p:pic>
      <p:sp>
        <p:nvSpPr>
          <p:cNvPr id="6" name="文字版面配置區 7"/>
          <p:cNvSpPr txBox="1">
            <a:spLocks/>
          </p:cNvSpPr>
          <p:nvPr/>
        </p:nvSpPr>
        <p:spPr bwMode="auto">
          <a:xfrm>
            <a:off x="8929312" y="117464"/>
            <a:ext cx="719512" cy="314634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101133" tIns="50566" rIns="101133" bIns="50566" numCol="1" anchor="t" anchorCtr="0" compatLnSpc="1">
            <a:prstTxWarp prst="textNoShape">
              <a:avLst/>
            </a:prstTxWarp>
          </a:bodyPr>
          <a:lstStyle>
            <a:defPPr>
              <a:defRPr lang="zh-TW"/>
            </a:defPPr>
            <a:lvl1pPr algn="r" defTabSz="1011238" rtl="0" eaLnBrk="1" fontAlgn="base" hangingPunct="1">
              <a:spcBef>
                <a:spcPct val="0"/>
              </a:spcBef>
              <a:spcAft>
                <a:spcPct val="0"/>
              </a:spcAft>
              <a:defRPr kumimoji="1" sz="1400" kern="1200" baseline="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umimoji="1" sz="2000" kern="12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umimoji="1" sz="2000" kern="12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umimoji="1" sz="2000" kern="12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umimoji="1" sz="2000" kern="12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+mn-cs"/>
              </a:defRPr>
            </a:lvl5pPr>
            <a:lvl6pPr marL="2286000" algn="l" defTabSz="914400" rtl="0" eaLnBrk="1" latinLnBrk="0" hangingPunct="1">
              <a:defRPr kumimoji="1" sz="2000" kern="12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+mn-cs"/>
              </a:defRPr>
            </a:lvl6pPr>
            <a:lvl7pPr marL="2743200" algn="l" defTabSz="914400" rtl="0" eaLnBrk="1" latinLnBrk="0" hangingPunct="1">
              <a:defRPr kumimoji="1" sz="2000" kern="12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+mn-cs"/>
              </a:defRPr>
            </a:lvl7pPr>
            <a:lvl8pPr marL="3200400" algn="l" defTabSz="914400" rtl="0" eaLnBrk="1" latinLnBrk="0" hangingPunct="1">
              <a:defRPr kumimoji="1" sz="2000" kern="12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+mn-cs"/>
              </a:defRPr>
            </a:lvl8pPr>
            <a:lvl9pPr marL="3657600" algn="l" defTabSz="914400" rtl="0" eaLnBrk="1" latinLnBrk="0" hangingPunct="1">
              <a:defRPr kumimoji="1" sz="2000" kern="12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+mn-cs"/>
              </a:defRPr>
            </a:lvl9pPr>
          </a:lstStyle>
          <a:p>
            <a:pPr algn="l"/>
            <a:r>
              <a:rPr lang="en-US" altLang="zh-TW" sz="2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185</a:t>
            </a:r>
          </a:p>
        </p:txBody>
      </p:sp>
    </p:spTree>
    <p:extLst>
      <p:ext uri="{BB962C8B-B14F-4D97-AF65-F5344CB8AC3E}">
        <p14:creationId xmlns:p14="http://schemas.microsoft.com/office/powerpoint/2010/main" val="59957312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55516">
            <a:alpha val="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報 告 大 綱">
            <a:extLst>
              <a:ext uri="{FF2B5EF4-FFF2-40B4-BE49-F238E27FC236}">
                <a16:creationId xmlns:a16="http://schemas.microsoft.com/office/drawing/2014/main" xmlns="" id="{1A27980D-E960-C345-916B-0099052D8E0C}"/>
              </a:ext>
            </a:extLst>
          </p:cNvPr>
          <p:cNvSpPr txBox="1">
            <a:spLocks/>
          </p:cNvSpPr>
          <p:nvPr/>
        </p:nvSpPr>
        <p:spPr bwMode="auto">
          <a:xfrm>
            <a:off x="791840" y="-180305"/>
            <a:ext cx="6192688" cy="1260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01133" tIns="50566" rIns="101133" bIns="50566" numCol="1" anchor="ctr" anchorCtr="0" compatLnSpc="1">
            <a:prstTxWarp prst="textNoShape">
              <a:avLst/>
            </a:prstTxWarp>
            <a:normAutofit/>
          </a:bodyPr>
          <a:lstStyle>
            <a:lvl1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5400" b="1">
                <a:solidFill>
                  <a:schemeClr val="accent3">
                    <a:lumOff val="44000"/>
                  </a:schemeClr>
                </a:solidFill>
                <a:latin typeface="+mj-lt"/>
                <a:ea typeface="+mj-ea"/>
                <a:cs typeface="+mj-cs"/>
              </a:defRPr>
            </a:lvl1pPr>
            <a:lvl2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2pPr>
            <a:lvl3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3pPr>
            <a:lvl4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4pPr>
            <a:lvl5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5pPr>
            <a:lvl6pPr marL="4572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6pPr>
            <a:lvl7pPr marL="9144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7pPr>
            <a:lvl8pPr marL="13716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8pPr>
            <a:lvl9pPr marL="18288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9pPr>
          </a:lstStyle>
          <a:p>
            <a:pPr algn="l"/>
            <a:r>
              <a:rPr lang="en-US" altLang="zh-TW" sz="4000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3.</a:t>
            </a:r>
            <a:r>
              <a:rPr lang="zh-TW" altLang="en-US" sz="4000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 編輯與執行程式碼</a:t>
            </a:r>
          </a:p>
        </p:txBody>
      </p:sp>
      <p:sp>
        <p:nvSpPr>
          <p:cNvPr id="17" name="◎ 電腦輔助學習趨勢…">
            <a:extLst>
              <a:ext uri="{FF2B5EF4-FFF2-40B4-BE49-F238E27FC236}">
                <a16:creationId xmlns:a16="http://schemas.microsoft.com/office/drawing/2014/main" xmlns="" id="{EF6DDBB4-1188-A240-8AD9-4EFFEA53B986}"/>
              </a:ext>
            </a:extLst>
          </p:cNvPr>
          <p:cNvSpPr txBox="1">
            <a:spLocks/>
          </p:cNvSpPr>
          <p:nvPr/>
        </p:nvSpPr>
        <p:spPr bwMode="auto">
          <a:xfrm>
            <a:off x="359792" y="1008162"/>
            <a:ext cx="8640960" cy="720080"/>
          </a:xfrm>
          <a:prstGeom prst="rect">
            <a:avLst/>
          </a:prstGeom>
          <a:noFill/>
          <a:ln>
            <a:noFill/>
          </a:ln>
          <a:effectLst/>
        </p:spPr>
        <p:txBody>
          <a:bodyPr lIns="101133" tIns="50566" rIns="101133" bIns="50566"/>
          <a:lstStyle>
            <a:lvl1pPr marL="379413" indent="-379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5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22325" indent="-3159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3100">
                <a:solidFill>
                  <a:schemeClr val="tx1"/>
                </a:solidFill>
                <a:latin typeface="+mn-lt"/>
                <a:ea typeface="+mn-ea"/>
              </a:defRPr>
            </a:lvl2pPr>
            <a:lvl3pPr marL="1263650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700">
                <a:solidFill>
                  <a:schemeClr val="tx1"/>
                </a:solidFill>
                <a:latin typeface="+mn-lt"/>
                <a:ea typeface="+mn-ea"/>
              </a:defRPr>
            </a:lvl3pPr>
            <a:lvl4pPr marL="1770063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4pPr>
            <a:lvl5pPr marL="2274888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5pPr>
            <a:lvl6pPr marL="27320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6pPr>
            <a:lvl7pPr marL="31892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7pPr>
            <a:lvl8pPr marL="36464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8pPr>
            <a:lvl9pPr marL="41036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 algn="just"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sz="36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在</a:t>
            </a:r>
            <a:r>
              <a:rPr lang="zh-TW" altLang="en-US" sz="3600" b="1" kern="0" baseline="0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編輯區</a:t>
            </a:r>
            <a:r>
              <a:rPr lang="zh-TW" altLang="en-US" sz="36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輸入程式碼</a:t>
            </a:r>
          </a:p>
        </p:txBody>
      </p:sp>
      <p:pic>
        <p:nvPicPr>
          <p:cNvPr id="6" name="圖片 5">
            <a:extLst>
              <a:ext uri="{FF2B5EF4-FFF2-40B4-BE49-F238E27FC236}">
                <a16:creationId xmlns:a16="http://schemas.microsoft.com/office/drawing/2014/main" xmlns="" id="{4012F0A6-A27D-A561-9FF2-924E99967CF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7864" y="1866443"/>
            <a:ext cx="6980312" cy="4975964"/>
          </a:xfrm>
          <a:prstGeom prst="rect">
            <a:avLst/>
          </a:prstGeom>
        </p:spPr>
      </p:pic>
      <p:sp>
        <p:nvSpPr>
          <p:cNvPr id="7" name="文字版面配置區 7"/>
          <p:cNvSpPr txBox="1">
            <a:spLocks/>
          </p:cNvSpPr>
          <p:nvPr/>
        </p:nvSpPr>
        <p:spPr bwMode="auto">
          <a:xfrm>
            <a:off x="8929312" y="117464"/>
            <a:ext cx="719512" cy="314634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101133" tIns="50566" rIns="101133" bIns="50566" numCol="1" anchor="t" anchorCtr="0" compatLnSpc="1">
            <a:prstTxWarp prst="textNoShape">
              <a:avLst/>
            </a:prstTxWarp>
          </a:bodyPr>
          <a:lstStyle>
            <a:defPPr>
              <a:defRPr lang="zh-TW"/>
            </a:defPPr>
            <a:lvl1pPr algn="r" defTabSz="1011238" rtl="0" eaLnBrk="1" fontAlgn="base" hangingPunct="1">
              <a:spcBef>
                <a:spcPct val="0"/>
              </a:spcBef>
              <a:spcAft>
                <a:spcPct val="0"/>
              </a:spcAft>
              <a:defRPr kumimoji="1" sz="1400" kern="1200" baseline="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umimoji="1" sz="2000" kern="12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umimoji="1" sz="2000" kern="12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umimoji="1" sz="2000" kern="12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umimoji="1" sz="2000" kern="12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+mn-cs"/>
              </a:defRPr>
            </a:lvl5pPr>
            <a:lvl6pPr marL="2286000" algn="l" defTabSz="914400" rtl="0" eaLnBrk="1" latinLnBrk="0" hangingPunct="1">
              <a:defRPr kumimoji="1" sz="2000" kern="12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+mn-cs"/>
              </a:defRPr>
            </a:lvl6pPr>
            <a:lvl7pPr marL="2743200" algn="l" defTabSz="914400" rtl="0" eaLnBrk="1" latinLnBrk="0" hangingPunct="1">
              <a:defRPr kumimoji="1" sz="2000" kern="12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+mn-cs"/>
              </a:defRPr>
            </a:lvl7pPr>
            <a:lvl8pPr marL="3200400" algn="l" defTabSz="914400" rtl="0" eaLnBrk="1" latinLnBrk="0" hangingPunct="1">
              <a:defRPr kumimoji="1" sz="2000" kern="12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+mn-cs"/>
              </a:defRPr>
            </a:lvl8pPr>
            <a:lvl9pPr marL="3657600" algn="l" defTabSz="914400" rtl="0" eaLnBrk="1" latinLnBrk="0" hangingPunct="1">
              <a:defRPr kumimoji="1" sz="2000" kern="12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+mn-cs"/>
              </a:defRPr>
            </a:lvl9pPr>
          </a:lstStyle>
          <a:p>
            <a:pPr algn="l"/>
            <a:r>
              <a:rPr lang="en-US" altLang="zh-TW" sz="2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185</a:t>
            </a:r>
          </a:p>
        </p:txBody>
      </p:sp>
    </p:spTree>
    <p:extLst>
      <p:ext uri="{BB962C8B-B14F-4D97-AF65-F5344CB8AC3E}">
        <p14:creationId xmlns:p14="http://schemas.microsoft.com/office/powerpoint/2010/main" val="306181367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55516">
            <a:alpha val="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報 告 大 綱">
            <a:extLst>
              <a:ext uri="{FF2B5EF4-FFF2-40B4-BE49-F238E27FC236}">
                <a16:creationId xmlns:a16="http://schemas.microsoft.com/office/drawing/2014/main" xmlns="" id="{1A27980D-E960-C345-916B-0099052D8E0C}"/>
              </a:ext>
            </a:extLst>
          </p:cNvPr>
          <p:cNvSpPr txBox="1">
            <a:spLocks/>
          </p:cNvSpPr>
          <p:nvPr/>
        </p:nvSpPr>
        <p:spPr bwMode="auto">
          <a:xfrm>
            <a:off x="791840" y="-143966"/>
            <a:ext cx="6192688" cy="1260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01133" tIns="50566" rIns="101133" bIns="50566" numCol="1" anchor="ctr" anchorCtr="0" compatLnSpc="1">
            <a:prstTxWarp prst="textNoShape">
              <a:avLst/>
            </a:prstTxWarp>
            <a:normAutofit/>
          </a:bodyPr>
          <a:lstStyle>
            <a:lvl1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5400" b="1">
                <a:solidFill>
                  <a:schemeClr val="accent3">
                    <a:lumOff val="44000"/>
                  </a:schemeClr>
                </a:solidFill>
                <a:latin typeface="+mj-lt"/>
                <a:ea typeface="+mj-ea"/>
                <a:cs typeface="+mj-cs"/>
              </a:defRPr>
            </a:lvl1pPr>
            <a:lvl2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2pPr>
            <a:lvl3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3pPr>
            <a:lvl4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4pPr>
            <a:lvl5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5pPr>
            <a:lvl6pPr marL="4572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6pPr>
            <a:lvl7pPr marL="9144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7pPr>
            <a:lvl8pPr marL="13716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8pPr>
            <a:lvl9pPr marL="18288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9pPr>
          </a:lstStyle>
          <a:p>
            <a:pPr algn="l"/>
            <a:r>
              <a:rPr lang="zh-TW" altLang="en-US" sz="4000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編輯與執行程式碼</a:t>
            </a:r>
          </a:p>
        </p:txBody>
      </p:sp>
      <p:sp>
        <p:nvSpPr>
          <p:cNvPr id="17" name="◎ 電腦輔助學習趨勢…">
            <a:extLst>
              <a:ext uri="{FF2B5EF4-FFF2-40B4-BE49-F238E27FC236}">
                <a16:creationId xmlns:a16="http://schemas.microsoft.com/office/drawing/2014/main" xmlns="" id="{EF6DDBB4-1188-A240-8AD9-4EFFEA53B986}"/>
              </a:ext>
            </a:extLst>
          </p:cNvPr>
          <p:cNvSpPr txBox="1">
            <a:spLocks/>
          </p:cNvSpPr>
          <p:nvPr/>
        </p:nvSpPr>
        <p:spPr bwMode="auto">
          <a:xfrm>
            <a:off x="359792" y="1350185"/>
            <a:ext cx="8640960" cy="4680520"/>
          </a:xfrm>
          <a:prstGeom prst="rect">
            <a:avLst/>
          </a:prstGeom>
          <a:noFill/>
          <a:ln>
            <a:noFill/>
          </a:ln>
          <a:effectLst/>
        </p:spPr>
        <p:txBody>
          <a:bodyPr lIns="101133" tIns="50566" rIns="101133" bIns="50566"/>
          <a:lstStyle>
            <a:lvl1pPr marL="379413" indent="-379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5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22325" indent="-3159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3100">
                <a:solidFill>
                  <a:schemeClr val="tx1"/>
                </a:solidFill>
                <a:latin typeface="+mn-lt"/>
                <a:ea typeface="+mn-ea"/>
              </a:defRPr>
            </a:lvl2pPr>
            <a:lvl3pPr marL="1263650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700">
                <a:solidFill>
                  <a:schemeClr val="tx1"/>
                </a:solidFill>
                <a:latin typeface="+mn-lt"/>
                <a:ea typeface="+mn-ea"/>
              </a:defRPr>
            </a:lvl3pPr>
            <a:lvl4pPr marL="1770063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4pPr>
            <a:lvl5pPr marL="2274888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5pPr>
            <a:lvl6pPr marL="27320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6pPr>
            <a:lvl7pPr marL="31892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7pPr>
            <a:lvl8pPr marL="36464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8pPr>
            <a:lvl9pPr marL="41036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 algn="just"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sz="32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開啟 </a:t>
            </a:r>
            <a:r>
              <a:rPr lang="en-US" altLang="zh-TW" sz="32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.</a:t>
            </a:r>
            <a:r>
              <a:rPr lang="en" altLang="zh-TW" sz="3200" b="1" kern="0" baseline="0" dirty="0" err="1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py</a:t>
            </a:r>
            <a:r>
              <a:rPr lang="en" altLang="zh-TW" sz="32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 </a:t>
            </a:r>
            <a:r>
              <a:rPr lang="zh-TW" altLang="en-US" sz="32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檔案的方式：點選 </a:t>
            </a:r>
            <a:r>
              <a:rPr lang="en" altLang="zh-TW" sz="32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IDLE Shell </a:t>
            </a:r>
            <a:r>
              <a:rPr lang="zh-TW" altLang="en-US" sz="32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視窗功       </a:t>
            </a:r>
            <a:endParaRPr lang="en-US" altLang="zh-TW" sz="3200" b="1" kern="0" baseline="0" dirty="0">
              <a:latin typeface="Microsoft JhengHei" panose="020B0604030504040204" pitchFamily="34" charset="-120"/>
              <a:ea typeface="Microsoft JhengHei" panose="020B0604030504040204" pitchFamily="34" charset="-120"/>
              <a:cs typeface="Arial Unicode MS"/>
              <a:sym typeface="Arial Unicode MS"/>
            </a:endParaRPr>
          </a:p>
          <a:p>
            <a:pPr marL="0" indent="0" algn="just"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sz="32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                                        能表的 </a:t>
            </a:r>
            <a:r>
              <a:rPr lang="en" altLang="zh-TW" sz="3200" b="1" kern="0" baseline="0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File → Open</a:t>
            </a:r>
            <a:r>
              <a:rPr lang="zh-TW" altLang="en" sz="32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，</a:t>
            </a:r>
            <a:endParaRPr lang="en-US" altLang="zh-TW" sz="3200" b="1" kern="0" baseline="0" dirty="0">
              <a:latin typeface="Microsoft JhengHei" panose="020B0604030504040204" pitchFamily="34" charset="-120"/>
              <a:ea typeface="Microsoft JhengHei" panose="020B0604030504040204" pitchFamily="34" charset="-120"/>
              <a:cs typeface="Arial Unicode MS"/>
              <a:sym typeface="Arial Unicode MS"/>
            </a:endParaRPr>
          </a:p>
          <a:p>
            <a:pPr marL="0" indent="0" algn="just"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sz="32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                                        再選擇想開啟的檔案。 </a:t>
            </a:r>
          </a:p>
          <a:p>
            <a:pPr marL="0" indent="0" algn="just"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sz="32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 </a:t>
            </a:r>
          </a:p>
        </p:txBody>
      </p:sp>
      <p:pic>
        <p:nvPicPr>
          <p:cNvPr id="5" name="圖片 4">
            <a:extLst>
              <a:ext uri="{FF2B5EF4-FFF2-40B4-BE49-F238E27FC236}">
                <a16:creationId xmlns:a16="http://schemas.microsoft.com/office/drawing/2014/main" xmlns="" id="{54F9F59A-A16E-3CAE-1C52-D823242F33D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9601" y="2160290"/>
            <a:ext cx="3060700" cy="4419600"/>
          </a:xfrm>
          <a:prstGeom prst="rect">
            <a:avLst/>
          </a:prstGeom>
        </p:spPr>
      </p:pic>
      <p:sp>
        <p:nvSpPr>
          <p:cNvPr id="6" name="文字版面配置區 7"/>
          <p:cNvSpPr txBox="1">
            <a:spLocks/>
          </p:cNvSpPr>
          <p:nvPr/>
        </p:nvSpPr>
        <p:spPr bwMode="auto">
          <a:xfrm>
            <a:off x="8929312" y="117464"/>
            <a:ext cx="719512" cy="314634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101133" tIns="50566" rIns="101133" bIns="50566" numCol="1" anchor="t" anchorCtr="0" compatLnSpc="1">
            <a:prstTxWarp prst="textNoShape">
              <a:avLst/>
            </a:prstTxWarp>
          </a:bodyPr>
          <a:lstStyle>
            <a:defPPr>
              <a:defRPr lang="zh-TW"/>
            </a:defPPr>
            <a:lvl1pPr algn="r" defTabSz="1011238" rtl="0" eaLnBrk="1" fontAlgn="base" hangingPunct="1">
              <a:spcBef>
                <a:spcPct val="0"/>
              </a:spcBef>
              <a:spcAft>
                <a:spcPct val="0"/>
              </a:spcAft>
              <a:defRPr kumimoji="1" sz="1400" kern="1200" baseline="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umimoji="1" sz="2000" kern="12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umimoji="1" sz="2000" kern="12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umimoji="1" sz="2000" kern="12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umimoji="1" sz="2000" kern="12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+mn-cs"/>
              </a:defRPr>
            </a:lvl5pPr>
            <a:lvl6pPr marL="2286000" algn="l" defTabSz="914400" rtl="0" eaLnBrk="1" latinLnBrk="0" hangingPunct="1">
              <a:defRPr kumimoji="1" sz="2000" kern="12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+mn-cs"/>
              </a:defRPr>
            </a:lvl6pPr>
            <a:lvl7pPr marL="2743200" algn="l" defTabSz="914400" rtl="0" eaLnBrk="1" latinLnBrk="0" hangingPunct="1">
              <a:defRPr kumimoji="1" sz="2000" kern="12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+mn-cs"/>
              </a:defRPr>
            </a:lvl7pPr>
            <a:lvl8pPr marL="3200400" algn="l" defTabSz="914400" rtl="0" eaLnBrk="1" latinLnBrk="0" hangingPunct="1">
              <a:defRPr kumimoji="1" sz="2000" kern="12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+mn-cs"/>
              </a:defRPr>
            </a:lvl8pPr>
            <a:lvl9pPr marL="3657600" algn="l" defTabSz="914400" rtl="0" eaLnBrk="1" latinLnBrk="0" hangingPunct="1">
              <a:defRPr kumimoji="1" sz="2000" kern="12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+mn-cs"/>
              </a:defRPr>
            </a:lvl9pPr>
          </a:lstStyle>
          <a:p>
            <a:pPr algn="l"/>
            <a:r>
              <a:rPr lang="en-US" altLang="zh-TW" sz="2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185</a:t>
            </a:r>
          </a:p>
        </p:txBody>
      </p:sp>
    </p:spTree>
    <p:extLst>
      <p:ext uri="{BB962C8B-B14F-4D97-AF65-F5344CB8AC3E}">
        <p14:creationId xmlns:p14="http://schemas.microsoft.com/office/powerpoint/2010/main" val="394763121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55516">
            <a:alpha val="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報 告 大 綱">
            <a:extLst>
              <a:ext uri="{FF2B5EF4-FFF2-40B4-BE49-F238E27FC236}">
                <a16:creationId xmlns:a16="http://schemas.microsoft.com/office/drawing/2014/main" xmlns="" id="{1A27980D-E960-C345-916B-0099052D8E0C}"/>
              </a:ext>
            </a:extLst>
          </p:cNvPr>
          <p:cNvSpPr txBox="1">
            <a:spLocks/>
          </p:cNvSpPr>
          <p:nvPr/>
        </p:nvSpPr>
        <p:spPr bwMode="auto">
          <a:xfrm>
            <a:off x="503808" y="-180305"/>
            <a:ext cx="6192688" cy="1260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01133" tIns="50566" rIns="101133" bIns="50566" numCol="1" anchor="ctr" anchorCtr="0" compatLnSpc="1">
            <a:prstTxWarp prst="textNoShape">
              <a:avLst/>
            </a:prstTxWarp>
            <a:normAutofit/>
          </a:bodyPr>
          <a:lstStyle>
            <a:lvl1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5400" b="1">
                <a:solidFill>
                  <a:schemeClr val="accent3">
                    <a:lumOff val="44000"/>
                  </a:schemeClr>
                </a:solidFill>
                <a:latin typeface="+mj-lt"/>
                <a:ea typeface="+mj-ea"/>
                <a:cs typeface="+mj-cs"/>
              </a:defRPr>
            </a:lvl1pPr>
            <a:lvl2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2pPr>
            <a:lvl3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3pPr>
            <a:lvl4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4pPr>
            <a:lvl5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5pPr>
            <a:lvl6pPr marL="4572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6pPr>
            <a:lvl7pPr marL="9144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7pPr>
            <a:lvl8pPr marL="13716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8pPr>
            <a:lvl9pPr marL="18288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9pPr>
          </a:lstStyle>
          <a:p>
            <a:pPr algn="l"/>
            <a:r>
              <a:rPr lang="en" altLang="zh-TW" sz="4000" kern="0" baseline="0" dirty="0" err="1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Colab</a:t>
            </a:r>
            <a:r>
              <a:rPr lang="en" altLang="zh-TW" sz="4000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 </a:t>
            </a:r>
            <a:r>
              <a:rPr lang="en-US" altLang="zh-TW" sz="4000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–</a:t>
            </a:r>
            <a:r>
              <a:rPr lang="zh-TW" altLang="en-US" sz="4000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 線上程式工具</a:t>
            </a:r>
          </a:p>
        </p:txBody>
      </p:sp>
      <p:pic>
        <p:nvPicPr>
          <p:cNvPr id="4" name="圖片 3">
            <a:extLst>
              <a:ext uri="{FF2B5EF4-FFF2-40B4-BE49-F238E27FC236}">
                <a16:creationId xmlns:a16="http://schemas.microsoft.com/office/drawing/2014/main" xmlns="" id="{89F36A5B-733F-9ABF-E852-FCAF0099A5B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450" y="2503389"/>
            <a:ext cx="9667724" cy="4053712"/>
          </a:xfrm>
          <a:prstGeom prst="rect">
            <a:avLst/>
          </a:prstGeom>
        </p:spPr>
      </p:pic>
      <p:sp>
        <p:nvSpPr>
          <p:cNvPr id="6" name="◎ 電腦輔助學習趨勢…">
            <a:extLst>
              <a:ext uri="{FF2B5EF4-FFF2-40B4-BE49-F238E27FC236}">
                <a16:creationId xmlns:a16="http://schemas.microsoft.com/office/drawing/2014/main" xmlns="" id="{47AC742A-3F5E-4393-EE3F-CCB2331CFDAF}"/>
              </a:ext>
            </a:extLst>
          </p:cNvPr>
          <p:cNvSpPr txBox="1">
            <a:spLocks/>
          </p:cNvSpPr>
          <p:nvPr/>
        </p:nvSpPr>
        <p:spPr bwMode="auto">
          <a:xfrm>
            <a:off x="1991717" y="1872258"/>
            <a:ext cx="5856907" cy="628891"/>
          </a:xfrm>
          <a:prstGeom prst="rect">
            <a:avLst/>
          </a:prstGeom>
          <a:noFill/>
          <a:ln>
            <a:noFill/>
          </a:ln>
          <a:effectLst/>
        </p:spPr>
        <p:txBody>
          <a:bodyPr lIns="101133" tIns="50566" rIns="101133" bIns="50566"/>
          <a:lstStyle>
            <a:lvl1pPr marL="379413" indent="-379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5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22325" indent="-3159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3100">
                <a:solidFill>
                  <a:schemeClr val="tx1"/>
                </a:solidFill>
                <a:latin typeface="+mn-lt"/>
                <a:ea typeface="+mn-ea"/>
              </a:defRPr>
            </a:lvl2pPr>
            <a:lvl3pPr marL="1263650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700">
                <a:solidFill>
                  <a:schemeClr val="tx1"/>
                </a:solidFill>
                <a:latin typeface="+mn-lt"/>
                <a:ea typeface="+mn-ea"/>
              </a:defRPr>
            </a:lvl3pPr>
            <a:lvl4pPr marL="1770063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4pPr>
            <a:lvl5pPr marL="2274888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5pPr>
            <a:lvl6pPr marL="27320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6pPr>
            <a:lvl7pPr marL="31892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7pPr>
            <a:lvl8pPr marL="36464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8pPr>
            <a:lvl9pPr marL="41036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>
              <a:spcBef>
                <a:spcPts val="14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sz="32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登入 </a:t>
            </a:r>
            <a:r>
              <a:rPr lang="en" altLang="zh-TW" sz="32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Google </a:t>
            </a:r>
            <a:r>
              <a:rPr lang="zh-TW" altLang="en-US" sz="32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帳號與密碼 </a:t>
            </a:r>
          </a:p>
        </p:txBody>
      </p:sp>
      <p:pic>
        <p:nvPicPr>
          <p:cNvPr id="7" name="Picture 3">
            <a:extLst>
              <a:ext uri="{FF2B5EF4-FFF2-40B4-BE49-F238E27FC236}">
                <a16:creationId xmlns:a16="http://schemas.microsoft.com/office/drawing/2014/main" xmlns="" id="{5D9B8506-2F12-5514-15B7-7613F8D4118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348699" y="1843026"/>
            <a:ext cx="647948" cy="628891"/>
          </a:xfrm>
          <a:prstGeom prst="rect">
            <a:avLst/>
          </a:prstGeom>
        </p:spPr>
      </p:pic>
      <p:sp>
        <p:nvSpPr>
          <p:cNvPr id="2" name="◎ 電腦輔助學習趨勢…">
            <a:extLst>
              <a:ext uri="{FF2B5EF4-FFF2-40B4-BE49-F238E27FC236}">
                <a16:creationId xmlns:a16="http://schemas.microsoft.com/office/drawing/2014/main" xmlns="" id="{B20A7481-A142-9AC6-D282-E7B0AA0CE7F8}"/>
              </a:ext>
            </a:extLst>
          </p:cNvPr>
          <p:cNvSpPr txBox="1">
            <a:spLocks/>
          </p:cNvSpPr>
          <p:nvPr/>
        </p:nvSpPr>
        <p:spPr bwMode="auto">
          <a:xfrm>
            <a:off x="926303" y="1080170"/>
            <a:ext cx="5856907" cy="628891"/>
          </a:xfrm>
          <a:prstGeom prst="rect">
            <a:avLst/>
          </a:prstGeom>
          <a:noFill/>
          <a:ln>
            <a:noFill/>
          </a:ln>
          <a:effectLst/>
        </p:spPr>
        <p:txBody>
          <a:bodyPr lIns="101133" tIns="50566" rIns="101133" bIns="50566"/>
          <a:lstStyle>
            <a:lvl1pPr marL="379413" indent="-379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5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22325" indent="-3159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3100">
                <a:solidFill>
                  <a:schemeClr val="tx1"/>
                </a:solidFill>
                <a:latin typeface="+mn-lt"/>
                <a:ea typeface="+mn-ea"/>
              </a:defRPr>
            </a:lvl2pPr>
            <a:lvl3pPr marL="1263650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700">
                <a:solidFill>
                  <a:schemeClr val="tx1"/>
                </a:solidFill>
                <a:latin typeface="+mn-lt"/>
                <a:ea typeface="+mn-ea"/>
              </a:defRPr>
            </a:lvl3pPr>
            <a:lvl4pPr marL="1770063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4pPr>
            <a:lvl5pPr marL="2274888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5pPr>
            <a:lvl6pPr marL="27320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6pPr>
            <a:lvl7pPr marL="31892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7pPr>
            <a:lvl8pPr marL="36464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8pPr>
            <a:lvl9pPr marL="41036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>
              <a:spcBef>
                <a:spcPts val="14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en-US" altLang="zh-TW" sz="36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1.</a:t>
            </a:r>
            <a:r>
              <a:rPr lang="zh-TW" altLang="en-US" sz="36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 登入帳號與開啟筆記本</a:t>
            </a:r>
          </a:p>
        </p:txBody>
      </p:sp>
      <p:sp>
        <p:nvSpPr>
          <p:cNvPr id="8" name="文字版面配置區 7"/>
          <p:cNvSpPr txBox="1">
            <a:spLocks/>
          </p:cNvSpPr>
          <p:nvPr/>
        </p:nvSpPr>
        <p:spPr bwMode="auto">
          <a:xfrm>
            <a:off x="8929312" y="117464"/>
            <a:ext cx="719512" cy="314634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101133" tIns="50566" rIns="101133" bIns="50566" numCol="1" anchor="t" anchorCtr="0" compatLnSpc="1">
            <a:prstTxWarp prst="textNoShape">
              <a:avLst/>
            </a:prstTxWarp>
          </a:bodyPr>
          <a:lstStyle>
            <a:defPPr>
              <a:defRPr lang="zh-TW"/>
            </a:defPPr>
            <a:lvl1pPr algn="r" defTabSz="1011238" rtl="0" eaLnBrk="1" fontAlgn="base" hangingPunct="1">
              <a:spcBef>
                <a:spcPct val="0"/>
              </a:spcBef>
              <a:spcAft>
                <a:spcPct val="0"/>
              </a:spcAft>
              <a:defRPr kumimoji="1" sz="1400" kern="1200" baseline="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umimoji="1" sz="2000" kern="12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umimoji="1" sz="2000" kern="12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umimoji="1" sz="2000" kern="12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umimoji="1" sz="2000" kern="12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+mn-cs"/>
              </a:defRPr>
            </a:lvl5pPr>
            <a:lvl6pPr marL="2286000" algn="l" defTabSz="914400" rtl="0" eaLnBrk="1" latinLnBrk="0" hangingPunct="1">
              <a:defRPr kumimoji="1" sz="2000" kern="12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+mn-cs"/>
              </a:defRPr>
            </a:lvl6pPr>
            <a:lvl7pPr marL="2743200" algn="l" defTabSz="914400" rtl="0" eaLnBrk="1" latinLnBrk="0" hangingPunct="1">
              <a:defRPr kumimoji="1" sz="2000" kern="12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+mn-cs"/>
              </a:defRPr>
            </a:lvl7pPr>
            <a:lvl8pPr marL="3200400" algn="l" defTabSz="914400" rtl="0" eaLnBrk="1" latinLnBrk="0" hangingPunct="1">
              <a:defRPr kumimoji="1" sz="2000" kern="12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+mn-cs"/>
              </a:defRPr>
            </a:lvl8pPr>
            <a:lvl9pPr marL="3657600" algn="l" defTabSz="914400" rtl="0" eaLnBrk="1" latinLnBrk="0" hangingPunct="1">
              <a:defRPr kumimoji="1" sz="2000" kern="12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+mn-cs"/>
              </a:defRPr>
            </a:lvl9pPr>
          </a:lstStyle>
          <a:p>
            <a:pPr algn="l"/>
            <a:r>
              <a:rPr lang="en-US" altLang="zh-TW" sz="2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186</a:t>
            </a:r>
          </a:p>
        </p:txBody>
      </p:sp>
    </p:spTree>
    <p:extLst>
      <p:ext uri="{BB962C8B-B14F-4D97-AF65-F5344CB8AC3E}">
        <p14:creationId xmlns:p14="http://schemas.microsoft.com/office/powerpoint/2010/main" val="59083784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55516">
            <a:alpha val="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報 告 大 綱">
            <a:extLst>
              <a:ext uri="{FF2B5EF4-FFF2-40B4-BE49-F238E27FC236}">
                <a16:creationId xmlns:a16="http://schemas.microsoft.com/office/drawing/2014/main" xmlns="" id="{1A27980D-E960-C345-916B-0099052D8E0C}"/>
              </a:ext>
            </a:extLst>
          </p:cNvPr>
          <p:cNvSpPr txBox="1">
            <a:spLocks/>
          </p:cNvSpPr>
          <p:nvPr/>
        </p:nvSpPr>
        <p:spPr bwMode="auto">
          <a:xfrm>
            <a:off x="503808" y="-180305"/>
            <a:ext cx="6192688" cy="1260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01133" tIns="50566" rIns="101133" bIns="50566" numCol="1" anchor="ctr" anchorCtr="0" compatLnSpc="1">
            <a:prstTxWarp prst="textNoShape">
              <a:avLst/>
            </a:prstTxWarp>
            <a:normAutofit/>
          </a:bodyPr>
          <a:lstStyle>
            <a:lvl1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5400" b="1">
                <a:solidFill>
                  <a:schemeClr val="accent3">
                    <a:lumOff val="44000"/>
                  </a:schemeClr>
                </a:solidFill>
                <a:latin typeface="+mj-lt"/>
                <a:ea typeface="+mj-ea"/>
                <a:cs typeface="+mj-cs"/>
              </a:defRPr>
            </a:lvl1pPr>
            <a:lvl2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2pPr>
            <a:lvl3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3pPr>
            <a:lvl4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4pPr>
            <a:lvl5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5pPr>
            <a:lvl6pPr marL="4572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6pPr>
            <a:lvl7pPr marL="9144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7pPr>
            <a:lvl8pPr marL="13716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8pPr>
            <a:lvl9pPr marL="18288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9pPr>
          </a:lstStyle>
          <a:p>
            <a:pPr algn="l"/>
            <a:r>
              <a:rPr lang="en" altLang="zh-TW" sz="4000" kern="0" baseline="0" dirty="0" err="1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Colab</a:t>
            </a:r>
            <a:r>
              <a:rPr lang="en" altLang="zh-TW" sz="4000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 </a:t>
            </a:r>
            <a:r>
              <a:rPr lang="en-US" altLang="zh-TW" sz="4000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–</a:t>
            </a:r>
            <a:r>
              <a:rPr lang="zh-TW" altLang="en-US" sz="4000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 線上程式工具</a:t>
            </a:r>
          </a:p>
        </p:txBody>
      </p:sp>
      <p:sp>
        <p:nvSpPr>
          <p:cNvPr id="6" name="◎ 電腦輔助學習趨勢…">
            <a:extLst>
              <a:ext uri="{FF2B5EF4-FFF2-40B4-BE49-F238E27FC236}">
                <a16:creationId xmlns:a16="http://schemas.microsoft.com/office/drawing/2014/main" xmlns="" id="{47AC742A-3F5E-4393-EE3F-CCB2331CFDAF}"/>
              </a:ext>
            </a:extLst>
          </p:cNvPr>
          <p:cNvSpPr txBox="1">
            <a:spLocks/>
          </p:cNvSpPr>
          <p:nvPr/>
        </p:nvSpPr>
        <p:spPr bwMode="auto">
          <a:xfrm>
            <a:off x="983605" y="1127386"/>
            <a:ext cx="8761362" cy="744872"/>
          </a:xfrm>
          <a:prstGeom prst="rect">
            <a:avLst/>
          </a:prstGeom>
          <a:noFill/>
          <a:ln>
            <a:noFill/>
          </a:ln>
          <a:effectLst/>
        </p:spPr>
        <p:txBody>
          <a:bodyPr lIns="101133" tIns="50566" rIns="101133" bIns="50566"/>
          <a:lstStyle>
            <a:lvl1pPr marL="379413" indent="-379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5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22325" indent="-3159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3100">
                <a:solidFill>
                  <a:schemeClr val="tx1"/>
                </a:solidFill>
                <a:latin typeface="+mn-lt"/>
                <a:ea typeface="+mn-ea"/>
              </a:defRPr>
            </a:lvl2pPr>
            <a:lvl3pPr marL="1263650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700">
                <a:solidFill>
                  <a:schemeClr val="tx1"/>
                </a:solidFill>
                <a:latin typeface="+mn-lt"/>
                <a:ea typeface="+mn-ea"/>
              </a:defRPr>
            </a:lvl3pPr>
            <a:lvl4pPr marL="1770063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4pPr>
            <a:lvl5pPr marL="2274888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5pPr>
            <a:lvl6pPr marL="27320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6pPr>
            <a:lvl7pPr marL="31892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7pPr>
            <a:lvl8pPr marL="36464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8pPr>
            <a:lvl9pPr marL="41036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>
              <a:spcBef>
                <a:spcPts val="14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sz="32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在彈出視窗中，點選欲開啟的筆記本 </a:t>
            </a:r>
          </a:p>
        </p:txBody>
      </p:sp>
      <p:pic>
        <p:nvPicPr>
          <p:cNvPr id="2" name="Picture 8">
            <a:extLst>
              <a:ext uri="{FF2B5EF4-FFF2-40B4-BE49-F238E27FC236}">
                <a16:creationId xmlns:a16="http://schemas.microsoft.com/office/drawing/2014/main" xmlns="" id="{3E0995CE-8620-9D84-BA34-E678262D3EC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3551" y="1127386"/>
            <a:ext cx="596900" cy="584200"/>
          </a:xfrm>
          <a:prstGeom prst="rect">
            <a:avLst/>
          </a:prstGeom>
        </p:spPr>
      </p:pic>
      <p:pic>
        <p:nvPicPr>
          <p:cNvPr id="9" name="圖片 8">
            <a:extLst>
              <a:ext uri="{FF2B5EF4-FFF2-40B4-BE49-F238E27FC236}">
                <a16:creationId xmlns:a16="http://schemas.microsoft.com/office/drawing/2014/main" xmlns="" id="{39031BE7-4B06-D74C-7A25-8B04140CC96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8064" y="1956239"/>
            <a:ext cx="8912962" cy="4596540"/>
          </a:xfrm>
          <a:prstGeom prst="rect">
            <a:avLst/>
          </a:prstGeom>
        </p:spPr>
      </p:pic>
      <p:sp>
        <p:nvSpPr>
          <p:cNvPr id="7" name="文字版面配置區 7"/>
          <p:cNvSpPr txBox="1">
            <a:spLocks/>
          </p:cNvSpPr>
          <p:nvPr/>
        </p:nvSpPr>
        <p:spPr bwMode="auto">
          <a:xfrm>
            <a:off x="8929312" y="117464"/>
            <a:ext cx="719512" cy="314634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101133" tIns="50566" rIns="101133" bIns="50566" numCol="1" anchor="t" anchorCtr="0" compatLnSpc="1">
            <a:prstTxWarp prst="textNoShape">
              <a:avLst/>
            </a:prstTxWarp>
          </a:bodyPr>
          <a:lstStyle>
            <a:defPPr>
              <a:defRPr lang="zh-TW"/>
            </a:defPPr>
            <a:lvl1pPr algn="r" defTabSz="1011238" rtl="0" eaLnBrk="1" fontAlgn="base" hangingPunct="1">
              <a:spcBef>
                <a:spcPct val="0"/>
              </a:spcBef>
              <a:spcAft>
                <a:spcPct val="0"/>
              </a:spcAft>
              <a:defRPr kumimoji="1" sz="1400" kern="1200" baseline="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umimoji="1" sz="2000" kern="12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umimoji="1" sz="2000" kern="12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umimoji="1" sz="2000" kern="12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umimoji="1" sz="2000" kern="12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+mn-cs"/>
              </a:defRPr>
            </a:lvl5pPr>
            <a:lvl6pPr marL="2286000" algn="l" defTabSz="914400" rtl="0" eaLnBrk="1" latinLnBrk="0" hangingPunct="1">
              <a:defRPr kumimoji="1" sz="2000" kern="12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+mn-cs"/>
              </a:defRPr>
            </a:lvl6pPr>
            <a:lvl7pPr marL="2743200" algn="l" defTabSz="914400" rtl="0" eaLnBrk="1" latinLnBrk="0" hangingPunct="1">
              <a:defRPr kumimoji="1" sz="2000" kern="12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+mn-cs"/>
              </a:defRPr>
            </a:lvl7pPr>
            <a:lvl8pPr marL="3200400" algn="l" defTabSz="914400" rtl="0" eaLnBrk="1" latinLnBrk="0" hangingPunct="1">
              <a:defRPr kumimoji="1" sz="2000" kern="12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+mn-cs"/>
              </a:defRPr>
            </a:lvl8pPr>
            <a:lvl9pPr marL="3657600" algn="l" defTabSz="914400" rtl="0" eaLnBrk="1" latinLnBrk="0" hangingPunct="1">
              <a:defRPr kumimoji="1" sz="2000" kern="12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+mn-cs"/>
              </a:defRPr>
            </a:lvl9pPr>
          </a:lstStyle>
          <a:p>
            <a:pPr algn="l"/>
            <a:r>
              <a:rPr lang="en-US" altLang="zh-TW" sz="2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186</a:t>
            </a:r>
          </a:p>
        </p:txBody>
      </p:sp>
    </p:spTree>
    <p:extLst>
      <p:ext uri="{BB962C8B-B14F-4D97-AF65-F5344CB8AC3E}">
        <p14:creationId xmlns:p14="http://schemas.microsoft.com/office/powerpoint/2010/main" val="119639254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55516">
            <a:alpha val="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◎ 電腦輔助學習趨勢…">
            <a:extLst>
              <a:ext uri="{FF2B5EF4-FFF2-40B4-BE49-F238E27FC236}">
                <a16:creationId xmlns:a16="http://schemas.microsoft.com/office/drawing/2014/main" xmlns="" id="{EF6DDBB4-1188-A240-8AD9-4EFFEA53B986}"/>
              </a:ext>
            </a:extLst>
          </p:cNvPr>
          <p:cNvSpPr txBox="1">
            <a:spLocks/>
          </p:cNvSpPr>
          <p:nvPr/>
        </p:nvSpPr>
        <p:spPr bwMode="auto">
          <a:xfrm>
            <a:off x="959495" y="1008162"/>
            <a:ext cx="3360738" cy="648072"/>
          </a:xfrm>
          <a:prstGeom prst="rect">
            <a:avLst/>
          </a:prstGeom>
          <a:noFill/>
          <a:ln>
            <a:noFill/>
          </a:ln>
          <a:effectLst/>
        </p:spPr>
        <p:txBody>
          <a:bodyPr lIns="101133" tIns="50566" rIns="101133" bIns="50566"/>
          <a:lstStyle>
            <a:lvl1pPr marL="379413" indent="-379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5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22325" indent="-3159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3100">
                <a:solidFill>
                  <a:schemeClr val="tx1"/>
                </a:solidFill>
                <a:latin typeface="+mn-lt"/>
                <a:ea typeface="+mn-ea"/>
              </a:defRPr>
            </a:lvl2pPr>
            <a:lvl3pPr marL="1263650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700">
                <a:solidFill>
                  <a:schemeClr val="tx1"/>
                </a:solidFill>
                <a:latin typeface="+mn-lt"/>
                <a:ea typeface="+mn-ea"/>
              </a:defRPr>
            </a:lvl3pPr>
            <a:lvl4pPr marL="1770063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4pPr>
            <a:lvl5pPr marL="2274888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5pPr>
            <a:lvl6pPr marL="27320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6pPr>
            <a:lvl7pPr marL="31892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7pPr>
            <a:lvl8pPr marL="36464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8pPr>
            <a:lvl9pPr marL="41036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>
              <a:spcBef>
                <a:spcPts val="14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en-US" altLang="zh-TW" sz="32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2.</a:t>
            </a:r>
            <a:r>
              <a:rPr lang="zh-TW" altLang="en-US" sz="32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 編輯筆記本 </a:t>
            </a:r>
          </a:p>
        </p:txBody>
      </p:sp>
      <p:sp>
        <p:nvSpPr>
          <p:cNvPr id="7" name="報 告 大 綱">
            <a:extLst>
              <a:ext uri="{FF2B5EF4-FFF2-40B4-BE49-F238E27FC236}">
                <a16:creationId xmlns:a16="http://schemas.microsoft.com/office/drawing/2014/main" xmlns="" id="{76970B07-D6F9-843B-D274-9B61FA0D797D}"/>
              </a:ext>
            </a:extLst>
          </p:cNvPr>
          <p:cNvSpPr txBox="1">
            <a:spLocks/>
          </p:cNvSpPr>
          <p:nvPr/>
        </p:nvSpPr>
        <p:spPr bwMode="auto">
          <a:xfrm>
            <a:off x="503808" y="-180305"/>
            <a:ext cx="6192688" cy="1260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01133" tIns="50566" rIns="101133" bIns="50566" numCol="1" anchor="ctr" anchorCtr="0" compatLnSpc="1">
            <a:prstTxWarp prst="textNoShape">
              <a:avLst/>
            </a:prstTxWarp>
            <a:normAutofit/>
          </a:bodyPr>
          <a:lstStyle>
            <a:lvl1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5400" b="1">
                <a:solidFill>
                  <a:schemeClr val="accent3">
                    <a:lumOff val="44000"/>
                  </a:schemeClr>
                </a:solidFill>
                <a:latin typeface="+mj-lt"/>
                <a:ea typeface="+mj-ea"/>
                <a:cs typeface="+mj-cs"/>
              </a:defRPr>
            </a:lvl1pPr>
            <a:lvl2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2pPr>
            <a:lvl3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3pPr>
            <a:lvl4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4pPr>
            <a:lvl5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5pPr>
            <a:lvl6pPr marL="4572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6pPr>
            <a:lvl7pPr marL="9144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7pPr>
            <a:lvl8pPr marL="13716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8pPr>
            <a:lvl9pPr marL="18288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9pPr>
          </a:lstStyle>
          <a:p>
            <a:pPr algn="l"/>
            <a:r>
              <a:rPr lang="en" altLang="zh-TW" sz="4000" kern="0" baseline="0" dirty="0" err="1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Colab</a:t>
            </a:r>
            <a:r>
              <a:rPr lang="en" altLang="zh-TW" sz="4000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 </a:t>
            </a:r>
            <a:r>
              <a:rPr lang="en-US" altLang="zh-TW" sz="4000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–</a:t>
            </a:r>
            <a:r>
              <a:rPr lang="zh-TW" altLang="en-US" sz="4000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 線上程式工具</a:t>
            </a:r>
          </a:p>
        </p:txBody>
      </p:sp>
      <p:pic>
        <p:nvPicPr>
          <p:cNvPr id="11" name="圖片 10">
            <a:extLst>
              <a:ext uri="{FF2B5EF4-FFF2-40B4-BE49-F238E27FC236}">
                <a16:creationId xmlns:a16="http://schemas.microsoft.com/office/drawing/2014/main" xmlns="" id="{06CF41AE-87BD-2F7B-1465-FC0D7052B0D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3086" y="1656234"/>
            <a:ext cx="5741442" cy="5409806"/>
          </a:xfrm>
          <a:prstGeom prst="rect">
            <a:avLst/>
          </a:prstGeom>
        </p:spPr>
      </p:pic>
      <p:sp>
        <p:nvSpPr>
          <p:cNvPr id="5" name="文字版面配置區 7"/>
          <p:cNvSpPr txBox="1">
            <a:spLocks/>
          </p:cNvSpPr>
          <p:nvPr/>
        </p:nvSpPr>
        <p:spPr bwMode="auto">
          <a:xfrm>
            <a:off x="8929312" y="117464"/>
            <a:ext cx="719512" cy="314634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101133" tIns="50566" rIns="101133" bIns="50566" numCol="1" anchor="t" anchorCtr="0" compatLnSpc="1">
            <a:prstTxWarp prst="textNoShape">
              <a:avLst/>
            </a:prstTxWarp>
          </a:bodyPr>
          <a:lstStyle>
            <a:defPPr>
              <a:defRPr lang="zh-TW"/>
            </a:defPPr>
            <a:lvl1pPr algn="r" defTabSz="1011238" rtl="0" eaLnBrk="1" fontAlgn="base" hangingPunct="1">
              <a:spcBef>
                <a:spcPct val="0"/>
              </a:spcBef>
              <a:spcAft>
                <a:spcPct val="0"/>
              </a:spcAft>
              <a:defRPr kumimoji="1" sz="1400" kern="1200" baseline="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umimoji="1" sz="2000" kern="12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umimoji="1" sz="2000" kern="12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umimoji="1" sz="2000" kern="12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umimoji="1" sz="2000" kern="12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+mn-cs"/>
              </a:defRPr>
            </a:lvl5pPr>
            <a:lvl6pPr marL="2286000" algn="l" defTabSz="914400" rtl="0" eaLnBrk="1" latinLnBrk="0" hangingPunct="1">
              <a:defRPr kumimoji="1" sz="2000" kern="12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+mn-cs"/>
              </a:defRPr>
            </a:lvl6pPr>
            <a:lvl7pPr marL="2743200" algn="l" defTabSz="914400" rtl="0" eaLnBrk="1" latinLnBrk="0" hangingPunct="1">
              <a:defRPr kumimoji="1" sz="2000" kern="12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+mn-cs"/>
              </a:defRPr>
            </a:lvl7pPr>
            <a:lvl8pPr marL="3200400" algn="l" defTabSz="914400" rtl="0" eaLnBrk="1" latinLnBrk="0" hangingPunct="1">
              <a:defRPr kumimoji="1" sz="2000" kern="12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+mn-cs"/>
              </a:defRPr>
            </a:lvl8pPr>
            <a:lvl9pPr marL="3657600" algn="l" defTabSz="914400" rtl="0" eaLnBrk="1" latinLnBrk="0" hangingPunct="1">
              <a:defRPr kumimoji="1" sz="2000" kern="12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+mn-cs"/>
              </a:defRPr>
            </a:lvl9pPr>
          </a:lstStyle>
          <a:p>
            <a:pPr algn="l"/>
            <a:r>
              <a:rPr lang="en-US" altLang="zh-TW" sz="2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187</a:t>
            </a:r>
          </a:p>
        </p:txBody>
      </p:sp>
    </p:spTree>
    <p:extLst>
      <p:ext uri="{BB962C8B-B14F-4D97-AF65-F5344CB8AC3E}">
        <p14:creationId xmlns:p14="http://schemas.microsoft.com/office/powerpoint/2010/main" val="62544419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◎ 電腦輔助學習趨勢…">
            <a:extLst>
              <a:ext uri="{FF2B5EF4-FFF2-40B4-BE49-F238E27FC236}">
                <a16:creationId xmlns:a16="http://schemas.microsoft.com/office/drawing/2014/main" xmlns="" id="{EF6DDBB4-1188-A240-8AD9-4EFFEA53B986}"/>
              </a:ext>
            </a:extLst>
          </p:cNvPr>
          <p:cNvSpPr txBox="1">
            <a:spLocks/>
          </p:cNvSpPr>
          <p:nvPr/>
        </p:nvSpPr>
        <p:spPr bwMode="auto">
          <a:xfrm>
            <a:off x="1007864" y="1656234"/>
            <a:ext cx="8280920" cy="648072"/>
          </a:xfrm>
          <a:prstGeom prst="rect">
            <a:avLst/>
          </a:prstGeom>
          <a:noFill/>
          <a:ln>
            <a:noFill/>
          </a:ln>
          <a:effectLst/>
        </p:spPr>
        <p:txBody>
          <a:bodyPr lIns="101133" tIns="50566" rIns="101133" bIns="50566"/>
          <a:lstStyle>
            <a:lvl1pPr marL="379413" indent="-379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5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22325" indent="-3159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3100">
                <a:solidFill>
                  <a:schemeClr val="tx1"/>
                </a:solidFill>
                <a:latin typeface="+mn-lt"/>
                <a:ea typeface="+mn-ea"/>
              </a:defRPr>
            </a:lvl2pPr>
            <a:lvl3pPr marL="1263650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700">
                <a:solidFill>
                  <a:schemeClr val="tx1"/>
                </a:solidFill>
                <a:latin typeface="+mn-lt"/>
                <a:ea typeface="+mn-ea"/>
              </a:defRPr>
            </a:lvl3pPr>
            <a:lvl4pPr marL="1770063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4pPr>
            <a:lvl5pPr marL="2274888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5pPr>
            <a:lvl6pPr marL="27320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6pPr>
            <a:lvl7pPr marL="31892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7pPr>
            <a:lvl8pPr marL="36464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8pPr>
            <a:lvl9pPr marL="41036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>
              <a:spcBef>
                <a:spcPts val="14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sz="36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選取每個區塊後，會出現儲存格類型，</a:t>
            </a:r>
            <a:endParaRPr lang="en-US" altLang="zh-TW" sz="3600" b="1" kern="0" baseline="0" dirty="0">
              <a:latin typeface="Microsoft JhengHei" panose="020B0604030504040204" pitchFamily="34" charset="-120"/>
              <a:ea typeface="Microsoft JhengHei" panose="020B0604030504040204" pitchFamily="34" charset="-120"/>
              <a:cs typeface="Arial Unicode MS"/>
              <a:sym typeface="Arial Unicode MS"/>
            </a:endParaRPr>
          </a:p>
          <a:p>
            <a:pPr marL="0" indent="0">
              <a:spcBef>
                <a:spcPts val="14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sz="36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可直接點選增加 </a:t>
            </a:r>
          </a:p>
          <a:p>
            <a:pPr marL="0" indent="0">
              <a:spcBef>
                <a:spcPts val="14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endParaRPr lang="zh-TW" altLang="en-US" sz="3600" b="1" kern="0" baseline="0" dirty="0">
              <a:latin typeface="Microsoft JhengHei" panose="020B0604030504040204" pitchFamily="34" charset="-120"/>
              <a:ea typeface="Microsoft JhengHei" panose="020B0604030504040204" pitchFamily="34" charset="-120"/>
              <a:cs typeface="Arial Unicode MS"/>
              <a:sym typeface="Arial Unicode MS"/>
            </a:endParaRPr>
          </a:p>
        </p:txBody>
      </p:sp>
      <p:sp>
        <p:nvSpPr>
          <p:cNvPr id="7" name="報 告 大 綱">
            <a:extLst>
              <a:ext uri="{FF2B5EF4-FFF2-40B4-BE49-F238E27FC236}">
                <a16:creationId xmlns:a16="http://schemas.microsoft.com/office/drawing/2014/main" xmlns="" id="{76970B07-D6F9-843B-D274-9B61FA0D797D}"/>
              </a:ext>
            </a:extLst>
          </p:cNvPr>
          <p:cNvSpPr txBox="1">
            <a:spLocks/>
          </p:cNvSpPr>
          <p:nvPr/>
        </p:nvSpPr>
        <p:spPr bwMode="auto">
          <a:xfrm>
            <a:off x="503808" y="-180305"/>
            <a:ext cx="6192688" cy="1260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01133" tIns="50566" rIns="101133" bIns="50566" numCol="1" anchor="ctr" anchorCtr="0" compatLnSpc="1">
            <a:prstTxWarp prst="textNoShape">
              <a:avLst/>
            </a:prstTxWarp>
            <a:normAutofit/>
          </a:bodyPr>
          <a:lstStyle>
            <a:lvl1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5400" b="1">
                <a:solidFill>
                  <a:schemeClr val="accent3">
                    <a:lumOff val="44000"/>
                  </a:schemeClr>
                </a:solidFill>
                <a:latin typeface="+mj-lt"/>
                <a:ea typeface="+mj-ea"/>
                <a:cs typeface="+mj-cs"/>
              </a:defRPr>
            </a:lvl1pPr>
            <a:lvl2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2pPr>
            <a:lvl3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3pPr>
            <a:lvl4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4pPr>
            <a:lvl5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5pPr>
            <a:lvl6pPr marL="4572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6pPr>
            <a:lvl7pPr marL="9144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7pPr>
            <a:lvl8pPr marL="13716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8pPr>
            <a:lvl9pPr marL="18288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9pPr>
          </a:lstStyle>
          <a:p>
            <a:pPr algn="l"/>
            <a:r>
              <a:rPr lang="en" altLang="zh-TW" sz="4000" kern="0" baseline="0" dirty="0" err="1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Colab</a:t>
            </a:r>
            <a:r>
              <a:rPr lang="en" altLang="zh-TW" sz="4000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 </a:t>
            </a:r>
            <a:r>
              <a:rPr lang="en-US" altLang="zh-TW" sz="4000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–</a:t>
            </a:r>
            <a:r>
              <a:rPr lang="zh-TW" altLang="en-US" sz="4000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 線上程式工具</a:t>
            </a:r>
          </a:p>
        </p:txBody>
      </p:sp>
      <p:pic>
        <p:nvPicPr>
          <p:cNvPr id="5" name="圖片 4">
            <a:extLst>
              <a:ext uri="{FF2B5EF4-FFF2-40B4-BE49-F238E27FC236}">
                <a16:creationId xmlns:a16="http://schemas.microsoft.com/office/drawing/2014/main" xmlns="" id="{48F1A209-FCD9-AEAB-5D07-FF2B5B86324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3757" y="3240410"/>
            <a:ext cx="8733109" cy="2082511"/>
          </a:xfrm>
          <a:prstGeom prst="rect">
            <a:avLst/>
          </a:prstGeom>
        </p:spPr>
      </p:pic>
      <p:sp>
        <p:nvSpPr>
          <p:cNvPr id="6" name="文字版面配置區 7"/>
          <p:cNvSpPr txBox="1">
            <a:spLocks/>
          </p:cNvSpPr>
          <p:nvPr/>
        </p:nvSpPr>
        <p:spPr bwMode="auto">
          <a:xfrm>
            <a:off x="8929312" y="117464"/>
            <a:ext cx="719512" cy="314634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101133" tIns="50566" rIns="101133" bIns="50566" numCol="1" anchor="t" anchorCtr="0" compatLnSpc="1">
            <a:prstTxWarp prst="textNoShape">
              <a:avLst/>
            </a:prstTxWarp>
          </a:bodyPr>
          <a:lstStyle>
            <a:defPPr>
              <a:defRPr lang="zh-TW"/>
            </a:defPPr>
            <a:lvl1pPr algn="r" defTabSz="1011238" rtl="0" eaLnBrk="1" fontAlgn="base" hangingPunct="1">
              <a:spcBef>
                <a:spcPct val="0"/>
              </a:spcBef>
              <a:spcAft>
                <a:spcPct val="0"/>
              </a:spcAft>
              <a:defRPr kumimoji="1" sz="1400" kern="1200" baseline="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umimoji="1" sz="2000" kern="12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umimoji="1" sz="2000" kern="12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umimoji="1" sz="2000" kern="12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umimoji="1" sz="2000" kern="12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+mn-cs"/>
              </a:defRPr>
            </a:lvl5pPr>
            <a:lvl6pPr marL="2286000" algn="l" defTabSz="914400" rtl="0" eaLnBrk="1" latinLnBrk="0" hangingPunct="1">
              <a:defRPr kumimoji="1" sz="2000" kern="12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+mn-cs"/>
              </a:defRPr>
            </a:lvl6pPr>
            <a:lvl7pPr marL="2743200" algn="l" defTabSz="914400" rtl="0" eaLnBrk="1" latinLnBrk="0" hangingPunct="1">
              <a:defRPr kumimoji="1" sz="2000" kern="12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+mn-cs"/>
              </a:defRPr>
            </a:lvl7pPr>
            <a:lvl8pPr marL="3200400" algn="l" defTabSz="914400" rtl="0" eaLnBrk="1" latinLnBrk="0" hangingPunct="1">
              <a:defRPr kumimoji="1" sz="2000" kern="12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+mn-cs"/>
              </a:defRPr>
            </a:lvl8pPr>
            <a:lvl9pPr marL="3657600" algn="l" defTabSz="914400" rtl="0" eaLnBrk="1" latinLnBrk="0" hangingPunct="1">
              <a:defRPr kumimoji="1" sz="2000" kern="12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+mn-cs"/>
              </a:defRPr>
            </a:lvl9pPr>
          </a:lstStyle>
          <a:p>
            <a:pPr algn="l"/>
            <a:r>
              <a:rPr lang="en-US" altLang="zh-TW" sz="2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187</a:t>
            </a:r>
          </a:p>
        </p:txBody>
      </p:sp>
    </p:spTree>
    <p:extLst>
      <p:ext uri="{BB962C8B-B14F-4D97-AF65-F5344CB8AC3E}">
        <p14:creationId xmlns:p14="http://schemas.microsoft.com/office/powerpoint/2010/main" val="419898506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◎ 電腦輔助學習趨勢…">
            <a:extLst>
              <a:ext uri="{FF2B5EF4-FFF2-40B4-BE49-F238E27FC236}">
                <a16:creationId xmlns:a16="http://schemas.microsoft.com/office/drawing/2014/main" xmlns="" id="{EF6DDBB4-1188-A240-8AD9-4EFFEA53B986}"/>
              </a:ext>
            </a:extLst>
          </p:cNvPr>
          <p:cNvSpPr txBox="1">
            <a:spLocks/>
          </p:cNvSpPr>
          <p:nvPr/>
        </p:nvSpPr>
        <p:spPr bwMode="auto">
          <a:xfrm>
            <a:off x="959495" y="1008162"/>
            <a:ext cx="3360738" cy="648072"/>
          </a:xfrm>
          <a:prstGeom prst="rect">
            <a:avLst/>
          </a:prstGeom>
          <a:noFill/>
          <a:ln>
            <a:noFill/>
          </a:ln>
          <a:effectLst/>
        </p:spPr>
        <p:txBody>
          <a:bodyPr lIns="101133" tIns="50566" rIns="101133" bIns="50566"/>
          <a:lstStyle>
            <a:lvl1pPr marL="379413" indent="-379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5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22325" indent="-3159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3100">
                <a:solidFill>
                  <a:schemeClr val="tx1"/>
                </a:solidFill>
                <a:latin typeface="+mn-lt"/>
                <a:ea typeface="+mn-ea"/>
              </a:defRPr>
            </a:lvl2pPr>
            <a:lvl3pPr marL="1263650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700">
                <a:solidFill>
                  <a:schemeClr val="tx1"/>
                </a:solidFill>
                <a:latin typeface="+mn-lt"/>
                <a:ea typeface="+mn-ea"/>
              </a:defRPr>
            </a:lvl3pPr>
            <a:lvl4pPr marL="1770063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4pPr>
            <a:lvl5pPr marL="2274888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5pPr>
            <a:lvl6pPr marL="27320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6pPr>
            <a:lvl7pPr marL="31892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7pPr>
            <a:lvl8pPr marL="36464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8pPr>
            <a:lvl9pPr marL="41036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>
              <a:spcBef>
                <a:spcPts val="14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en-US" altLang="zh-TW" sz="32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3.</a:t>
            </a:r>
            <a:r>
              <a:rPr lang="zh-TW" altLang="en-US" sz="32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 共用筆記本 </a:t>
            </a:r>
          </a:p>
          <a:p>
            <a:pPr marL="0" indent="0">
              <a:spcBef>
                <a:spcPts val="14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endParaRPr lang="zh-TW" altLang="en-US" sz="3200" b="1" kern="0" baseline="0" dirty="0">
              <a:latin typeface="Microsoft JhengHei" panose="020B0604030504040204" pitchFamily="34" charset="-120"/>
              <a:ea typeface="Microsoft JhengHei" panose="020B0604030504040204" pitchFamily="34" charset="-120"/>
              <a:cs typeface="Arial Unicode MS"/>
              <a:sym typeface="Arial Unicode MS"/>
            </a:endParaRPr>
          </a:p>
        </p:txBody>
      </p:sp>
      <p:sp>
        <p:nvSpPr>
          <p:cNvPr id="7" name="報 告 大 綱">
            <a:extLst>
              <a:ext uri="{FF2B5EF4-FFF2-40B4-BE49-F238E27FC236}">
                <a16:creationId xmlns:a16="http://schemas.microsoft.com/office/drawing/2014/main" xmlns="" id="{76970B07-D6F9-843B-D274-9B61FA0D797D}"/>
              </a:ext>
            </a:extLst>
          </p:cNvPr>
          <p:cNvSpPr txBox="1">
            <a:spLocks/>
          </p:cNvSpPr>
          <p:nvPr/>
        </p:nvSpPr>
        <p:spPr bwMode="auto">
          <a:xfrm>
            <a:off x="503808" y="-180305"/>
            <a:ext cx="6192688" cy="1260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01133" tIns="50566" rIns="101133" bIns="50566" numCol="1" anchor="ctr" anchorCtr="0" compatLnSpc="1">
            <a:prstTxWarp prst="textNoShape">
              <a:avLst/>
            </a:prstTxWarp>
            <a:normAutofit/>
          </a:bodyPr>
          <a:lstStyle>
            <a:lvl1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5400" b="1">
                <a:solidFill>
                  <a:schemeClr val="accent3">
                    <a:lumOff val="44000"/>
                  </a:schemeClr>
                </a:solidFill>
                <a:latin typeface="+mj-lt"/>
                <a:ea typeface="+mj-ea"/>
                <a:cs typeface="+mj-cs"/>
              </a:defRPr>
            </a:lvl1pPr>
            <a:lvl2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2pPr>
            <a:lvl3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3pPr>
            <a:lvl4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4pPr>
            <a:lvl5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5pPr>
            <a:lvl6pPr marL="4572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6pPr>
            <a:lvl7pPr marL="9144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7pPr>
            <a:lvl8pPr marL="13716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8pPr>
            <a:lvl9pPr marL="18288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9pPr>
          </a:lstStyle>
          <a:p>
            <a:pPr algn="l"/>
            <a:r>
              <a:rPr lang="en" altLang="zh-TW" sz="4000" kern="0" baseline="0" dirty="0" err="1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Colab</a:t>
            </a:r>
            <a:r>
              <a:rPr lang="en" altLang="zh-TW" sz="4000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 </a:t>
            </a:r>
            <a:r>
              <a:rPr lang="en-US" altLang="zh-TW" sz="4000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–</a:t>
            </a:r>
            <a:r>
              <a:rPr lang="zh-TW" altLang="en-US" sz="4000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 線上程式工具</a:t>
            </a:r>
          </a:p>
        </p:txBody>
      </p:sp>
      <p:pic>
        <p:nvPicPr>
          <p:cNvPr id="3" name="圖片 2">
            <a:extLst>
              <a:ext uri="{FF2B5EF4-FFF2-40B4-BE49-F238E27FC236}">
                <a16:creationId xmlns:a16="http://schemas.microsoft.com/office/drawing/2014/main" xmlns="" id="{EC42AC53-8E08-B99C-768C-578F20AB9E9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5776" y="2016274"/>
            <a:ext cx="9744512" cy="4248472"/>
          </a:xfrm>
          <a:prstGeom prst="rect">
            <a:avLst/>
          </a:prstGeom>
        </p:spPr>
      </p:pic>
      <p:sp>
        <p:nvSpPr>
          <p:cNvPr id="6" name="文字版面配置區 7"/>
          <p:cNvSpPr txBox="1">
            <a:spLocks/>
          </p:cNvSpPr>
          <p:nvPr/>
        </p:nvSpPr>
        <p:spPr bwMode="auto">
          <a:xfrm>
            <a:off x="8929312" y="117464"/>
            <a:ext cx="719512" cy="314634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101133" tIns="50566" rIns="101133" bIns="50566" numCol="1" anchor="t" anchorCtr="0" compatLnSpc="1">
            <a:prstTxWarp prst="textNoShape">
              <a:avLst/>
            </a:prstTxWarp>
          </a:bodyPr>
          <a:lstStyle>
            <a:defPPr>
              <a:defRPr lang="zh-TW"/>
            </a:defPPr>
            <a:lvl1pPr algn="r" defTabSz="1011238" rtl="0" eaLnBrk="1" fontAlgn="base" hangingPunct="1">
              <a:spcBef>
                <a:spcPct val="0"/>
              </a:spcBef>
              <a:spcAft>
                <a:spcPct val="0"/>
              </a:spcAft>
              <a:defRPr kumimoji="1" sz="1400" kern="1200" baseline="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umimoji="1" sz="2000" kern="12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umimoji="1" sz="2000" kern="12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umimoji="1" sz="2000" kern="12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umimoji="1" sz="2000" kern="12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+mn-cs"/>
              </a:defRPr>
            </a:lvl5pPr>
            <a:lvl6pPr marL="2286000" algn="l" defTabSz="914400" rtl="0" eaLnBrk="1" latinLnBrk="0" hangingPunct="1">
              <a:defRPr kumimoji="1" sz="2000" kern="12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+mn-cs"/>
              </a:defRPr>
            </a:lvl6pPr>
            <a:lvl7pPr marL="2743200" algn="l" defTabSz="914400" rtl="0" eaLnBrk="1" latinLnBrk="0" hangingPunct="1">
              <a:defRPr kumimoji="1" sz="2000" kern="12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+mn-cs"/>
              </a:defRPr>
            </a:lvl7pPr>
            <a:lvl8pPr marL="3200400" algn="l" defTabSz="914400" rtl="0" eaLnBrk="1" latinLnBrk="0" hangingPunct="1">
              <a:defRPr kumimoji="1" sz="2000" kern="12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+mn-cs"/>
              </a:defRPr>
            </a:lvl8pPr>
            <a:lvl9pPr marL="3657600" algn="l" defTabSz="914400" rtl="0" eaLnBrk="1" latinLnBrk="0" hangingPunct="1">
              <a:defRPr kumimoji="1" sz="2000" kern="12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+mn-cs"/>
              </a:defRPr>
            </a:lvl9pPr>
          </a:lstStyle>
          <a:p>
            <a:pPr algn="l"/>
            <a:r>
              <a:rPr lang="en-US" altLang="zh-TW" sz="2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187</a:t>
            </a:r>
          </a:p>
        </p:txBody>
      </p:sp>
    </p:spTree>
    <p:extLst>
      <p:ext uri="{BB962C8B-B14F-4D97-AF65-F5344CB8AC3E}">
        <p14:creationId xmlns:p14="http://schemas.microsoft.com/office/powerpoint/2010/main" val="326444057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1620" name="圖片 4">
            <a:hlinkClick r:id="" action="ppaction://noaction"/>
            <a:extLst>
              <a:ext uri="{FF2B5EF4-FFF2-40B4-BE49-F238E27FC236}">
                <a16:creationId xmlns:a16="http://schemas.microsoft.com/office/drawing/2014/main" xmlns="" id="{680851B7-814D-9F40-970E-02C08501171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21738" y="5700713"/>
            <a:ext cx="889000" cy="889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電腦輔助教學的趨勢">
            <a:extLst>
              <a:ext uri="{FF2B5EF4-FFF2-40B4-BE49-F238E27FC236}">
                <a16:creationId xmlns:a16="http://schemas.microsoft.com/office/drawing/2014/main" xmlns="" id="{D69CADFB-8AC0-EC4C-911B-75019FBDD63D}"/>
              </a:ext>
            </a:extLst>
          </p:cNvPr>
          <p:cNvSpPr txBox="1">
            <a:spLocks/>
          </p:cNvSpPr>
          <p:nvPr/>
        </p:nvSpPr>
        <p:spPr bwMode="auto">
          <a:xfrm>
            <a:off x="1260764" y="-101889"/>
            <a:ext cx="4283604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01133" tIns="50566" rIns="101133" bIns="50566" numCol="1" anchor="ctr" anchorCtr="0" compatLnSpc="1">
            <a:prstTxWarp prst="textNoShape">
              <a:avLst/>
            </a:prstTxWarp>
            <a:normAutofit/>
          </a:bodyPr>
          <a:lstStyle>
            <a:lvl1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 b="1">
                <a:solidFill>
                  <a:schemeClr val="accent3">
                    <a:lumOff val="44000"/>
                  </a:schemeClr>
                </a:solidFill>
                <a:latin typeface="華康中圓體"/>
                <a:ea typeface="華康中圓體"/>
                <a:cs typeface="華康中圓體"/>
                <a:sym typeface="華康中圓體"/>
              </a:defRPr>
            </a:lvl1pPr>
            <a:lvl2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2pPr>
            <a:lvl3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3pPr>
            <a:lvl4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4pPr>
            <a:lvl5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5pPr>
            <a:lvl6pPr marL="4572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6pPr>
            <a:lvl7pPr marL="9144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7pPr>
            <a:lvl8pPr marL="13716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8pPr>
            <a:lvl9pPr marL="18288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9pPr>
          </a:lstStyle>
          <a:p>
            <a:pPr>
              <a:defRPr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rPr lang="zh-TW" altLang="en-US" sz="4800" kern="0" baseline="0" dirty="0">
                <a:solidFill>
                  <a:schemeClr val="bg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Times New Roman"/>
              </a:rPr>
              <a:t>問題與討論</a:t>
            </a:r>
          </a:p>
        </p:txBody>
      </p:sp>
      <p:sp>
        <p:nvSpPr>
          <p:cNvPr id="8" name="矩形 7">
            <a:extLst>
              <a:ext uri="{FF2B5EF4-FFF2-40B4-BE49-F238E27FC236}">
                <a16:creationId xmlns:a16="http://schemas.microsoft.com/office/drawing/2014/main" xmlns="" id="{3FCC31D2-7134-5040-B4B7-5B46057EEE36}"/>
              </a:ext>
            </a:extLst>
          </p:cNvPr>
          <p:cNvSpPr/>
          <p:nvPr/>
        </p:nvSpPr>
        <p:spPr>
          <a:xfrm>
            <a:off x="2086779" y="772816"/>
            <a:ext cx="6409917" cy="282763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11260"/>
              </a:lnSpc>
            </a:pPr>
            <a:r>
              <a:rPr lang="zh-TW" altLang="en-US" sz="8800" b="1" dirty="0">
                <a:latin typeface="PingFang TC" panose="020B0400000000000000" pitchFamily="34" charset="-120"/>
                <a:ea typeface="PingFang TC" panose="020B0400000000000000" pitchFamily="34" charset="-120"/>
              </a:rPr>
              <a:t>你還想知道什麼</a:t>
            </a:r>
            <a:r>
              <a:rPr lang="en-US" altLang="zh-TW" sz="8800" b="1" dirty="0">
                <a:latin typeface="Calibri" panose="020F0502020204030204" pitchFamily="34" charset="0"/>
                <a:ea typeface="PingFang TC Semibold" panose="020B0400000000000000" pitchFamily="34" charset="-120"/>
              </a:rPr>
              <a:t>?</a:t>
            </a:r>
          </a:p>
          <a:p>
            <a:pPr>
              <a:lnSpc>
                <a:spcPts val="11260"/>
              </a:lnSpc>
            </a:pPr>
            <a:endParaRPr lang="zh-TW" altLang="en-US" sz="8000" dirty="0">
              <a:latin typeface="PingFang TC Semibold" panose="020B0400000000000000" pitchFamily="34" charset="-120"/>
              <a:ea typeface="PingFang TC Semibold" panose="020B0400000000000000" pitchFamily="34" charset="-120"/>
            </a:endParaRPr>
          </a:p>
        </p:txBody>
      </p:sp>
      <p:pic>
        <p:nvPicPr>
          <p:cNvPr id="11" name="圖片 5">
            <a:extLst>
              <a:ext uri="{FF2B5EF4-FFF2-40B4-BE49-F238E27FC236}">
                <a16:creationId xmlns:a16="http://schemas.microsoft.com/office/drawing/2014/main" xmlns="" id="{895ACC24-A7F2-0543-9D80-41EAC38D33F2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179494" y="2304306"/>
            <a:ext cx="4805034" cy="45291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9164349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364" name="群組 6">
            <a:extLst>
              <a:ext uri="{FF2B5EF4-FFF2-40B4-BE49-F238E27FC236}">
                <a16:creationId xmlns:a16="http://schemas.microsoft.com/office/drawing/2014/main" xmlns="" id="{559FB115-1AA7-454A-A54E-B7C577EC7E99}"/>
              </a:ext>
            </a:extLst>
          </p:cNvPr>
          <p:cNvGrpSpPr>
            <a:grpSpLocks/>
          </p:cNvGrpSpPr>
          <p:nvPr/>
        </p:nvGrpSpPr>
        <p:grpSpPr bwMode="auto">
          <a:xfrm>
            <a:off x="1140910" y="2635753"/>
            <a:ext cx="2290763" cy="2212473"/>
            <a:chOff x="1588435" y="2813022"/>
            <a:chExt cx="1703388" cy="1687513"/>
          </a:xfrm>
        </p:grpSpPr>
        <p:sp>
          <p:nvSpPr>
            <p:cNvPr id="21" name="Oval 10">
              <a:extLst>
                <a:ext uri="{FF2B5EF4-FFF2-40B4-BE49-F238E27FC236}">
                  <a16:creationId xmlns:a16="http://schemas.microsoft.com/office/drawing/2014/main" xmlns="" id="{9AA34100-4DEE-FA4F-961D-56143411AFA7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1588435" y="2813022"/>
              <a:ext cx="1703388" cy="1687513"/>
            </a:xfrm>
            <a:prstGeom prst="ellipse">
              <a:avLst/>
            </a:prstGeom>
            <a:gradFill rotWithShape="1">
              <a:gsLst>
                <a:gs pos="0">
                  <a:srgbClr val="FFFFFF"/>
                </a:gs>
                <a:gs pos="50000">
                  <a:srgbClr val="6D9DB5"/>
                </a:gs>
                <a:gs pos="100000">
                  <a:srgbClr val="FFFFFF"/>
                </a:gs>
              </a:gsLst>
              <a:lin ang="2700000" scaled="1"/>
            </a:gradFill>
            <a:ln>
              <a:noFill/>
            </a:ln>
            <a:effectLst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ajor"/>
          </p:style>
          <p:txBody>
            <a:bodyPr wrap="none" anchor="ctr">
              <a:spAutoFit/>
            </a:bodyPr>
            <a:lstStyle>
              <a:lvl1pPr>
                <a:defRPr>
                  <a:latin typeface="+mj-lt"/>
                  <a:ea typeface="+mj-ea"/>
                  <a:cs typeface="+mj-cs"/>
                </a:defRPr>
              </a:lvl1pPr>
              <a:lvl2pPr>
                <a:defRPr>
                  <a:latin typeface="+mj-lt"/>
                  <a:ea typeface="+mj-ea"/>
                  <a:cs typeface="+mj-cs"/>
                </a:defRPr>
              </a:lvl2pPr>
              <a:lvl3pPr>
                <a:defRPr>
                  <a:latin typeface="+mj-lt"/>
                  <a:ea typeface="+mj-ea"/>
                  <a:cs typeface="+mj-cs"/>
                </a:defRPr>
              </a:lvl3pPr>
              <a:lvl4pPr>
                <a:defRPr>
                  <a:latin typeface="+mj-lt"/>
                  <a:ea typeface="+mj-ea"/>
                  <a:cs typeface="+mj-cs"/>
                </a:defRPr>
              </a:lvl4pPr>
              <a:lvl5pPr>
                <a:defRPr>
                  <a:latin typeface="+mj-lt"/>
                  <a:ea typeface="+mj-ea"/>
                  <a:cs typeface="+mj-cs"/>
                </a:defRPr>
              </a:lvl5pPr>
              <a:lvl6pPr>
                <a:defRPr>
                  <a:latin typeface="+mj-lt"/>
                  <a:ea typeface="+mj-ea"/>
                  <a:cs typeface="+mj-cs"/>
                </a:defRPr>
              </a:lvl6pPr>
              <a:lvl7pPr>
                <a:defRPr>
                  <a:latin typeface="+mj-lt"/>
                  <a:ea typeface="+mj-ea"/>
                  <a:cs typeface="+mj-cs"/>
                </a:defRPr>
              </a:lvl7pPr>
              <a:lvl8pPr>
                <a:defRPr>
                  <a:latin typeface="+mj-lt"/>
                  <a:ea typeface="+mj-ea"/>
                  <a:cs typeface="+mj-cs"/>
                </a:defRPr>
              </a:lvl8pPr>
              <a:lvl9pPr>
                <a:defRPr>
                  <a:latin typeface="+mj-lt"/>
                  <a:ea typeface="+mj-ea"/>
                  <a:cs typeface="+mj-cs"/>
                </a:defRPr>
              </a:lvl9pPr>
            </a:lstStyle>
            <a:p>
              <a:pPr eaLnBrk="1" hangingPunct="1">
                <a:defRPr/>
              </a:pPr>
              <a:endParaRPr kumimoji="0" lang="zh-TW" altLang="en-US" sz="1800">
                <a:solidFill>
                  <a:srgbClr val="000000"/>
                </a:solidFill>
              </a:endParaRPr>
            </a:p>
          </p:txBody>
        </p:sp>
        <p:sp>
          <p:nvSpPr>
            <p:cNvPr id="22" name="Oval 11">
              <a:extLst>
                <a:ext uri="{FF2B5EF4-FFF2-40B4-BE49-F238E27FC236}">
                  <a16:creationId xmlns:a16="http://schemas.microsoft.com/office/drawing/2014/main" xmlns="" id="{E3F99597-211C-3544-8577-8A9A19510512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1588435" y="2813022"/>
              <a:ext cx="1703388" cy="1687513"/>
            </a:xfrm>
            <a:prstGeom prst="ellipse">
              <a:avLst/>
            </a:prstGeom>
            <a:gradFill rotWithShape="1">
              <a:gsLst>
                <a:gs pos="0">
                  <a:srgbClr val="6D9DB5">
                    <a:alpha val="32001"/>
                  </a:srgbClr>
                </a:gs>
                <a:gs pos="100000">
                  <a:srgbClr val="000000">
                    <a:alpha val="89998"/>
                  </a:srgbClr>
                </a:gs>
              </a:gsLst>
              <a:lin ang="2700000" scaled="1"/>
            </a:gradFill>
            <a:ln>
              <a:noFill/>
            </a:ln>
            <a:effectLst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ajor"/>
          </p:style>
          <p:txBody>
            <a:bodyPr wrap="none" anchor="ctr">
              <a:spAutoFit/>
            </a:bodyPr>
            <a:lstStyle>
              <a:lvl1pPr>
                <a:defRPr>
                  <a:latin typeface="+mj-lt"/>
                  <a:ea typeface="+mj-ea"/>
                  <a:cs typeface="+mj-cs"/>
                </a:defRPr>
              </a:lvl1pPr>
              <a:lvl2pPr>
                <a:defRPr>
                  <a:latin typeface="+mj-lt"/>
                  <a:ea typeface="+mj-ea"/>
                  <a:cs typeface="+mj-cs"/>
                </a:defRPr>
              </a:lvl2pPr>
              <a:lvl3pPr>
                <a:defRPr>
                  <a:latin typeface="+mj-lt"/>
                  <a:ea typeface="+mj-ea"/>
                  <a:cs typeface="+mj-cs"/>
                </a:defRPr>
              </a:lvl3pPr>
              <a:lvl4pPr>
                <a:defRPr>
                  <a:latin typeface="+mj-lt"/>
                  <a:ea typeface="+mj-ea"/>
                  <a:cs typeface="+mj-cs"/>
                </a:defRPr>
              </a:lvl4pPr>
              <a:lvl5pPr>
                <a:defRPr>
                  <a:latin typeface="+mj-lt"/>
                  <a:ea typeface="+mj-ea"/>
                  <a:cs typeface="+mj-cs"/>
                </a:defRPr>
              </a:lvl5pPr>
              <a:lvl6pPr>
                <a:defRPr>
                  <a:latin typeface="+mj-lt"/>
                  <a:ea typeface="+mj-ea"/>
                  <a:cs typeface="+mj-cs"/>
                </a:defRPr>
              </a:lvl6pPr>
              <a:lvl7pPr>
                <a:defRPr>
                  <a:latin typeface="+mj-lt"/>
                  <a:ea typeface="+mj-ea"/>
                  <a:cs typeface="+mj-cs"/>
                </a:defRPr>
              </a:lvl7pPr>
              <a:lvl8pPr>
                <a:defRPr>
                  <a:latin typeface="+mj-lt"/>
                  <a:ea typeface="+mj-ea"/>
                  <a:cs typeface="+mj-cs"/>
                </a:defRPr>
              </a:lvl8pPr>
              <a:lvl9pPr>
                <a:defRPr>
                  <a:latin typeface="+mj-lt"/>
                  <a:ea typeface="+mj-ea"/>
                  <a:cs typeface="+mj-cs"/>
                </a:defRPr>
              </a:lvl9pPr>
            </a:lstStyle>
            <a:p>
              <a:pPr eaLnBrk="1" hangingPunct="1">
                <a:defRPr/>
              </a:pPr>
              <a:endParaRPr kumimoji="0" lang="zh-TW" altLang="en-US" sz="1800">
                <a:solidFill>
                  <a:srgbClr val="000000"/>
                </a:solidFill>
              </a:endParaRPr>
            </a:p>
          </p:txBody>
        </p:sp>
        <p:sp>
          <p:nvSpPr>
            <p:cNvPr id="23" name="Oval 12">
              <a:extLst>
                <a:ext uri="{FF2B5EF4-FFF2-40B4-BE49-F238E27FC236}">
                  <a16:creationId xmlns:a16="http://schemas.microsoft.com/office/drawing/2014/main" xmlns="" id="{B2230E1B-D15F-2445-9E3B-A31047656430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1699045" y="2922895"/>
              <a:ext cx="1482168" cy="1466571"/>
            </a:xfrm>
            <a:prstGeom prst="ellipse">
              <a:avLst/>
            </a:prstGeom>
            <a:gradFill rotWithShape="1">
              <a:gsLst>
                <a:gs pos="0">
                  <a:srgbClr val="3B5562"/>
                </a:gs>
                <a:gs pos="50000">
                  <a:srgbClr val="6D9DB5"/>
                </a:gs>
                <a:gs pos="100000">
                  <a:srgbClr val="3B5562"/>
                </a:gs>
              </a:gsLst>
              <a:lin ang="18900000" scaled="1"/>
            </a:gradFill>
            <a:ln>
              <a:noFill/>
            </a:ln>
            <a:effectLst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ajor"/>
          </p:style>
          <p:txBody>
            <a:bodyPr anchor="ctr">
              <a:spAutoFit/>
            </a:bodyPr>
            <a:lstStyle>
              <a:lvl1pPr>
                <a:defRPr>
                  <a:latin typeface="+mj-lt"/>
                  <a:ea typeface="+mj-ea"/>
                  <a:cs typeface="+mj-cs"/>
                </a:defRPr>
              </a:lvl1pPr>
              <a:lvl2pPr>
                <a:defRPr>
                  <a:latin typeface="+mj-lt"/>
                  <a:ea typeface="+mj-ea"/>
                  <a:cs typeface="+mj-cs"/>
                </a:defRPr>
              </a:lvl2pPr>
              <a:lvl3pPr>
                <a:defRPr>
                  <a:latin typeface="+mj-lt"/>
                  <a:ea typeface="+mj-ea"/>
                  <a:cs typeface="+mj-cs"/>
                </a:defRPr>
              </a:lvl3pPr>
              <a:lvl4pPr>
                <a:defRPr>
                  <a:latin typeface="+mj-lt"/>
                  <a:ea typeface="+mj-ea"/>
                  <a:cs typeface="+mj-cs"/>
                </a:defRPr>
              </a:lvl4pPr>
              <a:lvl5pPr>
                <a:defRPr>
                  <a:latin typeface="+mj-lt"/>
                  <a:ea typeface="+mj-ea"/>
                  <a:cs typeface="+mj-cs"/>
                </a:defRPr>
              </a:lvl5pPr>
              <a:lvl6pPr>
                <a:defRPr>
                  <a:latin typeface="+mj-lt"/>
                  <a:ea typeface="+mj-ea"/>
                  <a:cs typeface="+mj-cs"/>
                </a:defRPr>
              </a:lvl6pPr>
              <a:lvl7pPr>
                <a:defRPr>
                  <a:latin typeface="+mj-lt"/>
                  <a:ea typeface="+mj-ea"/>
                  <a:cs typeface="+mj-cs"/>
                </a:defRPr>
              </a:lvl7pPr>
              <a:lvl8pPr>
                <a:defRPr>
                  <a:latin typeface="+mj-lt"/>
                  <a:ea typeface="+mj-ea"/>
                  <a:cs typeface="+mj-cs"/>
                </a:defRPr>
              </a:lvl8pPr>
              <a:lvl9pPr>
                <a:defRPr>
                  <a:latin typeface="+mj-lt"/>
                  <a:ea typeface="+mj-ea"/>
                  <a:cs typeface="+mj-cs"/>
                </a:defRPr>
              </a:lvl9pPr>
            </a:lstStyle>
            <a:p>
              <a:pPr eaLnBrk="1" hangingPunct="1">
                <a:defRPr/>
              </a:pPr>
              <a:endParaRPr kumimoji="0" lang="zh-TW" altLang="en-US" sz="1800">
                <a:solidFill>
                  <a:srgbClr val="000000"/>
                </a:solidFill>
              </a:endParaRPr>
            </a:p>
          </p:txBody>
        </p:sp>
        <p:sp>
          <p:nvSpPr>
            <p:cNvPr id="24" name="Oval 13">
              <a:extLst>
                <a:ext uri="{FF2B5EF4-FFF2-40B4-BE49-F238E27FC236}">
                  <a16:creationId xmlns:a16="http://schemas.microsoft.com/office/drawing/2014/main" xmlns="" id="{FC5D7664-6B38-FC44-ACBF-08BF240FEABB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1701374" y="2925284"/>
              <a:ext cx="1481004" cy="1467766"/>
            </a:xfrm>
            <a:prstGeom prst="ellipse">
              <a:avLst/>
            </a:prstGeom>
            <a:gradFill rotWithShape="1">
              <a:gsLst>
                <a:gs pos="0">
                  <a:srgbClr val="456473"/>
                </a:gs>
                <a:gs pos="100000">
                  <a:srgbClr val="6D9DB5">
                    <a:alpha val="0"/>
                  </a:srgbClr>
                </a:gs>
              </a:gsLst>
              <a:lin ang="2700000" scaled="1"/>
            </a:gradFill>
            <a:ln>
              <a:noFill/>
            </a:ln>
            <a:effectLst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ajor"/>
          </p:style>
          <p:txBody>
            <a:bodyPr anchor="ctr">
              <a:spAutoFit/>
            </a:bodyPr>
            <a:lstStyle>
              <a:lvl1pPr>
                <a:defRPr>
                  <a:latin typeface="+mj-lt"/>
                  <a:ea typeface="+mj-ea"/>
                  <a:cs typeface="+mj-cs"/>
                </a:defRPr>
              </a:lvl1pPr>
              <a:lvl2pPr>
                <a:defRPr>
                  <a:latin typeface="+mj-lt"/>
                  <a:ea typeface="+mj-ea"/>
                  <a:cs typeface="+mj-cs"/>
                </a:defRPr>
              </a:lvl2pPr>
              <a:lvl3pPr>
                <a:defRPr>
                  <a:latin typeface="+mj-lt"/>
                  <a:ea typeface="+mj-ea"/>
                  <a:cs typeface="+mj-cs"/>
                </a:defRPr>
              </a:lvl3pPr>
              <a:lvl4pPr>
                <a:defRPr>
                  <a:latin typeface="+mj-lt"/>
                  <a:ea typeface="+mj-ea"/>
                  <a:cs typeface="+mj-cs"/>
                </a:defRPr>
              </a:lvl4pPr>
              <a:lvl5pPr>
                <a:defRPr>
                  <a:latin typeface="+mj-lt"/>
                  <a:ea typeface="+mj-ea"/>
                  <a:cs typeface="+mj-cs"/>
                </a:defRPr>
              </a:lvl5pPr>
              <a:lvl6pPr>
                <a:defRPr>
                  <a:latin typeface="+mj-lt"/>
                  <a:ea typeface="+mj-ea"/>
                  <a:cs typeface="+mj-cs"/>
                </a:defRPr>
              </a:lvl6pPr>
              <a:lvl7pPr>
                <a:defRPr>
                  <a:latin typeface="+mj-lt"/>
                  <a:ea typeface="+mj-ea"/>
                  <a:cs typeface="+mj-cs"/>
                </a:defRPr>
              </a:lvl7pPr>
              <a:lvl8pPr>
                <a:defRPr>
                  <a:latin typeface="+mj-lt"/>
                  <a:ea typeface="+mj-ea"/>
                  <a:cs typeface="+mj-cs"/>
                </a:defRPr>
              </a:lvl8pPr>
              <a:lvl9pPr>
                <a:defRPr>
                  <a:latin typeface="+mj-lt"/>
                  <a:ea typeface="+mj-ea"/>
                  <a:cs typeface="+mj-cs"/>
                </a:defRPr>
              </a:lvl9pPr>
            </a:lstStyle>
            <a:p>
              <a:pPr eaLnBrk="1" hangingPunct="1">
                <a:defRPr/>
              </a:pPr>
              <a:endParaRPr kumimoji="0" lang="zh-TW" altLang="en-US" sz="1800">
                <a:solidFill>
                  <a:srgbClr val="000000"/>
                </a:solidFill>
              </a:endParaRPr>
            </a:p>
          </p:txBody>
        </p:sp>
        <p:sp>
          <p:nvSpPr>
            <p:cNvPr id="25" name="Oval 14">
              <a:extLst>
                <a:ext uri="{FF2B5EF4-FFF2-40B4-BE49-F238E27FC236}">
                  <a16:creationId xmlns:a16="http://schemas.microsoft.com/office/drawing/2014/main" xmlns="" id="{183D2116-A459-474C-BD96-19D2BE3500FF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1774725" y="2996941"/>
              <a:ext cx="1333137" cy="1320870"/>
            </a:xfrm>
            <a:prstGeom prst="ellipse">
              <a:avLst/>
            </a:prstGeom>
            <a:solidFill>
              <a:srgbClr val="333333"/>
            </a:solidFill>
            <a:ln>
              <a:noFill/>
            </a:ln>
            <a:effectLst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ajor"/>
          </p:style>
          <p:txBody>
            <a:bodyPr anchor="ctr">
              <a:spAutoFit/>
            </a:bodyPr>
            <a:lstStyle>
              <a:lvl1pPr>
                <a:defRPr>
                  <a:latin typeface="+mj-lt"/>
                  <a:ea typeface="+mj-ea"/>
                  <a:cs typeface="+mj-cs"/>
                </a:defRPr>
              </a:lvl1pPr>
              <a:lvl2pPr>
                <a:defRPr>
                  <a:latin typeface="+mj-lt"/>
                  <a:ea typeface="+mj-ea"/>
                  <a:cs typeface="+mj-cs"/>
                </a:defRPr>
              </a:lvl2pPr>
              <a:lvl3pPr>
                <a:defRPr>
                  <a:latin typeface="+mj-lt"/>
                  <a:ea typeface="+mj-ea"/>
                  <a:cs typeface="+mj-cs"/>
                </a:defRPr>
              </a:lvl3pPr>
              <a:lvl4pPr>
                <a:defRPr>
                  <a:latin typeface="+mj-lt"/>
                  <a:ea typeface="+mj-ea"/>
                  <a:cs typeface="+mj-cs"/>
                </a:defRPr>
              </a:lvl4pPr>
              <a:lvl5pPr>
                <a:defRPr>
                  <a:latin typeface="+mj-lt"/>
                  <a:ea typeface="+mj-ea"/>
                  <a:cs typeface="+mj-cs"/>
                </a:defRPr>
              </a:lvl5pPr>
              <a:lvl6pPr>
                <a:defRPr>
                  <a:latin typeface="+mj-lt"/>
                  <a:ea typeface="+mj-ea"/>
                  <a:cs typeface="+mj-cs"/>
                </a:defRPr>
              </a:lvl6pPr>
              <a:lvl7pPr>
                <a:defRPr>
                  <a:latin typeface="+mj-lt"/>
                  <a:ea typeface="+mj-ea"/>
                  <a:cs typeface="+mj-cs"/>
                </a:defRPr>
              </a:lvl7pPr>
              <a:lvl8pPr>
                <a:defRPr>
                  <a:latin typeface="+mj-lt"/>
                  <a:ea typeface="+mj-ea"/>
                  <a:cs typeface="+mj-cs"/>
                </a:defRPr>
              </a:lvl8pPr>
              <a:lvl9pPr>
                <a:defRPr>
                  <a:latin typeface="+mj-lt"/>
                  <a:ea typeface="+mj-ea"/>
                  <a:cs typeface="+mj-cs"/>
                </a:defRPr>
              </a:lvl9pPr>
            </a:lstStyle>
            <a:p>
              <a:pPr eaLnBrk="1" hangingPunct="1">
                <a:defRPr/>
              </a:pPr>
              <a:endParaRPr kumimoji="0" lang="zh-TW" altLang="en-US" sz="1800">
                <a:solidFill>
                  <a:srgbClr val="000000"/>
                </a:solidFill>
              </a:endParaRPr>
            </a:p>
          </p:txBody>
        </p:sp>
        <p:grpSp>
          <p:nvGrpSpPr>
            <p:cNvPr id="15385" name="Group 15">
              <a:extLst>
                <a:ext uri="{FF2B5EF4-FFF2-40B4-BE49-F238E27FC236}">
                  <a16:creationId xmlns:a16="http://schemas.microsoft.com/office/drawing/2014/main" xmlns="" id="{A3927035-01FC-C44F-B9B5-2A286443A9DE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794810" y="3016222"/>
              <a:ext cx="1290638" cy="1277938"/>
              <a:chOff x="4166" y="1706"/>
              <a:chExt cx="1252" cy="1252"/>
            </a:xfrm>
          </p:grpSpPr>
          <p:sp>
            <p:nvSpPr>
              <p:cNvPr id="15388" name="Oval 16">
                <a:extLst>
                  <a:ext uri="{FF2B5EF4-FFF2-40B4-BE49-F238E27FC236}">
                    <a16:creationId xmlns:a16="http://schemas.microsoft.com/office/drawing/2014/main" xmlns="" id="{2BEC3B25-B052-094E-A2BB-7C05B29EE693}"/>
                  </a:ext>
                </a:extLst>
              </p:cNvPr>
              <p:cNvSpPr>
                <a:spLocks noChangeArrowheads="1"/>
              </p:cNvSpPr>
              <p:nvPr/>
            </p:nvSpPr>
            <p:spPr bwMode="gray">
              <a:xfrm>
                <a:off x="4166" y="1706"/>
                <a:ext cx="1252" cy="1252"/>
              </a:xfrm>
              <a:prstGeom prst="ellipse">
                <a:avLst/>
              </a:prstGeom>
              <a:gradFill rotWithShape="1">
                <a:gsLst>
                  <a:gs pos="0">
                    <a:srgbClr val="636869"/>
                  </a:gs>
                  <a:gs pos="100000">
                    <a:srgbClr val="D6E1E2"/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eaVert" wrap="none" anchor="ctr"/>
              <a:lstStyle>
                <a:lvl1pPr>
                  <a:defRPr kumimoji="1" sz="2000" baseline="-25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1pPr>
                <a:lvl2pPr marL="742950" indent="-285750">
                  <a:defRPr kumimoji="1" sz="2000" baseline="-25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2pPr>
                <a:lvl3pPr marL="1143000" indent="-228600">
                  <a:defRPr kumimoji="1" sz="2000" baseline="-25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3pPr>
                <a:lvl4pPr marL="1600200" indent="-228600">
                  <a:defRPr kumimoji="1" sz="2000" baseline="-25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4pPr>
                <a:lvl5pPr marL="2057400" indent="-228600">
                  <a:defRPr kumimoji="1" sz="2000" baseline="-25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000" baseline="-25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000" baseline="-25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000" baseline="-25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000" baseline="-25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9pPr>
              </a:lstStyle>
              <a:p>
                <a:pPr eaLnBrk="1" hangingPunct="1"/>
                <a:endParaRPr kumimoji="0" lang="zh-TW" altLang="en-US" sz="1800">
                  <a:solidFill>
                    <a:srgbClr val="000000"/>
                  </a:solidFill>
                </a:endParaRPr>
              </a:p>
            </p:txBody>
          </p:sp>
          <p:sp>
            <p:nvSpPr>
              <p:cNvPr id="15389" name="Oval 17">
                <a:extLst>
                  <a:ext uri="{FF2B5EF4-FFF2-40B4-BE49-F238E27FC236}">
                    <a16:creationId xmlns:a16="http://schemas.microsoft.com/office/drawing/2014/main" xmlns="" id="{ED5B7F22-6C95-AD42-8F2E-C05FF80969B3}"/>
                  </a:ext>
                </a:extLst>
              </p:cNvPr>
              <p:cNvSpPr>
                <a:spLocks noChangeArrowheads="1"/>
              </p:cNvSpPr>
              <p:nvPr/>
            </p:nvSpPr>
            <p:spPr bwMode="gray">
              <a:xfrm>
                <a:off x="4181" y="1714"/>
                <a:ext cx="1223" cy="1221"/>
              </a:xfrm>
              <a:prstGeom prst="ellipse">
                <a:avLst/>
              </a:prstGeom>
              <a:gradFill rotWithShape="1">
                <a:gsLst>
                  <a:gs pos="0">
                    <a:srgbClr val="D6E1E2">
                      <a:alpha val="0"/>
                    </a:srgbClr>
                  </a:gs>
                  <a:gs pos="100000">
                    <a:srgbClr val="F1F5F5"/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eaVert" wrap="none" anchor="ctr"/>
              <a:lstStyle>
                <a:lvl1pPr>
                  <a:defRPr kumimoji="1" sz="2000" baseline="-25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1pPr>
                <a:lvl2pPr marL="742950" indent="-285750">
                  <a:defRPr kumimoji="1" sz="2000" baseline="-25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2pPr>
                <a:lvl3pPr marL="1143000" indent="-228600">
                  <a:defRPr kumimoji="1" sz="2000" baseline="-25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3pPr>
                <a:lvl4pPr marL="1600200" indent="-228600">
                  <a:defRPr kumimoji="1" sz="2000" baseline="-25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4pPr>
                <a:lvl5pPr marL="2057400" indent="-228600">
                  <a:defRPr kumimoji="1" sz="2000" baseline="-25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000" baseline="-25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000" baseline="-25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000" baseline="-25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000" baseline="-25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9pPr>
              </a:lstStyle>
              <a:p>
                <a:pPr eaLnBrk="1" hangingPunct="1"/>
                <a:endParaRPr kumimoji="0" lang="zh-TW" altLang="en-US" sz="1800">
                  <a:solidFill>
                    <a:srgbClr val="000000"/>
                  </a:solidFill>
                </a:endParaRPr>
              </a:p>
            </p:txBody>
          </p:sp>
          <p:sp>
            <p:nvSpPr>
              <p:cNvPr id="15390" name="Oval 18">
                <a:extLst>
                  <a:ext uri="{FF2B5EF4-FFF2-40B4-BE49-F238E27FC236}">
                    <a16:creationId xmlns:a16="http://schemas.microsoft.com/office/drawing/2014/main" xmlns="" id="{A1C70B81-6606-4441-94D1-F3A5DCB417D0}"/>
                  </a:ext>
                </a:extLst>
              </p:cNvPr>
              <p:cNvSpPr>
                <a:spLocks noChangeArrowheads="1"/>
              </p:cNvSpPr>
              <p:nvPr/>
            </p:nvSpPr>
            <p:spPr bwMode="gray">
              <a:xfrm>
                <a:off x="4195" y="1725"/>
                <a:ext cx="1161" cy="1142"/>
              </a:xfrm>
              <a:prstGeom prst="ellipse">
                <a:avLst/>
              </a:prstGeom>
              <a:gradFill rotWithShape="1">
                <a:gsLst>
                  <a:gs pos="0">
                    <a:srgbClr val="AAB2B3"/>
                  </a:gs>
                  <a:gs pos="100000">
                    <a:srgbClr val="D6E1E2">
                      <a:alpha val="48000"/>
                    </a:srgbClr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eaVert" wrap="none" anchor="ctr"/>
              <a:lstStyle>
                <a:lvl1pPr>
                  <a:defRPr kumimoji="1" sz="2000" baseline="-25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1pPr>
                <a:lvl2pPr marL="742950" indent="-285750">
                  <a:defRPr kumimoji="1" sz="2000" baseline="-25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2pPr>
                <a:lvl3pPr marL="1143000" indent="-228600">
                  <a:defRPr kumimoji="1" sz="2000" baseline="-25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3pPr>
                <a:lvl4pPr marL="1600200" indent="-228600">
                  <a:defRPr kumimoji="1" sz="2000" baseline="-25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4pPr>
                <a:lvl5pPr marL="2057400" indent="-228600">
                  <a:defRPr kumimoji="1" sz="2000" baseline="-25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000" baseline="-25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000" baseline="-25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000" baseline="-25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000" baseline="-25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9pPr>
              </a:lstStyle>
              <a:p>
                <a:pPr eaLnBrk="1" hangingPunct="1"/>
                <a:endParaRPr kumimoji="0" lang="zh-TW" altLang="en-US" sz="1800">
                  <a:solidFill>
                    <a:srgbClr val="000000"/>
                  </a:solidFill>
                </a:endParaRPr>
              </a:p>
            </p:txBody>
          </p:sp>
          <p:sp>
            <p:nvSpPr>
              <p:cNvPr id="15391" name="Oval 19">
                <a:extLst>
                  <a:ext uri="{FF2B5EF4-FFF2-40B4-BE49-F238E27FC236}">
                    <a16:creationId xmlns:a16="http://schemas.microsoft.com/office/drawing/2014/main" xmlns="" id="{68F27858-39A4-FA45-B2DD-0031F9312B78}"/>
                  </a:ext>
                </a:extLst>
              </p:cNvPr>
              <p:cNvSpPr>
                <a:spLocks noChangeArrowheads="1"/>
              </p:cNvSpPr>
              <p:nvPr/>
            </p:nvSpPr>
            <p:spPr bwMode="gray">
              <a:xfrm>
                <a:off x="4263" y="1757"/>
                <a:ext cx="1033" cy="925"/>
              </a:xfrm>
              <a:prstGeom prst="ellipse">
                <a:avLst/>
              </a:prstGeom>
              <a:gradFill rotWithShape="1">
                <a:gsLst>
                  <a:gs pos="0">
                    <a:srgbClr val="FFFFFF"/>
                  </a:gs>
                  <a:gs pos="100000">
                    <a:srgbClr val="D6E1E2">
                      <a:alpha val="37999"/>
                    </a:srgbClr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eaVert" wrap="none" anchor="ctr"/>
              <a:lstStyle>
                <a:lvl1pPr>
                  <a:defRPr kumimoji="1" sz="2000" baseline="-25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1pPr>
                <a:lvl2pPr marL="742950" indent="-285750">
                  <a:defRPr kumimoji="1" sz="2000" baseline="-25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2pPr>
                <a:lvl3pPr marL="1143000" indent="-228600">
                  <a:defRPr kumimoji="1" sz="2000" baseline="-25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3pPr>
                <a:lvl4pPr marL="1600200" indent="-228600">
                  <a:defRPr kumimoji="1" sz="2000" baseline="-25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4pPr>
                <a:lvl5pPr marL="2057400" indent="-228600">
                  <a:defRPr kumimoji="1" sz="2000" baseline="-25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000" baseline="-25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000" baseline="-25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000" baseline="-25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000" baseline="-25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9pPr>
              </a:lstStyle>
              <a:p>
                <a:pPr eaLnBrk="1" hangingPunct="1"/>
                <a:endParaRPr kumimoji="0" lang="zh-TW" altLang="en-US" sz="180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27" name="Text Box 35">
              <a:extLst>
                <a:ext uri="{FF2B5EF4-FFF2-40B4-BE49-F238E27FC236}">
                  <a16:creationId xmlns:a16="http://schemas.microsoft.com/office/drawing/2014/main" xmlns="" id="{6AEC7CA9-BC7C-8640-93CB-56C83C3DE5BC}"/>
                </a:ext>
              </a:extLst>
            </p:cNvPr>
            <p:cNvSpPr txBox="1">
              <a:spLocks noChangeArrowheads="1"/>
            </p:cNvSpPr>
            <p:nvPr/>
          </p:nvSpPr>
          <p:spPr bwMode="gray">
            <a:xfrm>
              <a:off x="2352223" y="3492566"/>
              <a:ext cx="183961" cy="400082"/>
            </a:xfrm>
            <a:prstGeom prst="rect">
              <a:avLst/>
            </a:prstGeom>
            <a:noFill/>
            <a:ln>
              <a:noFill/>
            </a:ln>
            <a:effectLst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ajor"/>
          </p:style>
          <p:txBody>
            <a:bodyPr wrap="none">
              <a:spAutoFit/>
            </a:bodyPr>
            <a:lstStyle>
              <a:lvl1pPr>
                <a:defRPr>
                  <a:latin typeface="+mj-lt"/>
                  <a:ea typeface="+mj-ea"/>
                  <a:cs typeface="+mj-cs"/>
                </a:defRPr>
              </a:lvl1pPr>
              <a:lvl2pPr>
                <a:defRPr>
                  <a:latin typeface="+mj-lt"/>
                  <a:ea typeface="+mj-ea"/>
                  <a:cs typeface="+mj-cs"/>
                </a:defRPr>
              </a:lvl2pPr>
              <a:lvl3pPr>
                <a:defRPr>
                  <a:latin typeface="+mj-lt"/>
                  <a:ea typeface="+mj-ea"/>
                  <a:cs typeface="+mj-cs"/>
                </a:defRPr>
              </a:lvl3pPr>
              <a:lvl4pPr>
                <a:defRPr>
                  <a:latin typeface="+mj-lt"/>
                  <a:ea typeface="+mj-ea"/>
                  <a:cs typeface="+mj-cs"/>
                </a:defRPr>
              </a:lvl4pPr>
              <a:lvl5pPr>
                <a:defRPr>
                  <a:latin typeface="+mj-lt"/>
                  <a:ea typeface="+mj-ea"/>
                  <a:cs typeface="+mj-cs"/>
                </a:defRPr>
              </a:lvl5pPr>
              <a:lvl6pPr>
                <a:defRPr>
                  <a:latin typeface="+mj-lt"/>
                  <a:ea typeface="+mj-ea"/>
                  <a:cs typeface="+mj-cs"/>
                </a:defRPr>
              </a:lvl6pPr>
              <a:lvl7pPr>
                <a:defRPr>
                  <a:latin typeface="+mj-lt"/>
                  <a:ea typeface="+mj-ea"/>
                  <a:cs typeface="+mj-cs"/>
                </a:defRPr>
              </a:lvl7pPr>
              <a:lvl8pPr>
                <a:defRPr>
                  <a:latin typeface="+mj-lt"/>
                  <a:ea typeface="+mj-ea"/>
                  <a:cs typeface="+mj-cs"/>
                </a:defRPr>
              </a:lvl8pPr>
              <a:lvl9pPr>
                <a:defRPr>
                  <a:latin typeface="+mj-lt"/>
                  <a:ea typeface="+mj-ea"/>
                  <a:cs typeface="+mj-cs"/>
                </a:defRPr>
              </a:lvl9pPr>
            </a:lstStyle>
            <a:p>
              <a:pPr eaLnBrk="1" hangingPunct="1">
                <a:defRPr/>
              </a:pPr>
              <a:endParaRPr lang="zh-TW" altLang="en-US">
                <a:solidFill>
                  <a:srgbClr val="000000"/>
                </a:solidFill>
              </a:endParaRPr>
            </a:p>
          </p:txBody>
        </p:sp>
        <p:sp>
          <p:nvSpPr>
            <p:cNvPr id="28" name="Rectangle 42">
              <a:extLst>
                <a:ext uri="{FF2B5EF4-FFF2-40B4-BE49-F238E27FC236}">
                  <a16:creationId xmlns:a16="http://schemas.microsoft.com/office/drawing/2014/main" xmlns="" id="{77E3927B-2C70-0345-9514-2B59EC16956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761189" y="3017629"/>
              <a:ext cx="1357878" cy="1009423"/>
            </a:xfrm>
            <a:prstGeom prst="rect">
              <a:avLst/>
            </a:prstGeom>
            <a:noFill/>
            <a:ln>
              <a:noFill/>
            </a:ln>
            <a:effectLst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ajor"/>
          </p:style>
          <p:txBody>
            <a:bodyPr wrap="square">
              <a:spAutoFit/>
            </a:bodyPr>
            <a:lstStyle>
              <a:lvl1pPr>
                <a:defRPr>
                  <a:latin typeface="+mj-lt"/>
                  <a:ea typeface="+mj-ea"/>
                  <a:cs typeface="+mj-cs"/>
                </a:defRPr>
              </a:lvl1pPr>
              <a:lvl2pPr>
                <a:defRPr>
                  <a:latin typeface="+mj-lt"/>
                  <a:ea typeface="+mj-ea"/>
                  <a:cs typeface="+mj-cs"/>
                </a:defRPr>
              </a:lvl2pPr>
              <a:lvl3pPr>
                <a:defRPr>
                  <a:latin typeface="+mj-lt"/>
                  <a:ea typeface="+mj-ea"/>
                  <a:cs typeface="+mj-cs"/>
                </a:defRPr>
              </a:lvl3pPr>
              <a:lvl4pPr>
                <a:defRPr>
                  <a:latin typeface="+mj-lt"/>
                  <a:ea typeface="+mj-ea"/>
                  <a:cs typeface="+mj-cs"/>
                </a:defRPr>
              </a:lvl4pPr>
              <a:lvl5pPr>
                <a:defRPr>
                  <a:latin typeface="+mj-lt"/>
                  <a:ea typeface="+mj-ea"/>
                  <a:cs typeface="+mj-cs"/>
                </a:defRPr>
              </a:lvl5pPr>
              <a:lvl6pPr>
                <a:defRPr>
                  <a:latin typeface="+mj-lt"/>
                  <a:ea typeface="+mj-ea"/>
                  <a:cs typeface="+mj-cs"/>
                </a:defRPr>
              </a:lvl6pPr>
              <a:lvl7pPr>
                <a:defRPr>
                  <a:latin typeface="+mj-lt"/>
                  <a:ea typeface="+mj-ea"/>
                  <a:cs typeface="+mj-cs"/>
                </a:defRPr>
              </a:lvl7pPr>
              <a:lvl8pPr>
                <a:defRPr>
                  <a:latin typeface="+mj-lt"/>
                  <a:ea typeface="+mj-ea"/>
                  <a:cs typeface="+mj-cs"/>
                </a:defRPr>
              </a:lvl8pPr>
              <a:lvl9pPr>
                <a:defRPr>
                  <a:latin typeface="+mj-lt"/>
                  <a:ea typeface="+mj-ea"/>
                  <a:cs typeface="+mj-cs"/>
                </a:defRPr>
              </a:lvl9pPr>
            </a:lstStyle>
            <a:p>
              <a:pPr algn="ctr" eaLnBrk="1" hangingPunct="1">
                <a:defRPr/>
              </a:pPr>
              <a:r>
                <a:rPr lang="zh-TW" altLang="en-US" sz="4000" b="1" dirty="0">
                  <a:solidFill>
                    <a:srgbClr val="C00000"/>
                  </a:solidFill>
                  <a:latin typeface="Microsoft JhengHei" panose="020B0604030504040204" pitchFamily="34" charset="-120"/>
                  <a:ea typeface="Microsoft JhengHei" panose="020B0604030504040204" pitchFamily="34" charset="-120"/>
                </a:rPr>
                <a:t>認識</a:t>
              </a:r>
              <a:r>
                <a:rPr lang="en-US" altLang="zh-TW" sz="4000" b="1" dirty="0">
                  <a:solidFill>
                    <a:srgbClr val="C00000"/>
                  </a:solidFill>
                  <a:latin typeface="Microsoft JhengHei" panose="020B0604030504040204" pitchFamily="34" charset="-120"/>
                  <a:ea typeface="Microsoft JhengHei" panose="020B0604030504040204" pitchFamily="34" charset="-120"/>
                </a:rPr>
                <a:t>Python</a:t>
              </a:r>
              <a:br>
                <a:rPr lang="en-US" altLang="zh-TW" sz="4000" b="1" dirty="0">
                  <a:solidFill>
                    <a:srgbClr val="C00000"/>
                  </a:solidFill>
                  <a:latin typeface="Microsoft JhengHei" panose="020B0604030504040204" pitchFamily="34" charset="-120"/>
                  <a:ea typeface="Microsoft JhengHei" panose="020B0604030504040204" pitchFamily="34" charset="-120"/>
                </a:rPr>
              </a:br>
              <a:r>
                <a:rPr lang="zh-TW" altLang="en-US" sz="4000" b="1" dirty="0">
                  <a:solidFill>
                    <a:srgbClr val="C00000"/>
                  </a:solidFill>
                  <a:latin typeface="Microsoft JhengHei" panose="020B0604030504040204" pitchFamily="34" charset="-120"/>
                  <a:ea typeface="Microsoft JhengHei" panose="020B0604030504040204" pitchFamily="34" charset="-120"/>
                </a:rPr>
                <a:t>程式語言</a:t>
              </a:r>
            </a:p>
          </p:txBody>
        </p:sp>
      </p:grpSp>
      <p:grpSp>
        <p:nvGrpSpPr>
          <p:cNvPr id="15365" name="群組 7">
            <a:extLst>
              <a:ext uri="{FF2B5EF4-FFF2-40B4-BE49-F238E27FC236}">
                <a16:creationId xmlns:a16="http://schemas.microsoft.com/office/drawing/2014/main" xmlns="" id="{17E931CE-09CD-8B4E-BA0B-C9BBA309707B}"/>
              </a:ext>
            </a:extLst>
          </p:cNvPr>
          <p:cNvGrpSpPr>
            <a:grpSpLocks/>
          </p:cNvGrpSpPr>
          <p:nvPr/>
        </p:nvGrpSpPr>
        <p:grpSpPr bwMode="auto">
          <a:xfrm>
            <a:off x="3907922" y="2635753"/>
            <a:ext cx="2264779" cy="2195614"/>
            <a:chOff x="4276073" y="2817785"/>
            <a:chExt cx="1703387" cy="1687512"/>
          </a:xfrm>
        </p:grpSpPr>
        <p:sp>
          <p:nvSpPr>
            <p:cNvPr id="11" name="Oval 5">
              <a:extLst>
                <a:ext uri="{FF2B5EF4-FFF2-40B4-BE49-F238E27FC236}">
                  <a16:creationId xmlns:a16="http://schemas.microsoft.com/office/drawing/2014/main" xmlns="" id="{27262C18-6794-8446-A261-E3A63EC75EF6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4276073" y="2817785"/>
              <a:ext cx="1703387" cy="1687512"/>
            </a:xfrm>
            <a:prstGeom prst="ellipse">
              <a:avLst/>
            </a:prstGeom>
            <a:gradFill rotWithShape="1">
              <a:gsLst>
                <a:gs pos="0">
                  <a:srgbClr val="FFFFFF"/>
                </a:gs>
                <a:gs pos="50000">
                  <a:srgbClr val="9B9D53"/>
                </a:gs>
                <a:gs pos="100000">
                  <a:srgbClr val="FFFFFF"/>
                </a:gs>
              </a:gsLst>
              <a:lin ang="2700000" scaled="1"/>
            </a:gradFill>
            <a:ln>
              <a:noFill/>
            </a:ln>
            <a:effectLst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ajor"/>
          </p:style>
          <p:txBody>
            <a:bodyPr wrap="none" anchor="ctr">
              <a:spAutoFit/>
            </a:bodyPr>
            <a:lstStyle>
              <a:lvl1pPr>
                <a:defRPr>
                  <a:latin typeface="+mj-lt"/>
                  <a:ea typeface="+mj-ea"/>
                  <a:cs typeface="+mj-cs"/>
                </a:defRPr>
              </a:lvl1pPr>
              <a:lvl2pPr>
                <a:defRPr>
                  <a:latin typeface="+mj-lt"/>
                  <a:ea typeface="+mj-ea"/>
                  <a:cs typeface="+mj-cs"/>
                </a:defRPr>
              </a:lvl2pPr>
              <a:lvl3pPr>
                <a:defRPr>
                  <a:latin typeface="+mj-lt"/>
                  <a:ea typeface="+mj-ea"/>
                  <a:cs typeface="+mj-cs"/>
                </a:defRPr>
              </a:lvl3pPr>
              <a:lvl4pPr>
                <a:defRPr>
                  <a:latin typeface="+mj-lt"/>
                  <a:ea typeface="+mj-ea"/>
                  <a:cs typeface="+mj-cs"/>
                </a:defRPr>
              </a:lvl4pPr>
              <a:lvl5pPr>
                <a:defRPr>
                  <a:latin typeface="+mj-lt"/>
                  <a:ea typeface="+mj-ea"/>
                  <a:cs typeface="+mj-cs"/>
                </a:defRPr>
              </a:lvl5pPr>
              <a:lvl6pPr>
                <a:defRPr>
                  <a:latin typeface="+mj-lt"/>
                  <a:ea typeface="+mj-ea"/>
                  <a:cs typeface="+mj-cs"/>
                </a:defRPr>
              </a:lvl6pPr>
              <a:lvl7pPr>
                <a:defRPr>
                  <a:latin typeface="+mj-lt"/>
                  <a:ea typeface="+mj-ea"/>
                  <a:cs typeface="+mj-cs"/>
                </a:defRPr>
              </a:lvl7pPr>
              <a:lvl8pPr>
                <a:defRPr>
                  <a:latin typeface="+mj-lt"/>
                  <a:ea typeface="+mj-ea"/>
                  <a:cs typeface="+mj-cs"/>
                </a:defRPr>
              </a:lvl8pPr>
              <a:lvl9pPr>
                <a:defRPr>
                  <a:latin typeface="+mj-lt"/>
                  <a:ea typeface="+mj-ea"/>
                  <a:cs typeface="+mj-cs"/>
                </a:defRPr>
              </a:lvl9pPr>
            </a:lstStyle>
            <a:p>
              <a:pPr eaLnBrk="1" hangingPunct="1">
                <a:defRPr/>
              </a:pPr>
              <a:endParaRPr kumimoji="0" lang="zh-TW" altLang="en-US" sz="1800">
                <a:solidFill>
                  <a:srgbClr val="000000"/>
                </a:solidFill>
              </a:endParaRPr>
            </a:p>
          </p:txBody>
        </p:sp>
        <p:sp>
          <p:nvSpPr>
            <p:cNvPr id="12" name="Oval 6">
              <a:extLst>
                <a:ext uri="{FF2B5EF4-FFF2-40B4-BE49-F238E27FC236}">
                  <a16:creationId xmlns:a16="http://schemas.microsoft.com/office/drawing/2014/main" xmlns="" id="{77182DF4-0472-8A44-8DC1-A5E703131A18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4276073" y="2817785"/>
              <a:ext cx="1703387" cy="1687512"/>
            </a:xfrm>
            <a:prstGeom prst="ellipse">
              <a:avLst/>
            </a:prstGeom>
            <a:gradFill rotWithShape="1">
              <a:gsLst>
                <a:gs pos="0">
                  <a:srgbClr val="9B9D53">
                    <a:alpha val="32001"/>
                  </a:srgbClr>
                </a:gs>
                <a:gs pos="100000">
                  <a:srgbClr val="000000">
                    <a:alpha val="89998"/>
                  </a:srgbClr>
                </a:gs>
              </a:gsLst>
              <a:lin ang="2700000" scaled="1"/>
            </a:gradFill>
            <a:ln>
              <a:noFill/>
            </a:ln>
            <a:effectLst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ajor"/>
          </p:style>
          <p:txBody>
            <a:bodyPr anchor="ctr">
              <a:spAutoFit/>
            </a:bodyPr>
            <a:lstStyle>
              <a:lvl1pPr>
                <a:defRPr>
                  <a:latin typeface="+mj-lt"/>
                  <a:ea typeface="+mj-ea"/>
                  <a:cs typeface="+mj-cs"/>
                </a:defRPr>
              </a:lvl1pPr>
              <a:lvl2pPr>
                <a:defRPr>
                  <a:latin typeface="+mj-lt"/>
                  <a:ea typeface="+mj-ea"/>
                  <a:cs typeface="+mj-cs"/>
                </a:defRPr>
              </a:lvl2pPr>
              <a:lvl3pPr>
                <a:defRPr>
                  <a:latin typeface="+mj-lt"/>
                  <a:ea typeface="+mj-ea"/>
                  <a:cs typeface="+mj-cs"/>
                </a:defRPr>
              </a:lvl3pPr>
              <a:lvl4pPr>
                <a:defRPr>
                  <a:latin typeface="+mj-lt"/>
                  <a:ea typeface="+mj-ea"/>
                  <a:cs typeface="+mj-cs"/>
                </a:defRPr>
              </a:lvl4pPr>
              <a:lvl5pPr>
                <a:defRPr>
                  <a:latin typeface="+mj-lt"/>
                  <a:ea typeface="+mj-ea"/>
                  <a:cs typeface="+mj-cs"/>
                </a:defRPr>
              </a:lvl5pPr>
              <a:lvl6pPr>
                <a:defRPr>
                  <a:latin typeface="+mj-lt"/>
                  <a:ea typeface="+mj-ea"/>
                  <a:cs typeface="+mj-cs"/>
                </a:defRPr>
              </a:lvl6pPr>
              <a:lvl7pPr>
                <a:defRPr>
                  <a:latin typeface="+mj-lt"/>
                  <a:ea typeface="+mj-ea"/>
                  <a:cs typeface="+mj-cs"/>
                </a:defRPr>
              </a:lvl7pPr>
              <a:lvl8pPr>
                <a:defRPr>
                  <a:latin typeface="+mj-lt"/>
                  <a:ea typeface="+mj-ea"/>
                  <a:cs typeface="+mj-cs"/>
                </a:defRPr>
              </a:lvl8pPr>
              <a:lvl9pPr>
                <a:defRPr>
                  <a:latin typeface="+mj-lt"/>
                  <a:ea typeface="+mj-ea"/>
                  <a:cs typeface="+mj-cs"/>
                </a:defRPr>
              </a:lvl9pPr>
            </a:lstStyle>
            <a:p>
              <a:pPr eaLnBrk="1" hangingPunct="1">
                <a:defRPr/>
              </a:pPr>
              <a:endParaRPr kumimoji="0" lang="zh-TW" altLang="en-US" sz="1800" dirty="0">
                <a:solidFill>
                  <a:srgbClr val="000000"/>
                </a:solidFill>
              </a:endParaRPr>
            </a:p>
          </p:txBody>
        </p:sp>
        <p:sp>
          <p:nvSpPr>
            <p:cNvPr id="13" name="Oval 7">
              <a:extLst>
                <a:ext uri="{FF2B5EF4-FFF2-40B4-BE49-F238E27FC236}">
                  <a16:creationId xmlns:a16="http://schemas.microsoft.com/office/drawing/2014/main" xmlns="" id="{F73CB941-CFCD-F142-9EA2-D4A417503812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4387374" y="2929050"/>
              <a:ext cx="1480785" cy="1466219"/>
            </a:xfrm>
            <a:prstGeom prst="ellipse">
              <a:avLst/>
            </a:prstGeom>
            <a:gradFill rotWithShape="1">
              <a:gsLst>
                <a:gs pos="0">
                  <a:srgbClr val="54552D"/>
                </a:gs>
                <a:gs pos="50000">
                  <a:srgbClr val="9B9D53"/>
                </a:gs>
                <a:gs pos="100000">
                  <a:srgbClr val="54552D"/>
                </a:gs>
              </a:gsLst>
              <a:lin ang="18900000" scaled="1"/>
            </a:gradFill>
            <a:ln>
              <a:noFill/>
            </a:ln>
            <a:effectLst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ajor"/>
          </p:style>
          <p:txBody>
            <a:bodyPr anchor="ctr">
              <a:spAutoFit/>
            </a:bodyPr>
            <a:lstStyle>
              <a:lvl1pPr>
                <a:defRPr>
                  <a:latin typeface="+mj-lt"/>
                  <a:ea typeface="+mj-ea"/>
                  <a:cs typeface="+mj-cs"/>
                </a:defRPr>
              </a:lvl1pPr>
              <a:lvl2pPr>
                <a:defRPr>
                  <a:latin typeface="+mj-lt"/>
                  <a:ea typeface="+mj-ea"/>
                  <a:cs typeface="+mj-cs"/>
                </a:defRPr>
              </a:lvl2pPr>
              <a:lvl3pPr>
                <a:defRPr>
                  <a:latin typeface="+mj-lt"/>
                  <a:ea typeface="+mj-ea"/>
                  <a:cs typeface="+mj-cs"/>
                </a:defRPr>
              </a:lvl3pPr>
              <a:lvl4pPr>
                <a:defRPr>
                  <a:latin typeface="+mj-lt"/>
                  <a:ea typeface="+mj-ea"/>
                  <a:cs typeface="+mj-cs"/>
                </a:defRPr>
              </a:lvl4pPr>
              <a:lvl5pPr>
                <a:defRPr>
                  <a:latin typeface="+mj-lt"/>
                  <a:ea typeface="+mj-ea"/>
                  <a:cs typeface="+mj-cs"/>
                </a:defRPr>
              </a:lvl5pPr>
              <a:lvl6pPr>
                <a:defRPr>
                  <a:latin typeface="+mj-lt"/>
                  <a:ea typeface="+mj-ea"/>
                  <a:cs typeface="+mj-cs"/>
                </a:defRPr>
              </a:lvl6pPr>
              <a:lvl7pPr>
                <a:defRPr>
                  <a:latin typeface="+mj-lt"/>
                  <a:ea typeface="+mj-ea"/>
                  <a:cs typeface="+mj-cs"/>
                </a:defRPr>
              </a:lvl7pPr>
              <a:lvl8pPr>
                <a:defRPr>
                  <a:latin typeface="+mj-lt"/>
                  <a:ea typeface="+mj-ea"/>
                  <a:cs typeface="+mj-cs"/>
                </a:defRPr>
              </a:lvl8pPr>
              <a:lvl9pPr>
                <a:defRPr>
                  <a:latin typeface="+mj-lt"/>
                  <a:ea typeface="+mj-ea"/>
                  <a:cs typeface="+mj-cs"/>
                </a:defRPr>
              </a:lvl9pPr>
            </a:lstStyle>
            <a:p>
              <a:pPr eaLnBrk="1" hangingPunct="1">
                <a:defRPr/>
              </a:pPr>
              <a:endParaRPr kumimoji="0" lang="zh-TW" altLang="en-US" sz="1800">
                <a:solidFill>
                  <a:srgbClr val="000000"/>
                </a:solidFill>
              </a:endParaRPr>
            </a:p>
          </p:txBody>
        </p:sp>
        <p:sp>
          <p:nvSpPr>
            <p:cNvPr id="14" name="Oval 8">
              <a:extLst>
                <a:ext uri="{FF2B5EF4-FFF2-40B4-BE49-F238E27FC236}">
                  <a16:creationId xmlns:a16="http://schemas.microsoft.com/office/drawing/2014/main" xmlns="" id="{CA0D021D-A846-B147-8A48-B071AC760F09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4412779" y="2936467"/>
              <a:ext cx="1480785" cy="1467456"/>
            </a:xfrm>
            <a:prstGeom prst="ellipse">
              <a:avLst/>
            </a:prstGeom>
            <a:gradFill rotWithShape="1">
              <a:gsLst>
                <a:gs pos="0">
                  <a:srgbClr val="626435"/>
                </a:gs>
                <a:gs pos="100000">
                  <a:srgbClr val="9B9D53">
                    <a:alpha val="0"/>
                  </a:srgbClr>
                </a:gs>
              </a:gsLst>
              <a:lin ang="2700000" scaled="1"/>
            </a:gradFill>
            <a:ln>
              <a:noFill/>
            </a:ln>
            <a:effectLst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ajor"/>
          </p:style>
          <p:txBody>
            <a:bodyPr anchor="ctr">
              <a:spAutoFit/>
            </a:bodyPr>
            <a:lstStyle>
              <a:lvl1pPr>
                <a:defRPr>
                  <a:latin typeface="+mj-lt"/>
                  <a:ea typeface="+mj-ea"/>
                  <a:cs typeface="+mj-cs"/>
                </a:defRPr>
              </a:lvl1pPr>
              <a:lvl2pPr>
                <a:defRPr>
                  <a:latin typeface="+mj-lt"/>
                  <a:ea typeface="+mj-ea"/>
                  <a:cs typeface="+mj-cs"/>
                </a:defRPr>
              </a:lvl2pPr>
              <a:lvl3pPr>
                <a:defRPr>
                  <a:latin typeface="+mj-lt"/>
                  <a:ea typeface="+mj-ea"/>
                  <a:cs typeface="+mj-cs"/>
                </a:defRPr>
              </a:lvl3pPr>
              <a:lvl4pPr>
                <a:defRPr>
                  <a:latin typeface="+mj-lt"/>
                  <a:ea typeface="+mj-ea"/>
                  <a:cs typeface="+mj-cs"/>
                </a:defRPr>
              </a:lvl4pPr>
              <a:lvl5pPr>
                <a:defRPr>
                  <a:latin typeface="+mj-lt"/>
                  <a:ea typeface="+mj-ea"/>
                  <a:cs typeface="+mj-cs"/>
                </a:defRPr>
              </a:lvl5pPr>
              <a:lvl6pPr>
                <a:defRPr>
                  <a:latin typeface="+mj-lt"/>
                  <a:ea typeface="+mj-ea"/>
                  <a:cs typeface="+mj-cs"/>
                </a:defRPr>
              </a:lvl6pPr>
              <a:lvl7pPr>
                <a:defRPr>
                  <a:latin typeface="+mj-lt"/>
                  <a:ea typeface="+mj-ea"/>
                  <a:cs typeface="+mj-cs"/>
                </a:defRPr>
              </a:lvl7pPr>
              <a:lvl8pPr>
                <a:defRPr>
                  <a:latin typeface="+mj-lt"/>
                  <a:ea typeface="+mj-ea"/>
                  <a:cs typeface="+mj-cs"/>
                </a:defRPr>
              </a:lvl8pPr>
              <a:lvl9pPr>
                <a:defRPr>
                  <a:latin typeface="+mj-lt"/>
                  <a:ea typeface="+mj-ea"/>
                  <a:cs typeface="+mj-cs"/>
                </a:defRPr>
              </a:lvl9pPr>
            </a:lstStyle>
            <a:p>
              <a:pPr eaLnBrk="1" hangingPunct="1">
                <a:defRPr/>
              </a:pPr>
              <a:endParaRPr kumimoji="0" lang="zh-TW" altLang="en-US" sz="1800" dirty="0">
                <a:solidFill>
                  <a:srgbClr val="000000"/>
                </a:solidFill>
              </a:endParaRPr>
            </a:p>
          </p:txBody>
        </p:sp>
        <p:sp>
          <p:nvSpPr>
            <p:cNvPr id="15" name="Oval 9">
              <a:extLst>
                <a:ext uri="{FF2B5EF4-FFF2-40B4-BE49-F238E27FC236}">
                  <a16:creationId xmlns:a16="http://schemas.microsoft.com/office/drawing/2014/main" xmlns="" id="{790E8BC6-BEB8-6447-B2E6-3D24D462662A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4466010" y="3000753"/>
              <a:ext cx="1335610" cy="1320339"/>
            </a:xfrm>
            <a:prstGeom prst="ellipse">
              <a:avLst/>
            </a:prstGeom>
            <a:solidFill>
              <a:srgbClr val="333333"/>
            </a:solidFill>
            <a:ln>
              <a:noFill/>
            </a:ln>
            <a:effectLst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ajor"/>
          </p:style>
          <p:txBody>
            <a:bodyPr anchor="ctr">
              <a:spAutoFit/>
            </a:bodyPr>
            <a:lstStyle>
              <a:lvl1pPr>
                <a:defRPr>
                  <a:latin typeface="+mj-lt"/>
                  <a:ea typeface="+mj-ea"/>
                  <a:cs typeface="+mj-cs"/>
                </a:defRPr>
              </a:lvl1pPr>
              <a:lvl2pPr>
                <a:defRPr>
                  <a:latin typeface="+mj-lt"/>
                  <a:ea typeface="+mj-ea"/>
                  <a:cs typeface="+mj-cs"/>
                </a:defRPr>
              </a:lvl2pPr>
              <a:lvl3pPr>
                <a:defRPr>
                  <a:latin typeface="+mj-lt"/>
                  <a:ea typeface="+mj-ea"/>
                  <a:cs typeface="+mj-cs"/>
                </a:defRPr>
              </a:lvl3pPr>
              <a:lvl4pPr>
                <a:defRPr>
                  <a:latin typeface="+mj-lt"/>
                  <a:ea typeface="+mj-ea"/>
                  <a:cs typeface="+mj-cs"/>
                </a:defRPr>
              </a:lvl4pPr>
              <a:lvl5pPr>
                <a:defRPr>
                  <a:latin typeface="+mj-lt"/>
                  <a:ea typeface="+mj-ea"/>
                  <a:cs typeface="+mj-cs"/>
                </a:defRPr>
              </a:lvl5pPr>
              <a:lvl6pPr>
                <a:defRPr>
                  <a:latin typeface="+mj-lt"/>
                  <a:ea typeface="+mj-ea"/>
                  <a:cs typeface="+mj-cs"/>
                </a:defRPr>
              </a:lvl6pPr>
              <a:lvl7pPr>
                <a:defRPr>
                  <a:latin typeface="+mj-lt"/>
                  <a:ea typeface="+mj-ea"/>
                  <a:cs typeface="+mj-cs"/>
                </a:defRPr>
              </a:lvl7pPr>
              <a:lvl8pPr>
                <a:defRPr>
                  <a:latin typeface="+mj-lt"/>
                  <a:ea typeface="+mj-ea"/>
                  <a:cs typeface="+mj-cs"/>
                </a:defRPr>
              </a:lvl8pPr>
              <a:lvl9pPr>
                <a:defRPr>
                  <a:latin typeface="+mj-lt"/>
                  <a:ea typeface="+mj-ea"/>
                  <a:cs typeface="+mj-cs"/>
                </a:defRPr>
              </a:lvl9pPr>
            </a:lstStyle>
            <a:p>
              <a:pPr eaLnBrk="1" hangingPunct="1">
                <a:defRPr/>
              </a:pPr>
              <a:endParaRPr kumimoji="0" lang="zh-TW" altLang="en-US" sz="1800">
                <a:solidFill>
                  <a:srgbClr val="000000"/>
                </a:solidFill>
              </a:endParaRPr>
            </a:p>
          </p:txBody>
        </p:sp>
        <p:grpSp>
          <p:nvGrpSpPr>
            <p:cNvPr id="15375" name="Group 30">
              <a:extLst>
                <a:ext uri="{FF2B5EF4-FFF2-40B4-BE49-F238E27FC236}">
                  <a16:creationId xmlns:a16="http://schemas.microsoft.com/office/drawing/2014/main" xmlns="" id="{D6322F19-D466-EE48-B0B4-71D1157A70D6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490385" y="3016222"/>
              <a:ext cx="1292225" cy="1277938"/>
              <a:chOff x="4166" y="1706"/>
              <a:chExt cx="1252" cy="1252"/>
            </a:xfrm>
          </p:grpSpPr>
          <p:sp>
            <p:nvSpPr>
              <p:cNvPr id="15376" name="Oval 31">
                <a:extLst>
                  <a:ext uri="{FF2B5EF4-FFF2-40B4-BE49-F238E27FC236}">
                    <a16:creationId xmlns:a16="http://schemas.microsoft.com/office/drawing/2014/main" xmlns="" id="{596FC99F-7D83-4643-BD56-BEEA78BB9FD2}"/>
                  </a:ext>
                </a:extLst>
              </p:cNvPr>
              <p:cNvSpPr>
                <a:spLocks noChangeArrowheads="1"/>
              </p:cNvSpPr>
              <p:nvPr/>
            </p:nvSpPr>
            <p:spPr bwMode="gray">
              <a:xfrm>
                <a:off x="4166" y="1706"/>
                <a:ext cx="1252" cy="1252"/>
              </a:xfrm>
              <a:prstGeom prst="ellipse">
                <a:avLst/>
              </a:prstGeom>
              <a:gradFill rotWithShape="1">
                <a:gsLst>
                  <a:gs pos="0">
                    <a:srgbClr val="636869"/>
                  </a:gs>
                  <a:gs pos="100000">
                    <a:srgbClr val="D6E1E2"/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eaVert" wrap="none" anchor="ctr"/>
              <a:lstStyle>
                <a:lvl1pPr>
                  <a:defRPr kumimoji="1" sz="2000" baseline="-25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1pPr>
                <a:lvl2pPr marL="742950" indent="-285750">
                  <a:defRPr kumimoji="1" sz="2000" baseline="-25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2pPr>
                <a:lvl3pPr marL="1143000" indent="-228600">
                  <a:defRPr kumimoji="1" sz="2000" baseline="-25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3pPr>
                <a:lvl4pPr marL="1600200" indent="-228600">
                  <a:defRPr kumimoji="1" sz="2000" baseline="-25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4pPr>
                <a:lvl5pPr marL="2057400" indent="-228600">
                  <a:defRPr kumimoji="1" sz="2000" baseline="-25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000" baseline="-25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000" baseline="-25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000" baseline="-25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000" baseline="-25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9pPr>
              </a:lstStyle>
              <a:p>
                <a:pPr eaLnBrk="1" hangingPunct="1"/>
                <a:endParaRPr kumimoji="0" lang="zh-TW" altLang="en-US" sz="1800">
                  <a:solidFill>
                    <a:srgbClr val="000000"/>
                  </a:solidFill>
                </a:endParaRPr>
              </a:p>
            </p:txBody>
          </p:sp>
          <p:sp>
            <p:nvSpPr>
              <p:cNvPr id="15377" name="Oval 32">
                <a:extLst>
                  <a:ext uri="{FF2B5EF4-FFF2-40B4-BE49-F238E27FC236}">
                    <a16:creationId xmlns:a16="http://schemas.microsoft.com/office/drawing/2014/main" xmlns="" id="{DDCB12E3-5F5D-5448-AA99-7FB88B3DF592}"/>
                  </a:ext>
                </a:extLst>
              </p:cNvPr>
              <p:cNvSpPr>
                <a:spLocks noChangeArrowheads="1"/>
              </p:cNvSpPr>
              <p:nvPr/>
            </p:nvSpPr>
            <p:spPr bwMode="gray">
              <a:xfrm>
                <a:off x="4181" y="1714"/>
                <a:ext cx="1223" cy="1221"/>
              </a:xfrm>
              <a:prstGeom prst="ellipse">
                <a:avLst/>
              </a:prstGeom>
              <a:gradFill rotWithShape="1">
                <a:gsLst>
                  <a:gs pos="0">
                    <a:srgbClr val="D6E1E2">
                      <a:alpha val="0"/>
                    </a:srgbClr>
                  </a:gs>
                  <a:gs pos="100000">
                    <a:srgbClr val="F1F5F5"/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eaVert" wrap="none" anchor="ctr"/>
              <a:lstStyle>
                <a:lvl1pPr>
                  <a:defRPr kumimoji="1" sz="2000" baseline="-25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1pPr>
                <a:lvl2pPr marL="742950" indent="-285750">
                  <a:defRPr kumimoji="1" sz="2000" baseline="-25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2pPr>
                <a:lvl3pPr marL="1143000" indent="-228600">
                  <a:defRPr kumimoji="1" sz="2000" baseline="-25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3pPr>
                <a:lvl4pPr marL="1600200" indent="-228600">
                  <a:defRPr kumimoji="1" sz="2000" baseline="-25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4pPr>
                <a:lvl5pPr marL="2057400" indent="-228600">
                  <a:defRPr kumimoji="1" sz="2000" baseline="-25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000" baseline="-25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000" baseline="-25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000" baseline="-25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000" baseline="-25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9pPr>
              </a:lstStyle>
              <a:p>
                <a:pPr eaLnBrk="1" hangingPunct="1"/>
                <a:endParaRPr kumimoji="0" lang="zh-TW" altLang="en-US" sz="1800">
                  <a:solidFill>
                    <a:srgbClr val="000000"/>
                  </a:solidFill>
                </a:endParaRPr>
              </a:p>
            </p:txBody>
          </p:sp>
          <p:sp>
            <p:nvSpPr>
              <p:cNvPr id="15378" name="Oval 33">
                <a:extLst>
                  <a:ext uri="{FF2B5EF4-FFF2-40B4-BE49-F238E27FC236}">
                    <a16:creationId xmlns:a16="http://schemas.microsoft.com/office/drawing/2014/main" xmlns="" id="{E87CDD04-ED77-034C-90FD-63E17F2F112F}"/>
                  </a:ext>
                </a:extLst>
              </p:cNvPr>
              <p:cNvSpPr>
                <a:spLocks noChangeArrowheads="1"/>
              </p:cNvSpPr>
              <p:nvPr/>
            </p:nvSpPr>
            <p:spPr bwMode="gray">
              <a:xfrm>
                <a:off x="4195" y="1725"/>
                <a:ext cx="1161" cy="1142"/>
              </a:xfrm>
              <a:prstGeom prst="ellipse">
                <a:avLst/>
              </a:prstGeom>
              <a:gradFill rotWithShape="1">
                <a:gsLst>
                  <a:gs pos="0">
                    <a:srgbClr val="AAB2B3"/>
                  </a:gs>
                  <a:gs pos="100000">
                    <a:srgbClr val="D6E1E2">
                      <a:alpha val="48000"/>
                    </a:srgbClr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eaVert" wrap="none" anchor="ctr"/>
              <a:lstStyle>
                <a:lvl1pPr>
                  <a:defRPr kumimoji="1" sz="2000" baseline="-25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1pPr>
                <a:lvl2pPr marL="742950" indent="-285750">
                  <a:defRPr kumimoji="1" sz="2000" baseline="-25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2pPr>
                <a:lvl3pPr marL="1143000" indent="-228600">
                  <a:defRPr kumimoji="1" sz="2000" baseline="-25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3pPr>
                <a:lvl4pPr marL="1600200" indent="-228600">
                  <a:defRPr kumimoji="1" sz="2000" baseline="-25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4pPr>
                <a:lvl5pPr marL="2057400" indent="-228600">
                  <a:defRPr kumimoji="1" sz="2000" baseline="-25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000" baseline="-25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000" baseline="-25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000" baseline="-25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000" baseline="-25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9pPr>
              </a:lstStyle>
              <a:p>
                <a:pPr eaLnBrk="1" hangingPunct="1"/>
                <a:endParaRPr kumimoji="0" lang="zh-TW" altLang="en-US" sz="1800">
                  <a:solidFill>
                    <a:srgbClr val="000000"/>
                  </a:solidFill>
                </a:endParaRPr>
              </a:p>
            </p:txBody>
          </p:sp>
          <p:sp>
            <p:nvSpPr>
              <p:cNvPr id="15379" name="Oval 34">
                <a:extLst>
                  <a:ext uri="{FF2B5EF4-FFF2-40B4-BE49-F238E27FC236}">
                    <a16:creationId xmlns:a16="http://schemas.microsoft.com/office/drawing/2014/main" xmlns="" id="{FCFD1007-309A-F845-AD83-A00B032CAC07}"/>
                  </a:ext>
                </a:extLst>
              </p:cNvPr>
              <p:cNvSpPr>
                <a:spLocks noChangeArrowheads="1"/>
              </p:cNvSpPr>
              <p:nvPr/>
            </p:nvSpPr>
            <p:spPr bwMode="gray">
              <a:xfrm>
                <a:off x="4263" y="1757"/>
                <a:ext cx="1034" cy="925"/>
              </a:xfrm>
              <a:prstGeom prst="ellipse">
                <a:avLst/>
              </a:prstGeom>
              <a:gradFill rotWithShape="1">
                <a:gsLst>
                  <a:gs pos="0">
                    <a:srgbClr val="FFFFFF"/>
                  </a:gs>
                  <a:gs pos="100000">
                    <a:srgbClr val="D6E1E2">
                      <a:alpha val="37999"/>
                    </a:srgbClr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eaVert" wrap="none" anchor="ctr"/>
              <a:lstStyle>
                <a:lvl1pPr>
                  <a:defRPr kumimoji="1" sz="2000" baseline="-25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1pPr>
                <a:lvl2pPr marL="742950" indent="-285750">
                  <a:defRPr kumimoji="1" sz="2000" baseline="-25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2pPr>
                <a:lvl3pPr marL="1143000" indent="-228600">
                  <a:defRPr kumimoji="1" sz="2000" baseline="-25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3pPr>
                <a:lvl4pPr marL="1600200" indent="-228600">
                  <a:defRPr kumimoji="1" sz="2000" baseline="-25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4pPr>
                <a:lvl5pPr marL="2057400" indent="-228600">
                  <a:defRPr kumimoji="1" sz="2000" baseline="-25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000" baseline="-25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000" baseline="-25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000" baseline="-25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000" baseline="-25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9pPr>
              </a:lstStyle>
              <a:p>
                <a:pPr eaLnBrk="1" hangingPunct="1"/>
                <a:endParaRPr kumimoji="0" lang="zh-TW" altLang="en-US" sz="1800">
                  <a:solidFill>
                    <a:srgbClr val="000000"/>
                  </a:solidFill>
                </a:endParaRPr>
              </a:p>
            </p:txBody>
          </p:sp>
        </p:grpSp>
      </p:grpSp>
      <p:grpSp>
        <p:nvGrpSpPr>
          <p:cNvPr id="4" name="Group 3">
            <a:extLst>
              <a:ext uri="{FF2B5EF4-FFF2-40B4-BE49-F238E27FC236}">
                <a16:creationId xmlns:a16="http://schemas.microsoft.com/office/drawing/2014/main" xmlns="" id="{5B573E43-F8A7-7D49-A43A-688C044AFB55}"/>
              </a:ext>
            </a:extLst>
          </p:cNvPr>
          <p:cNvGrpSpPr/>
          <p:nvPr/>
        </p:nvGrpSpPr>
        <p:grpSpPr>
          <a:xfrm>
            <a:off x="6619373" y="2635753"/>
            <a:ext cx="2264779" cy="2205010"/>
            <a:chOff x="6630988" y="3302000"/>
            <a:chExt cx="2225675" cy="2166938"/>
          </a:xfrm>
        </p:grpSpPr>
        <p:grpSp>
          <p:nvGrpSpPr>
            <p:cNvPr id="15363" name="群組 5">
              <a:extLst>
                <a:ext uri="{FF2B5EF4-FFF2-40B4-BE49-F238E27FC236}">
                  <a16:creationId xmlns:a16="http://schemas.microsoft.com/office/drawing/2014/main" xmlns="" id="{182C7D9F-B275-1A47-AC37-F2F885B9BCC3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6630988" y="3302000"/>
              <a:ext cx="2225675" cy="2166938"/>
              <a:chOff x="6862110" y="2824135"/>
              <a:chExt cx="1703388" cy="1687512"/>
            </a:xfrm>
          </p:grpSpPr>
          <p:sp>
            <p:nvSpPr>
              <p:cNvPr id="33" name="Oval 20">
                <a:extLst>
                  <a:ext uri="{FF2B5EF4-FFF2-40B4-BE49-F238E27FC236}">
                    <a16:creationId xmlns:a16="http://schemas.microsoft.com/office/drawing/2014/main" xmlns="" id="{CDC25169-AB31-274F-A8DE-90CB586BC42B}"/>
                  </a:ext>
                </a:extLst>
              </p:cNvPr>
              <p:cNvSpPr>
                <a:spLocks noChangeArrowheads="1"/>
              </p:cNvSpPr>
              <p:nvPr/>
            </p:nvSpPr>
            <p:spPr bwMode="gray">
              <a:xfrm>
                <a:off x="6862110" y="2824135"/>
                <a:ext cx="1703388" cy="1687512"/>
              </a:xfrm>
              <a:prstGeom prst="ellipse">
                <a:avLst/>
              </a:prstGeom>
              <a:gradFill rotWithShape="1">
                <a:gsLst>
                  <a:gs pos="0">
                    <a:srgbClr val="FFFFFF"/>
                  </a:gs>
                  <a:gs pos="50000">
                    <a:srgbClr val="D3A553"/>
                  </a:gs>
                  <a:gs pos="100000">
                    <a:srgbClr val="FFFFFF"/>
                  </a:gs>
                </a:gsLst>
                <a:lin ang="2700000" scaled="1"/>
              </a:gradFill>
              <a:ln>
                <a:noFill/>
              </a:ln>
              <a:effectLst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ajor"/>
            </p:style>
            <p:txBody>
              <a:bodyPr wrap="none" anchor="ctr">
                <a:spAutoFit/>
              </a:bodyPr>
              <a:lstStyle>
                <a:lvl1pPr>
                  <a:defRPr>
                    <a:latin typeface="+mj-lt"/>
                    <a:ea typeface="+mj-ea"/>
                    <a:cs typeface="+mj-cs"/>
                  </a:defRPr>
                </a:lvl1pPr>
                <a:lvl2pPr>
                  <a:defRPr>
                    <a:latin typeface="+mj-lt"/>
                    <a:ea typeface="+mj-ea"/>
                    <a:cs typeface="+mj-cs"/>
                  </a:defRPr>
                </a:lvl2pPr>
                <a:lvl3pPr>
                  <a:defRPr>
                    <a:latin typeface="+mj-lt"/>
                    <a:ea typeface="+mj-ea"/>
                    <a:cs typeface="+mj-cs"/>
                  </a:defRPr>
                </a:lvl3pPr>
                <a:lvl4pPr>
                  <a:defRPr>
                    <a:latin typeface="+mj-lt"/>
                    <a:ea typeface="+mj-ea"/>
                    <a:cs typeface="+mj-cs"/>
                  </a:defRPr>
                </a:lvl4pPr>
                <a:lvl5pPr>
                  <a:defRPr>
                    <a:latin typeface="+mj-lt"/>
                    <a:ea typeface="+mj-ea"/>
                    <a:cs typeface="+mj-cs"/>
                  </a:defRPr>
                </a:lvl5pPr>
                <a:lvl6pPr>
                  <a:defRPr>
                    <a:latin typeface="+mj-lt"/>
                    <a:ea typeface="+mj-ea"/>
                    <a:cs typeface="+mj-cs"/>
                  </a:defRPr>
                </a:lvl6pPr>
                <a:lvl7pPr>
                  <a:defRPr>
                    <a:latin typeface="+mj-lt"/>
                    <a:ea typeface="+mj-ea"/>
                    <a:cs typeface="+mj-cs"/>
                  </a:defRPr>
                </a:lvl7pPr>
                <a:lvl8pPr>
                  <a:defRPr>
                    <a:latin typeface="+mj-lt"/>
                    <a:ea typeface="+mj-ea"/>
                    <a:cs typeface="+mj-cs"/>
                  </a:defRPr>
                </a:lvl8pPr>
                <a:lvl9pPr>
                  <a:defRPr>
                    <a:latin typeface="+mj-lt"/>
                    <a:ea typeface="+mj-ea"/>
                    <a:cs typeface="+mj-cs"/>
                  </a:defRPr>
                </a:lvl9pPr>
              </a:lstStyle>
              <a:p>
                <a:pPr eaLnBrk="1" hangingPunct="1">
                  <a:defRPr/>
                </a:pPr>
                <a:endParaRPr kumimoji="0" lang="zh-TW" altLang="en-US" sz="1800">
                  <a:solidFill>
                    <a:srgbClr val="000000"/>
                  </a:solidFill>
                </a:endParaRPr>
              </a:p>
            </p:txBody>
          </p:sp>
          <p:sp>
            <p:nvSpPr>
              <p:cNvPr id="34" name="Oval 21">
                <a:extLst>
                  <a:ext uri="{FF2B5EF4-FFF2-40B4-BE49-F238E27FC236}">
                    <a16:creationId xmlns:a16="http://schemas.microsoft.com/office/drawing/2014/main" xmlns="" id="{DA662E20-BDCB-2B42-980C-849077F18442}"/>
                  </a:ext>
                </a:extLst>
              </p:cNvPr>
              <p:cNvSpPr>
                <a:spLocks noChangeArrowheads="1"/>
              </p:cNvSpPr>
              <p:nvPr/>
            </p:nvSpPr>
            <p:spPr bwMode="gray">
              <a:xfrm>
                <a:off x="6862110" y="2824135"/>
                <a:ext cx="1703388" cy="1687512"/>
              </a:xfrm>
              <a:prstGeom prst="ellipse">
                <a:avLst/>
              </a:prstGeom>
              <a:gradFill rotWithShape="1">
                <a:gsLst>
                  <a:gs pos="0">
                    <a:srgbClr val="D3A553">
                      <a:alpha val="32001"/>
                    </a:srgbClr>
                  </a:gs>
                  <a:gs pos="100000">
                    <a:srgbClr val="624C26"/>
                  </a:gs>
                </a:gsLst>
                <a:lin ang="2700000" scaled="1"/>
              </a:gradFill>
              <a:ln>
                <a:noFill/>
              </a:ln>
              <a:effectLst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ajor"/>
            </p:style>
            <p:txBody>
              <a:bodyPr wrap="none" anchor="ctr">
                <a:spAutoFit/>
              </a:bodyPr>
              <a:lstStyle>
                <a:lvl1pPr>
                  <a:defRPr>
                    <a:latin typeface="+mj-lt"/>
                    <a:ea typeface="+mj-ea"/>
                    <a:cs typeface="+mj-cs"/>
                  </a:defRPr>
                </a:lvl1pPr>
                <a:lvl2pPr>
                  <a:defRPr>
                    <a:latin typeface="+mj-lt"/>
                    <a:ea typeface="+mj-ea"/>
                    <a:cs typeface="+mj-cs"/>
                  </a:defRPr>
                </a:lvl2pPr>
                <a:lvl3pPr>
                  <a:defRPr>
                    <a:latin typeface="+mj-lt"/>
                    <a:ea typeface="+mj-ea"/>
                    <a:cs typeface="+mj-cs"/>
                  </a:defRPr>
                </a:lvl3pPr>
                <a:lvl4pPr>
                  <a:defRPr>
                    <a:latin typeface="+mj-lt"/>
                    <a:ea typeface="+mj-ea"/>
                    <a:cs typeface="+mj-cs"/>
                  </a:defRPr>
                </a:lvl4pPr>
                <a:lvl5pPr>
                  <a:defRPr>
                    <a:latin typeface="+mj-lt"/>
                    <a:ea typeface="+mj-ea"/>
                    <a:cs typeface="+mj-cs"/>
                  </a:defRPr>
                </a:lvl5pPr>
                <a:lvl6pPr>
                  <a:defRPr>
                    <a:latin typeface="+mj-lt"/>
                    <a:ea typeface="+mj-ea"/>
                    <a:cs typeface="+mj-cs"/>
                  </a:defRPr>
                </a:lvl6pPr>
                <a:lvl7pPr>
                  <a:defRPr>
                    <a:latin typeface="+mj-lt"/>
                    <a:ea typeface="+mj-ea"/>
                    <a:cs typeface="+mj-cs"/>
                  </a:defRPr>
                </a:lvl7pPr>
                <a:lvl8pPr>
                  <a:defRPr>
                    <a:latin typeface="+mj-lt"/>
                    <a:ea typeface="+mj-ea"/>
                    <a:cs typeface="+mj-cs"/>
                  </a:defRPr>
                </a:lvl8pPr>
                <a:lvl9pPr>
                  <a:defRPr>
                    <a:latin typeface="+mj-lt"/>
                    <a:ea typeface="+mj-ea"/>
                    <a:cs typeface="+mj-cs"/>
                  </a:defRPr>
                </a:lvl9pPr>
              </a:lstStyle>
              <a:p>
                <a:pPr eaLnBrk="1" hangingPunct="1">
                  <a:defRPr/>
                </a:pPr>
                <a:endParaRPr kumimoji="0" lang="zh-TW" altLang="en-US" sz="1800">
                  <a:solidFill>
                    <a:srgbClr val="000000"/>
                  </a:solidFill>
                </a:endParaRPr>
              </a:p>
            </p:txBody>
          </p:sp>
          <p:sp>
            <p:nvSpPr>
              <p:cNvPr id="35" name="Oval 22">
                <a:extLst>
                  <a:ext uri="{FF2B5EF4-FFF2-40B4-BE49-F238E27FC236}">
                    <a16:creationId xmlns:a16="http://schemas.microsoft.com/office/drawing/2014/main" xmlns="" id="{AB66BBF0-2DAB-3D46-B009-8290ADC98E9E}"/>
                  </a:ext>
                </a:extLst>
              </p:cNvPr>
              <p:cNvSpPr>
                <a:spLocks noChangeArrowheads="1"/>
              </p:cNvSpPr>
              <p:nvPr/>
            </p:nvSpPr>
            <p:spPr bwMode="gray">
              <a:xfrm>
                <a:off x="6972672" y="2935400"/>
                <a:ext cx="1482263" cy="1466219"/>
              </a:xfrm>
              <a:prstGeom prst="ellipse">
                <a:avLst/>
              </a:prstGeom>
              <a:gradFill rotWithShape="1">
                <a:gsLst>
                  <a:gs pos="0">
                    <a:srgbClr val="72592D"/>
                  </a:gs>
                  <a:gs pos="50000">
                    <a:srgbClr val="D3A553"/>
                  </a:gs>
                  <a:gs pos="100000">
                    <a:srgbClr val="72592D"/>
                  </a:gs>
                </a:gsLst>
                <a:lin ang="18900000" scaled="1"/>
              </a:gradFill>
              <a:ln>
                <a:noFill/>
              </a:ln>
              <a:effectLst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ajor"/>
            </p:style>
            <p:txBody>
              <a:bodyPr anchor="ctr">
                <a:spAutoFit/>
              </a:bodyPr>
              <a:lstStyle>
                <a:lvl1pPr>
                  <a:defRPr>
                    <a:latin typeface="+mj-lt"/>
                    <a:ea typeface="+mj-ea"/>
                    <a:cs typeface="+mj-cs"/>
                  </a:defRPr>
                </a:lvl1pPr>
                <a:lvl2pPr>
                  <a:defRPr>
                    <a:latin typeface="+mj-lt"/>
                    <a:ea typeface="+mj-ea"/>
                    <a:cs typeface="+mj-cs"/>
                  </a:defRPr>
                </a:lvl2pPr>
                <a:lvl3pPr>
                  <a:defRPr>
                    <a:latin typeface="+mj-lt"/>
                    <a:ea typeface="+mj-ea"/>
                    <a:cs typeface="+mj-cs"/>
                  </a:defRPr>
                </a:lvl3pPr>
                <a:lvl4pPr>
                  <a:defRPr>
                    <a:latin typeface="+mj-lt"/>
                    <a:ea typeface="+mj-ea"/>
                    <a:cs typeface="+mj-cs"/>
                  </a:defRPr>
                </a:lvl4pPr>
                <a:lvl5pPr>
                  <a:defRPr>
                    <a:latin typeface="+mj-lt"/>
                    <a:ea typeface="+mj-ea"/>
                    <a:cs typeface="+mj-cs"/>
                  </a:defRPr>
                </a:lvl5pPr>
                <a:lvl6pPr>
                  <a:defRPr>
                    <a:latin typeface="+mj-lt"/>
                    <a:ea typeface="+mj-ea"/>
                    <a:cs typeface="+mj-cs"/>
                  </a:defRPr>
                </a:lvl6pPr>
                <a:lvl7pPr>
                  <a:defRPr>
                    <a:latin typeface="+mj-lt"/>
                    <a:ea typeface="+mj-ea"/>
                    <a:cs typeface="+mj-cs"/>
                  </a:defRPr>
                </a:lvl7pPr>
                <a:lvl8pPr>
                  <a:defRPr>
                    <a:latin typeface="+mj-lt"/>
                    <a:ea typeface="+mj-ea"/>
                    <a:cs typeface="+mj-cs"/>
                  </a:defRPr>
                </a:lvl8pPr>
                <a:lvl9pPr>
                  <a:defRPr>
                    <a:latin typeface="+mj-lt"/>
                    <a:ea typeface="+mj-ea"/>
                    <a:cs typeface="+mj-cs"/>
                  </a:defRPr>
                </a:lvl9pPr>
              </a:lstStyle>
              <a:p>
                <a:pPr eaLnBrk="1" hangingPunct="1">
                  <a:defRPr/>
                </a:pPr>
                <a:endParaRPr kumimoji="0" lang="zh-TW" altLang="en-US" sz="1800">
                  <a:solidFill>
                    <a:srgbClr val="000000"/>
                  </a:solidFill>
                </a:endParaRPr>
              </a:p>
            </p:txBody>
          </p:sp>
          <p:sp>
            <p:nvSpPr>
              <p:cNvPr id="36" name="Oval 23">
                <a:extLst>
                  <a:ext uri="{FF2B5EF4-FFF2-40B4-BE49-F238E27FC236}">
                    <a16:creationId xmlns:a16="http://schemas.microsoft.com/office/drawing/2014/main" xmlns="" id="{77913EF5-C08F-2E40-9B26-4D7DF44A67EB}"/>
                  </a:ext>
                </a:extLst>
              </p:cNvPr>
              <p:cNvSpPr>
                <a:spLocks noChangeArrowheads="1"/>
              </p:cNvSpPr>
              <p:nvPr/>
            </p:nvSpPr>
            <p:spPr bwMode="gray">
              <a:xfrm>
                <a:off x="6975102" y="2936636"/>
                <a:ext cx="1481049" cy="1467455"/>
              </a:xfrm>
              <a:prstGeom prst="ellipse">
                <a:avLst/>
              </a:prstGeom>
              <a:gradFill rotWithShape="1">
                <a:gsLst>
                  <a:gs pos="0">
                    <a:srgbClr val="866935"/>
                  </a:gs>
                  <a:gs pos="100000">
                    <a:srgbClr val="D3A553">
                      <a:alpha val="0"/>
                    </a:srgbClr>
                  </a:gs>
                </a:gsLst>
                <a:lin ang="2700000" scaled="1"/>
              </a:gradFill>
              <a:ln>
                <a:noFill/>
              </a:ln>
              <a:effectLst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ajor"/>
            </p:style>
            <p:txBody>
              <a:bodyPr anchor="ctr">
                <a:spAutoFit/>
              </a:bodyPr>
              <a:lstStyle>
                <a:lvl1pPr>
                  <a:defRPr>
                    <a:latin typeface="+mj-lt"/>
                    <a:ea typeface="+mj-ea"/>
                    <a:cs typeface="+mj-cs"/>
                  </a:defRPr>
                </a:lvl1pPr>
                <a:lvl2pPr>
                  <a:defRPr>
                    <a:latin typeface="+mj-lt"/>
                    <a:ea typeface="+mj-ea"/>
                    <a:cs typeface="+mj-cs"/>
                  </a:defRPr>
                </a:lvl2pPr>
                <a:lvl3pPr>
                  <a:defRPr>
                    <a:latin typeface="+mj-lt"/>
                    <a:ea typeface="+mj-ea"/>
                    <a:cs typeface="+mj-cs"/>
                  </a:defRPr>
                </a:lvl3pPr>
                <a:lvl4pPr>
                  <a:defRPr>
                    <a:latin typeface="+mj-lt"/>
                    <a:ea typeface="+mj-ea"/>
                    <a:cs typeface="+mj-cs"/>
                  </a:defRPr>
                </a:lvl4pPr>
                <a:lvl5pPr>
                  <a:defRPr>
                    <a:latin typeface="+mj-lt"/>
                    <a:ea typeface="+mj-ea"/>
                    <a:cs typeface="+mj-cs"/>
                  </a:defRPr>
                </a:lvl5pPr>
                <a:lvl6pPr>
                  <a:defRPr>
                    <a:latin typeface="+mj-lt"/>
                    <a:ea typeface="+mj-ea"/>
                    <a:cs typeface="+mj-cs"/>
                  </a:defRPr>
                </a:lvl6pPr>
                <a:lvl7pPr>
                  <a:defRPr>
                    <a:latin typeface="+mj-lt"/>
                    <a:ea typeface="+mj-ea"/>
                    <a:cs typeface="+mj-cs"/>
                  </a:defRPr>
                </a:lvl7pPr>
                <a:lvl8pPr>
                  <a:defRPr>
                    <a:latin typeface="+mj-lt"/>
                    <a:ea typeface="+mj-ea"/>
                    <a:cs typeface="+mj-cs"/>
                  </a:defRPr>
                </a:lvl8pPr>
                <a:lvl9pPr>
                  <a:defRPr>
                    <a:latin typeface="+mj-lt"/>
                    <a:ea typeface="+mj-ea"/>
                    <a:cs typeface="+mj-cs"/>
                  </a:defRPr>
                </a:lvl9pPr>
              </a:lstStyle>
              <a:p>
                <a:pPr eaLnBrk="1" hangingPunct="1">
                  <a:defRPr/>
                </a:pPr>
                <a:endParaRPr kumimoji="0" lang="zh-TW" altLang="en-US" sz="1800">
                  <a:solidFill>
                    <a:srgbClr val="000000"/>
                  </a:solidFill>
                </a:endParaRPr>
              </a:p>
            </p:txBody>
          </p:sp>
          <p:sp>
            <p:nvSpPr>
              <p:cNvPr id="37" name="Oval 24">
                <a:extLst>
                  <a:ext uri="{FF2B5EF4-FFF2-40B4-BE49-F238E27FC236}">
                    <a16:creationId xmlns:a16="http://schemas.microsoft.com/office/drawing/2014/main" xmlns="" id="{706BCAC2-C172-7C4B-B46B-35E9F704DB86}"/>
                  </a:ext>
                </a:extLst>
              </p:cNvPr>
              <p:cNvSpPr>
                <a:spLocks noChangeArrowheads="1"/>
              </p:cNvSpPr>
              <p:nvPr/>
            </p:nvSpPr>
            <p:spPr bwMode="gray">
              <a:xfrm>
                <a:off x="7046785" y="3007103"/>
                <a:ext cx="1332822" cy="1320339"/>
              </a:xfrm>
              <a:prstGeom prst="ellipse">
                <a:avLst/>
              </a:prstGeom>
              <a:solidFill>
                <a:srgbClr val="333333"/>
              </a:solidFill>
              <a:ln>
                <a:noFill/>
              </a:ln>
              <a:effectLst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ajor"/>
            </p:style>
            <p:txBody>
              <a:bodyPr anchor="ctr">
                <a:spAutoFit/>
              </a:bodyPr>
              <a:lstStyle>
                <a:lvl1pPr>
                  <a:defRPr>
                    <a:latin typeface="+mj-lt"/>
                    <a:ea typeface="+mj-ea"/>
                    <a:cs typeface="+mj-cs"/>
                  </a:defRPr>
                </a:lvl1pPr>
                <a:lvl2pPr>
                  <a:defRPr>
                    <a:latin typeface="+mj-lt"/>
                    <a:ea typeface="+mj-ea"/>
                    <a:cs typeface="+mj-cs"/>
                  </a:defRPr>
                </a:lvl2pPr>
                <a:lvl3pPr>
                  <a:defRPr>
                    <a:latin typeface="+mj-lt"/>
                    <a:ea typeface="+mj-ea"/>
                    <a:cs typeface="+mj-cs"/>
                  </a:defRPr>
                </a:lvl3pPr>
                <a:lvl4pPr>
                  <a:defRPr>
                    <a:latin typeface="+mj-lt"/>
                    <a:ea typeface="+mj-ea"/>
                    <a:cs typeface="+mj-cs"/>
                  </a:defRPr>
                </a:lvl4pPr>
                <a:lvl5pPr>
                  <a:defRPr>
                    <a:latin typeface="+mj-lt"/>
                    <a:ea typeface="+mj-ea"/>
                    <a:cs typeface="+mj-cs"/>
                  </a:defRPr>
                </a:lvl5pPr>
                <a:lvl6pPr>
                  <a:defRPr>
                    <a:latin typeface="+mj-lt"/>
                    <a:ea typeface="+mj-ea"/>
                    <a:cs typeface="+mj-cs"/>
                  </a:defRPr>
                </a:lvl6pPr>
                <a:lvl7pPr>
                  <a:defRPr>
                    <a:latin typeface="+mj-lt"/>
                    <a:ea typeface="+mj-ea"/>
                    <a:cs typeface="+mj-cs"/>
                  </a:defRPr>
                </a:lvl7pPr>
                <a:lvl8pPr>
                  <a:defRPr>
                    <a:latin typeface="+mj-lt"/>
                    <a:ea typeface="+mj-ea"/>
                    <a:cs typeface="+mj-cs"/>
                  </a:defRPr>
                </a:lvl8pPr>
                <a:lvl9pPr>
                  <a:defRPr>
                    <a:latin typeface="+mj-lt"/>
                    <a:ea typeface="+mj-ea"/>
                    <a:cs typeface="+mj-cs"/>
                  </a:defRPr>
                </a:lvl9pPr>
              </a:lstStyle>
              <a:p>
                <a:pPr eaLnBrk="1" hangingPunct="1">
                  <a:defRPr/>
                </a:pPr>
                <a:endParaRPr kumimoji="0" lang="zh-TW" altLang="en-US" sz="1800">
                  <a:solidFill>
                    <a:srgbClr val="000000"/>
                  </a:solidFill>
                </a:endParaRPr>
              </a:p>
            </p:txBody>
          </p:sp>
          <p:grpSp>
            <p:nvGrpSpPr>
              <p:cNvPr id="15397" name="Group 25">
                <a:extLst>
                  <a:ext uri="{FF2B5EF4-FFF2-40B4-BE49-F238E27FC236}">
                    <a16:creationId xmlns:a16="http://schemas.microsoft.com/office/drawing/2014/main" xmlns="" id="{F33083E9-F6BE-A244-909D-2BEEE93D9A0C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7068485" y="3022572"/>
                <a:ext cx="1290638" cy="1277938"/>
                <a:chOff x="4166" y="1706"/>
                <a:chExt cx="1252" cy="1252"/>
              </a:xfrm>
            </p:grpSpPr>
            <p:sp>
              <p:nvSpPr>
                <p:cNvPr id="15399" name="Oval 26">
                  <a:extLst>
                    <a:ext uri="{FF2B5EF4-FFF2-40B4-BE49-F238E27FC236}">
                      <a16:creationId xmlns:a16="http://schemas.microsoft.com/office/drawing/2014/main" xmlns="" id="{7BC46AB7-2B32-C541-B4F7-328C49AECF7E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gray">
                <a:xfrm>
                  <a:off x="4166" y="1706"/>
                  <a:ext cx="1252" cy="1252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636869"/>
                    </a:gs>
                    <a:gs pos="100000">
                      <a:srgbClr val="D6E1E2"/>
                    </a:gs>
                  </a:gsLst>
                  <a:lin ang="5400000" scaled="1"/>
                </a:gra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vert="eaVert" wrap="none" anchor="ctr"/>
                <a:lstStyle>
                  <a:lvl1pPr>
                    <a:defRPr kumimoji="1" sz="2000" baseline="-25000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</a:defRPr>
                  </a:lvl1pPr>
                  <a:lvl2pPr marL="742950" indent="-285750">
                    <a:defRPr kumimoji="1" sz="2000" baseline="-25000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</a:defRPr>
                  </a:lvl2pPr>
                  <a:lvl3pPr marL="1143000" indent="-228600">
                    <a:defRPr kumimoji="1" sz="2000" baseline="-25000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</a:defRPr>
                  </a:lvl3pPr>
                  <a:lvl4pPr marL="1600200" indent="-228600">
                    <a:defRPr kumimoji="1" sz="2000" baseline="-25000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</a:defRPr>
                  </a:lvl4pPr>
                  <a:lvl5pPr marL="2057400" indent="-228600">
                    <a:defRPr kumimoji="1" sz="2000" baseline="-25000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2000" baseline="-25000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2000" baseline="-25000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2000" baseline="-25000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2000" baseline="-25000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</a:defRPr>
                  </a:lvl9pPr>
                </a:lstStyle>
                <a:p>
                  <a:pPr eaLnBrk="1" hangingPunct="1"/>
                  <a:endParaRPr kumimoji="0" lang="zh-TW" altLang="en-US" sz="180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5400" name="Oval 27">
                  <a:extLst>
                    <a:ext uri="{FF2B5EF4-FFF2-40B4-BE49-F238E27FC236}">
                      <a16:creationId xmlns:a16="http://schemas.microsoft.com/office/drawing/2014/main" xmlns="" id="{C2C32FD6-8B2D-9A4A-A180-E966BE9043C0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gray">
                <a:xfrm>
                  <a:off x="4181" y="1714"/>
                  <a:ext cx="1223" cy="1221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D6E1E2">
                        <a:alpha val="0"/>
                      </a:srgbClr>
                    </a:gs>
                    <a:gs pos="100000">
                      <a:srgbClr val="F1F5F5"/>
                    </a:gs>
                  </a:gsLst>
                  <a:lin ang="5400000" scaled="1"/>
                </a:gra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vert="eaVert" wrap="none" anchor="ctr"/>
                <a:lstStyle>
                  <a:lvl1pPr>
                    <a:defRPr kumimoji="1" sz="2000" baseline="-25000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</a:defRPr>
                  </a:lvl1pPr>
                  <a:lvl2pPr marL="742950" indent="-285750">
                    <a:defRPr kumimoji="1" sz="2000" baseline="-25000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</a:defRPr>
                  </a:lvl2pPr>
                  <a:lvl3pPr marL="1143000" indent="-228600">
                    <a:defRPr kumimoji="1" sz="2000" baseline="-25000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</a:defRPr>
                  </a:lvl3pPr>
                  <a:lvl4pPr marL="1600200" indent="-228600">
                    <a:defRPr kumimoji="1" sz="2000" baseline="-25000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</a:defRPr>
                  </a:lvl4pPr>
                  <a:lvl5pPr marL="2057400" indent="-228600">
                    <a:defRPr kumimoji="1" sz="2000" baseline="-25000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2000" baseline="-25000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2000" baseline="-25000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2000" baseline="-25000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2000" baseline="-25000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</a:defRPr>
                  </a:lvl9pPr>
                </a:lstStyle>
                <a:p>
                  <a:pPr eaLnBrk="1" hangingPunct="1"/>
                  <a:endParaRPr kumimoji="0" lang="zh-TW" altLang="en-US" sz="180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5401" name="Oval 28">
                  <a:extLst>
                    <a:ext uri="{FF2B5EF4-FFF2-40B4-BE49-F238E27FC236}">
                      <a16:creationId xmlns:a16="http://schemas.microsoft.com/office/drawing/2014/main" xmlns="" id="{9E455262-7E87-D64F-BB9C-E7BEE148BA1E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gray">
                <a:xfrm>
                  <a:off x="4195" y="1725"/>
                  <a:ext cx="1161" cy="1142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AAB2B3"/>
                    </a:gs>
                    <a:gs pos="100000">
                      <a:srgbClr val="D6E1E2">
                        <a:alpha val="48000"/>
                      </a:srgbClr>
                    </a:gs>
                  </a:gsLst>
                  <a:lin ang="5400000" scaled="1"/>
                </a:gra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vert="eaVert" wrap="none" anchor="ctr"/>
                <a:lstStyle>
                  <a:lvl1pPr>
                    <a:defRPr kumimoji="1" sz="2000" baseline="-25000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</a:defRPr>
                  </a:lvl1pPr>
                  <a:lvl2pPr marL="742950" indent="-285750">
                    <a:defRPr kumimoji="1" sz="2000" baseline="-25000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</a:defRPr>
                  </a:lvl2pPr>
                  <a:lvl3pPr marL="1143000" indent="-228600">
                    <a:defRPr kumimoji="1" sz="2000" baseline="-25000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</a:defRPr>
                  </a:lvl3pPr>
                  <a:lvl4pPr marL="1600200" indent="-228600">
                    <a:defRPr kumimoji="1" sz="2000" baseline="-25000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</a:defRPr>
                  </a:lvl4pPr>
                  <a:lvl5pPr marL="2057400" indent="-228600">
                    <a:defRPr kumimoji="1" sz="2000" baseline="-25000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2000" baseline="-25000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2000" baseline="-25000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2000" baseline="-25000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2000" baseline="-25000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</a:defRPr>
                  </a:lvl9pPr>
                </a:lstStyle>
                <a:p>
                  <a:pPr eaLnBrk="1" hangingPunct="1"/>
                  <a:endParaRPr kumimoji="0" lang="zh-TW" altLang="en-US" sz="180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5402" name="Oval 29">
                  <a:extLst>
                    <a:ext uri="{FF2B5EF4-FFF2-40B4-BE49-F238E27FC236}">
                      <a16:creationId xmlns:a16="http://schemas.microsoft.com/office/drawing/2014/main" xmlns="" id="{DBC5C209-86A4-274D-B35C-C72037B44542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gray">
                <a:xfrm>
                  <a:off x="4263" y="1757"/>
                  <a:ext cx="1033" cy="925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FFFFFF"/>
                    </a:gs>
                    <a:gs pos="100000">
                      <a:srgbClr val="D6E1E2">
                        <a:alpha val="37999"/>
                      </a:srgbClr>
                    </a:gs>
                  </a:gsLst>
                  <a:lin ang="5400000" scaled="1"/>
                </a:gra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vert="eaVert" wrap="none" anchor="ctr"/>
                <a:lstStyle>
                  <a:lvl1pPr>
                    <a:defRPr kumimoji="1" sz="2000" baseline="-25000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</a:defRPr>
                  </a:lvl1pPr>
                  <a:lvl2pPr marL="742950" indent="-285750">
                    <a:defRPr kumimoji="1" sz="2000" baseline="-25000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</a:defRPr>
                  </a:lvl2pPr>
                  <a:lvl3pPr marL="1143000" indent="-228600">
                    <a:defRPr kumimoji="1" sz="2000" baseline="-25000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</a:defRPr>
                  </a:lvl3pPr>
                  <a:lvl4pPr marL="1600200" indent="-228600">
                    <a:defRPr kumimoji="1" sz="2000" baseline="-25000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</a:defRPr>
                  </a:lvl4pPr>
                  <a:lvl5pPr marL="2057400" indent="-228600">
                    <a:defRPr kumimoji="1" sz="2000" baseline="-25000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2000" baseline="-25000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2000" baseline="-25000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2000" baseline="-25000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2000" baseline="-25000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</a:defRPr>
                  </a:lvl9pPr>
                </a:lstStyle>
                <a:p>
                  <a:pPr eaLnBrk="1" hangingPunct="1"/>
                  <a:endParaRPr kumimoji="0" lang="zh-TW" altLang="en-US" sz="1800">
                    <a:solidFill>
                      <a:srgbClr val="000000"/>
                    </a:solidFill>
                  </a:endParaRPr>
                </a:p>
              </p:txBody>
            </p:sp>
          </p:grpSp>
          <p:sp>
            <p:nvSpPr>
              <p:cNvPr id="39" name="Text Box 36">
                <a:extLst>
                  <a:ext uri="{FF2B5EF4-FFF2-40B4-BE49-F238E27FC236}">
                    <a16:creationId xmlns:a16="http://schemas.microsoft.com/office/drawing/2014/main" xmlns="" id="{EC77007D-FA99-4640-B4E3-794DF8070FE6}"/>
                  </a:ext>
                </a:extLst>
              </p:cNvPr>
              <p:cNvSpPr txBox="1">
                <a:spLocks noChangeArrowheads="1"/>
              </p:cNvSpPr>
              <p:nvPr/>
            </p:nvSpPr>
            <p:spPr bwMode="gray">
              <a:xfrm>
                <a:off x="7593522" y="3495431"/>
                <a:ext cx="256358" cy="400552"/>
              </a:xfrm>
              <a:prstGeom prst="rect">
                <a:avLst/>
              </a:prstGeom>
              <a:noFill/>
              <a:ln>
                <a:noFill/>
              </a:ln>
              <a:effectLst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ajor"/>
            </p:style>
            <p:txBody>
              <a:bodyPr wrap="none">
                <a:spAutoFit/>
              </a:bodyPr>
              <a:lstStyle>
                <a:lvl1pPr>
                  <a:defRPr>
                    <a:latin typeface="+mj-lt"/>
                    <a:ea typeface="+mj-ea"/>
                    <a:cs typeface="+mj-cs"/>
                  </a:defRPr>
                </a:lvl1pPr>
                <a:lvl2pPr>
                  <a:defRPr>
                    <a:latin typeface="+mj-lt"/>
                    <a:ea typeface="+mj-ea"/>
                    <a:cs typeface="+mj-cs"/>
                  </a:defRPr>
                </a:lvl2pPr>
                <a:lvl3pPr>
                  <a:defRPr>
                    <a:latin typeface="+mj-lt"/>
                    <a:ea typeface="+mj-ea"/>
                    <a:cs typeface="+mj-cs"/>
                  </a:defRPr>
                </a:lvl3pPr>
                <a:lvl4pPr>
                  <a:defRPr>
                    <a:latin typeface="+mj-lt"/>
                    <a:ea typeface="+mj-ea"/>
                    <a:cs typeface="+mj-cs"/>
                  </a:defRPr>
                </a:lvl4pPr>
                <a:lvl5pPr>
                  <a:defRPr>
                    <a:latin typeface="+mj-lt"/>
                    <a:ea typeface="+mj-ea"/>
                    <a:cs typeface="+mj-cs"/>
                  </a:defRPr>
                </a:lvl5pPr>
                <a:lvl6pPr>
                  <a:defRPr>
                    <a:latin typeface="+mj-lt"/>
                    <a:ea typeface="+mj-ea"/>
                    <a:cs typeface="+mj-cs"/>
                  </a:defRPr>
                </a:lvl6pPr>
                <a:lvl7pPr>
                  <a:defRPr>
                    <a:latin typeface="+mj-lt"/>
                    <a:ea typeface="+mj-ea"/>
                    <a:cs typeface="+mj-cs"/>
                  </a:defRPr>
                </a:lvl7pPr>
                <a:lvl8pPr>
                  <a:defRPr>
                    <a:latin typeface="+mj-lt"/>
                    <a:ea typeface="+mj-ea"/>
                    <a:cs typeface="+mj-cs"/>
                  </a:defRPr>
                </a:lvl8pPr>
                <a:lvl9pPr>
                  <a:defRPr>
                    <a:latin typeface="+mj-lt"/>
                    <a:ea typeface="+mj-ea"/>
                    <a:cs typeface="+mj-cs"/>
                  </a:defRPr>
                </a:lvl9pPr>
              </a:lstStyle>
              <a:p>
                <a:pPr eaLnBrk="1" hangingPunct="1">
                  <a:defRPr/>
                </a:pPr>
                <a:r>
                  <a:rPr lang="zh-TW" altLang="en-US">
                    <a:solidFill>
                      <a:srgbClr val="000000"/>
                    </a:solidFill>
                  </a:rPr>
                  <a:t> </a:t>
                </a:r>
              </a:p>
            </p:txBody>
          </p:sp>
        </p:grpSp>
        <p:sp>
          <p:nvSpPr>
            <p:cNvPr id="9" name="Rectangle 42">
              <a:extLst>
                <a:ext uri="{FF2B5EF4-FFF2-40B4-BE49-F238E27FC236}">
                  <a16:creationId xmlns:a16="http://schemas.microsoft.com/office/drawing/2014/main" xmlns="" id="{BCA5A491-5EC6-3D41-9581-6DA520DF696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900641" y="3848684"/>
              <a:ext cx="1721072" cy="1179604"/>
            </a:xfrm>
            <a:prstGeom prst="rect">
              <a:avLst/>
            </a:prstGeom>
            <a:noFill/>
            <a:ln>
              <a:noFill/>
            </a:ln>
            <a:effectLst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ajor"/>
          </p:style>
          <p:txBody>
            <a:bodyPr wrap="square">
              <a:spAutoFit/>
            </a:bodyPr>
            <a:lstStyle>
              <a:lvl1pPr>
                <a:defRPr>
                  <a:latin typeface="+mj-lt"/>
                  <a:ea typeface="+mj-ea"/>
                  <a:cs typeface="+mj-cs"/>
                </a:defRPr>
              </a:lvl1pPr>
              <a:lvl2pPr>
                <a:defRPr>
                  <a:latin typeface="+mj-lt"/>
                  <a:ea typeface="+mj-ea"/>
                  <a:cs typeface="+mj-cs"/>
                </a:defRPr>
              </a:lvl2pPr>
              <a:lvl3pPr>
                <a:defRPr>
                  <a:latin typeface="+mj-lt"/>
                  <a:ea typeface="+mj-ea"/>
                  <a:cs typeface="+mj-cs"/>
                </a:defRPr>
              </a:lvl3pPr>
              <a:lvl4pPr>
                <a:defRPr>
                  <a:latin typeface="+mj-lt"/>
                  <a:ea typeface="+mj-ea"/>
                  <a:cs typeface="+mj-cs"/>
                </a:defRPr>
              </a:lvl4pPr>
              <a:lvl5pPr>
                <a:defRPr>
                  <a:latin typeface="+mj-lt"/>
                  <a:ea typeface="+mj-ea"/>
                  <a:cs typeface="+mj-cs"/>
                </a:defRPr>
              </a:lvl5pPr>
              <a:lvl6pPr>
                <a:defRPr>
                  <a:latin typeface="+mj-lt"/>
                  <a:ea typeface="+mj-ea"/>
                  <a:cs typeface="+mj-cs"/>
                </a:defRPr>
              </a:lvl6pPr>
              <a:lvl7pPr>
                <a:defRPr>
                  <a:latin typeface="+mj-lt"/>
                  <a:ea typeface="+mj-ea"/>
                  <a:cs typeface="+mj-cs"/>
                </a:defRPr>
              </a:lvl7pPr>
              <a:lvl8pPr>
                <a:defRPr>
                  <a:latin typeface="+mj-lt"/>
                  <a:ea typeface="+mj-ea"/>
                  <a:cs typeface="+mj-cs"/>
                </a:defRPr>
              </a:lvl8pPr>
              <a:lvl9pPr>
                <a:defRPr>
                  <a:latin typeface="+mj-lt"/>
                  <a:ea typeface="+mj-ea"/>
                  <a:cs typeface="+mj-cs"/>
                </a:defRPr>
              </a:lvl9pPr>
            </a:lstStyle>
            <a:p>
              <a:pPr algn="ctr" eaLnBrk="1" hangingPunct="1">
                <a:defRPr/>
              </a:pPr>
              <a:r>
                <a:rPr lang="en-US" altLang="zh-TW" sz="3600" b="1" dirty="0">
                  <a:latin typeface="Microsoft JhengHei" panose="020B0604030504040204" pitchFamily="34" charset="-120"/>
                  <a:ea typeface="Microsoft JhengHei" panose="020B0604030504040204" pitchFamily="34" charset="-120"/>
                </a:rPr>
                <a:t>Python</a:t>
              </a:r>
            </a:p>
            <a:p>
              <a:pPr algn="ctr" eaLnBrk="1" hangingPunct="1">
                <a:defRPr/>
              </a:pPr>
              <a:r>
                <a:rPr lang="zh-TW" altLang="en-US" sz="3600" b="1" dirty="0">
                  <a:latin typeface="Microsoft JhengHei" panose="020B0604030504040204" pitchFamily="34" charset="-120"/>
                  <a:ea typeface="Microsoft JhengHei" panose="020B0604030504040204" pitchFamily="34" charset="-120"/>
                </a:rPr>
                <a:t>程式設計</a:t>
              </a:r>
              <a:r>
                <a:rPr lang="en-US" altLang="zh-TW" sz="3600" b="1" dirty="0">
                  <a:latin typeface="Microsoft JhengHei" panose="020B0604030504040204" pitchFamily="34" charset="-120"/>
                  <a:ea typeface="Microsoft JhengHei" panose="020B0604030504040204" pitchFamily="34" charset="-120"/>
                </a:rPr>
                <a:t/>
              </a:r>
              <a:br>
                <a:rPr lang="en-US" altLang="zh-TW" sz="3600" b="1" dirty="0">
                  <a:latin typeface="Microsoft JhengHei" panose="020B0604030504040204" pitchFamily="34" charset="-120"/>
                  <a:ea typeface="Microsoft JhengHei" panose="020B0604030504040204" pitchFamily="34" charset="-120"/>
                </a:rPr>
              </a:br>
              <a:r>
                <a:rPr lang="zh-TW" altLang="en-US" sz="3600" b="1" dirty="0">
                  <a:latin typeface="Microsoft JhengHei" panose="020B0604030504040204" pitchFamily="34" charset="-120"/>
                  <a:ea typeface="Microsoft JhengHei" panose="020B0604030504040204" pitchFamily="34" charset="-120"/>
                </a:rPr>
                <a:t>的應用</a:t>
              </a:r>
            </a:p>
          </p:txBody>
        </p:sp>
      </p:grpSp>
      <p:sp>
        <p:nvSpPr>
          <p:cNvPr id="10" name="Rectangle 42">
            <a:extLst>
              <a:ext uri="{FF2B5EF4-FFF2-40B4-BE49-F238E27FC236}">
                <a16:creationId xmlns:a16="http://schemas.microsoft.com/office/drawing/2014/main" xmlns="" id="{7F483C61-54D3-1442-B0D9-90F82EE7C6FA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36785" y="3120034"/>
            <a:ext cx="1668463" cy="1200329"/>
          </a:xfrm>
          <a:prstGeom prst="rect">
            <a:avLst/>
          </a:prstGeom>
          <a:noFill/>
          <a:ln>
            <a:noFill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ajor"/>
        </p:style>
        <p:txBody>
          <a:bodyPr>
            <a:spAutoFit/>
          </a:bodyPr>
          <a:lstStyle>
            <a:lvl1pPr>
              <a:defRPr>
                <a:latin typeface="+mj-lt"/>
                <a:ea typeface="+mj-ea"/>
                <a:cs typeface="+mj-cs"/>
              </a:defRPr>
            </a:lvl1pPr>
            <a:lvl2pPr>
              <a:defRPr>
                <a:latin typeface="+mj-lt"/>
                <a:ea typeface="+mj-ea"/>
                <a:cs typeface="+mj-cs"/>
              </a:defRPr>
            </a:lvl2pPr>
            <a:lvl3pPr>
              <a:defRPr>
                <a:latin typeface="+mj-lt"/>
                <a:ea typeface="+mj-ea"/>
                <a:cs typeface="+mj-cs"/>
              </a:defRPr>
            </a:lvl3pPr>
            <a:lvl4pPr>
              <a:defRPr>
                <a:latin typeface="+mj-lt"/>
                <a:ea typeface="+mj-ea"/>
                <a:cs typeface="+mj-cs"/>
              </a:defRPr>
            </a:lvl4pPr>
            <a:lvl5pPr>
              <a:defRPr>
                <a:latin typeface="+mj-lt"/>
                <a:ea typeface="+mj-ea"/>
                <a:cs typeface="+mj-cs"/>
              </a:defRPr>
            </a:lvl5pPr>
            <a:lvl6pPr>
              <a:defRPr>
                <a:latin typeface="+mj-lt"/>
                <a:ea typeface="+mj-ea"/>
                <a:cs typeface="+mj-cs"/>
              </a:defRPr>
            </a:lvl6pPr>
            <a:lvl7pPr>
              <a:defRPr>
                <a:latin typeface="+mj-lt"/>
                <a:ea typeface="+mj-ea"/>
                <a:cs typeface="+mj-cs"/>
              </a:defRPr>
            </a:lvl7pPr>
            <a:lvl8pPr>
              <a:defRPr>
                <a:latin typeface="+mj-lt"/>
                <a:ea typeface="+mj-ea"/>
                <a:cs typeface="+mj-cs"/>
              </a:defRPr>
            </a:lvl8pPr>
            <a:lvl9pPr>
              <a:defRPr>
                <a:latin typeface="+mj-lt"/>
                <a:ea typeface="+mj-ea"/>
                <a:cs typeface="+mj-cs"/>
              </a:defRPr>
            </a:lvl9pPr>
          </a:lstStyle>
          <a:p>
            <a:pPr algn="ctr" eaLnBrk="1" hangingPunct="1">
              <a:defRPr/>
            </a:pPr>
            <a:r>
              <a:rPr lang="en-US" altLang="zh-TW" sz="3600" b="1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Python</a:t>
            </a:r>
          </a:p>
          <a:p>
            <a:pPr algn="ctr" eaLnBrk="1" hangingPunct="1">
              <a:defRPr/>
            </a:pPr>
            <a:r>
              <a:rPr lang="zh-TW" altLang="en-US" sz="3600" b="1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程式設計</a:t>
            </a:r>
            <a:r>
              <a:rPr lang="en-US" altLang="zh-TW" sz="3600" b="1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/>
            </a:r>
            <a:br>
              <a:rPr lang="en-US" altLang="zh-TW" sz="3600" b="1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</a:br>
            <a:r>
              <a:rPr lang="zh-TW" altLang="en-US" sz="3600" b="1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的概念</a:t>
            </a:r>
          </a:p>
        </p:txBody>
      </p:sp>
      <p:sp>
        <p:nvSpPr>
          <p:cNvPr id="120" name="Text Box 36">
            <a:extLst>
              <a:ext uri="{FF2B5EF4-FFF2-40B4-BE49-F238E27FC236}">
                <a16:creationId xmlns:a16="http://schemas.microsoft.com/office/drawing/2014/main" xmlns="" id="{CF5F6EA7-C0AF-2249-BBE2-A54268AAA397}"/>
              </a:ext>
            </a:extLst>
          </p:cNvPr>
          <p:cNvSpPr txBox="1">
            <a:spLocks noChangeArrowheads="1"/>
          </p:cNvSpPr>
          <p:nvPr/>
        </p:nvSpPr>
        <p:spPr bwMode="gray">
          <a:xfrm>
            <a:off x="7616564" y="4733247"/>
            <a:ext cx="340847" cy="523387"/>
          </a:xfrm>
          <a:prstGeom prst="rect">
            <a:avLst/>
          </a:prstGeom>
          <a:noFill/>
          <a:ln>
            <a:noFill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ajor"/>
        </p:style>
        <p:txBody>
          <a:bodyPr wrap="none">
            <a:spAutoFit/>
          </a:bodyPr>
          <a:lstStyle>
            <a:lvl1pPr>
              <a:defRPr>
                <a:latin typeface="+mj-lt"/>
                <a:ea typeface="+mj-ea"/>
                <a:cs typeface="+mj-cs"/>
              </a:defRPr>
            </a:lvl1pPr>
            <a:lvl2pPr>
              <a:defRPr>
                <a:latin typeface="+mj-lt"/>
                <a:ea typeface="+mj-ea"/>
                <a:cs typeface="+mj-cs"/>
              </a:defRPr>
            </a:lvl2pPr>
            <a:lvl3pPr>
              <a:defRPr>
                <a:latin typeface="+mj-lt"/>
                <a:ea typeface="+mj-ea"/>
                <a:cs typeface="+mj-cs"/>
              </a:defRPr>
            </a:lvl3pPr>
            <a:lvl4pPr>
              <a:defRPr>
                <a:latin typeface="+mj-lt"/>
                <a:ea typeface="+mj-ea"/>
                <a:cs typeface="+mj-cs"/>
              </a:defRPr>
            </a:lvl4pPr>
            <a:lvl5pPr>
              <a:defRPr>
                <a:latin typeface="+mj-lt"/>
                <a:ea typeface="+mj-ea"/>
                <a:cs typeface="+mj-cs"/>
              </a:defRPr>
            </a:lvl5pPr>
            <a:lvl6pPr>
              <a:defRPr>
                <a:latin typeface="+mj-lt"/>
                <a:ea typeface="+mj-ea"/>
                <a:cs typeface="+mj-cs"/>
              </a:defRPr>
            </a:lvl6pPr>
            <a:lvl7pPr>
              <a:defRPr>
                <a:latin typeface="+mj-lt"/>
                <a:ea typeface="+mj-ea"/>
                <a:cs typeface="+mj-cs"/>
              </a:defRPr>
            </a:lvl7pPr>
            <a:lvl8pPr>
              <a:defRPr>
                <a:latin typeface="+mj-lt"/>
                <a:ea typeface="+mj-ea"/>
                <a:cs typeface="+mj-cs"/>
              </a:defRPr>
            </a:lvl8pPr>
            <a:lvl9pPr>
              <a:defRPr>
                <a:latin typeface="+mj-lt"/>
                <a:ea typeface="+mj-ea"/>
                <a:cs typeface="+mj-cs"/>
              </a:defRPr>
            </a:lvl9pPr>
          </a:lstStyle>
          <a:p>
            <a:pPr eaLnBrk="1" hangingPunct="1">
              <a:defRPr/>
            </a:pPr>
            <a:r>
              <a:rPr lang="zh-TW" altLang="en-US">
                <a:solidFill>
                  <a:srgbClr val="000000"/>
                </a:solidFill>
              </a:rPr>
              <a:t> </a:t>
            </a:r>
          </a:p>
        </p:txBody>
      </p:sp>
      <p:sp>
        <p:nvSpPr>
          <p:cNvPr id="44" name="報 告 大 綱">
            <a:extLst>
              <a:ext uri="{FF2B5EF4-FFF2-40B4-BE49-F238E27FC236}">
                <a16:creationId xmlns:a16="http://schemas.microsoft.com/office/drawing/2014/main" xmlns="" id="{D508E870-9445-BC42-AA63-0C990BBE6154}"/>
              </a:ext>
            </a:extLst>
          </p:cNvPr>
          <p:cNvSpPr txBox="1">
            <a:spLocks/>
          </p:cNvSpPr>
          <p:nvPr/>
        </p:nvSpPr>
        <p:spPr bwMode="auto">
          <a:xfrm>
            <a:off x="719832" y="-215974"/>
            <a:ext cx="5832649" cy="1260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01133" tIns="50566" rIns="101133" bIns="50566" numCol="1" anchor="ctr" anchorCtr="0" compatLnSpc="1">
            <a:prstTxWarp prst="textNoShape">
              <a:avLst/>
            </a:prstTxWarp>
            <a:normAutofit/>
          </a:bodyPr>
          <a:lstStyle>
            <a:lvl1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5400" b="1">
                <a:solidFill>
                  <a:schemeClr val="accent3">
                    <a:lumOff val="44000"/>
                  </a:schemeClr>
                </a:solidFill>
                <a:latin typeface="+mj-lt"/>
                <a:ea typeface="+mj-ea"/>
                <a:cs typeface="+mj-cs"/>
              </a:defRPr>
            </a:lvl1pPr>
            <a:lvl2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2pPr>
            <a:lvl3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3pPr>
            <a:lvl4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4pPr>
            <a:lvl5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5pPr>
            <a:lvl6pPr marL="4572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6pPr>
            <a:lvl7pPr marL="9144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7pPr>
            <a:lvl8pPr marL="13716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8pPr>
            <a:lvl9pPr marL="18288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9pPr>
          </a:lstStyle>
          <a:p>
            <a:pPr algn="l"/>
            <a:r>
              <a:rPr lang="zh-TW" altLang="en-US" sz="4000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從 </a:t>
            </a:r>
            <a:r>
              <a:rPr lang="en-US" altLang="zh-TW" sz="4000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Scratch </a:t>
            </a:r>
            <a:r>
              <a:rPr lang="zh-TW" altLang="en-US" sz="4000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到 </a:t>
            </a:r>
            <a:r>
              <a:rPr lang="en-US" altLang="zh-TW" sz="4000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Python</a:t>
            </a:r>
            <a:endParaRPr lang="zh-TW" altLang="en-US" sz="4000" kern="0" baseline="0" dirty="0"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報 告 大 綱">
            <a:extLst>
              <a:ext uri="{FF2B5EF4-FFF2-40B4-BE49-F238E27FC236}">
                <a16:creationId xmlns:a16="http://schemas.microsoft.com/office/drawing/2014/main" xmlns="" id="{1A27980D-E960-C345-916B-0099052D8E0C}"/>
              </a:ext>
            </a:extLst>
          </p:cNvPr>
          <p:cNvSpPr txBox="1">
            <a:spLocks/>
          </p:cNvSpPr>
          <p:nvPr/>
        </p:nvSpPr>
        <p:spPr bwMode="auto">
          <a:xfrm>
            <a:off x="935856" y="-215974"/>
            <a:ext cx="6192688" cy="1260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01133" tIns="50566" rIns="101133" bIns="50566" numCol="1" anchor="ctr" anchorCtr="0" compatLnSpc="1">
            <a:prstTxWarp prst="textNoShape">
              <a:avLst/>
            </a:prstTxWarp>
            <a:normAutofit/>
          </a:bodyPr>
          <a:lstStyle>
            <a:lvl1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5400" b="1">
                <a:solidFill>
                  <a:schemeClr val="accent3">
                    <a:lumOff val="44000"/>
                  </a:schemeClr>
                </a:solidFill>
                <a:latin typeface="+mj-lt"/>
                <a:ea typeface="+mj-ea"/>
                <a:cs typeface="+mj-cs"/>
              </a:defRPr>
            </a:lvl1pPr>
            <a:lvl2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2pPr>
            <a:lvl3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3pPr>
            <a:lvl4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4pPr>
            <a:lvl5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5pPr>
            <a:lvl6pPr marL="4572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6pPr>
            <a:lvl7pPr marL="9144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7pPr>
            <a:lvl8pPr marL="13716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8pPr>
            <a:lvl9pPr marL="18288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9pPr>
          </a:lstStyle>
          <a:p>
            <a:pPr algn="l"/>
            <a:r>
              <a:rPr lang="zh-TW" altLang="en-US" sz="4000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認識</a:t>
            </a:r>
            <a:r>
              <a:rPr lang="en-US" altLang="zh-TW" sz="4000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Python</a:t>
            </a:r>
            <a:r>
              <a:rPr lang="zh-TW" altLang="en-US" sz="4000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程式語言</a:t>
            </a:r>
          </a:p>
        </p:txBody>
      </p:sp>
      <p:sp>
        <p:nvSpPr>
          <p:cNvPr id="17" name="◎ 電腦輔助學習趨勢…">
            <a:extLst>
              <a:ext uri="{FF2B5EF4-FFF2-40B4-BE49-F238E27FC236}">
                <a16:creationId xmlns:a16="http://schemas.microsoft.com/office/drawing/2014/main" xmlns="" id="{EF6DDBB4-1188-A240-8AD9-4EFFEA53B986}"/>
              </a:ext>
            </a:extLst>
          </p:cNvPr>
          <p:cNvSpPr txBox="1">
            <a:spLocks/>
          </p:cNvSpPr>
          <p:nvPr/>
        </p:nvSpPr>
        <p:spPr bwMode="auto">
          <a:xfrm>
            <a:off x="695574" y="1260190"/>
            <a:ext cx="9241282" cy="4680520"/>
          </a:xfrm>
          <a:prstGeom prst="rect">
            <a:avLst/>
          </a:prstGeom>
          <a:noFill/>
          <a:ln>
            <a:noFill/>
          </a:ln>
          <a:effectLst/>
        </p:spPr>
        <p:txBody>
          <a:bodyPr lIns="101133" tIns="50566" rIns="101133" bIns="50566"/>
          <a:lstStyle>
            <a:lvl1pPr marL="379413" indent="-379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5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22325" indent="-3159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3100">
                <a:solidFill>
                  <a:schemeClr val="tx1"/>
                </a:solidFill>
                <a:latin typeface="+mn-lt"/>
                <a:ea typeface="+mn-ea"/>
              </a:defRPr>
            </a:lvl2pPr>
            <a:lvl3pPr marL="1263650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700">
                <a:solidFill>
                  <a:schemeClr val="tx1"/>
                </a:solidFill>
                <a:latin typeface="+mn-lt"/>
                <a:ea typeface="+mn-ea"/>
              </a:defRPr>
            </a:lvl3pPr>
            <a:lvl4pPr marL="1770063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4pPr>
            <a:lvl5pPr marL="2274888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5pPr>
            <a:lvl6pPr marL="27320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6pPr>
            <a:lvl7pPr marL="31892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7pPr>
            <a:lvl8pPr marL="36464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8pPr>
            <a:lvl9pPr marL="41036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 algn="just"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kumimoji="0" lang="zh-TW" altLang="en-US" sz="3200" b="1" baseline="0" dirty="0">
                <a:solidFill>
                  <a:prstClr val="black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◼︎</a:t>
            </a:r>
            <a:r>
              <a:rPr lang="en-US" altLang="zh-TW" sz="32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Scratch </a:t>
            </a:r>
            <a:r>
              <a:rPr lang="zh-TW" altLang="en-US" sz="32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程式語言是積木式程式，雖然對</a:t>
            </a:r>
            <a:endParaRPr lang="en-US" altLang="zh-TW" sz="3200" b="1" kern="0" baseline="0" dirty="0">
              <a:latin typeface="Microsoft JhengHei" panose="020B0604030504040204" pitchFamily="34" charset="-120"/>
              <a:ea typeface="Microsoft JhengHei" panose="020B0604030504040204" pitchFamily="34" charset="-120"/>
              <a:cs typeface="Arial Unicode MS"/>
              <a:sym typeface="Arial Unicode MS"/>
            </a:endParaRPr>
          </a:p>
          <a:p>
            <a:pPr marL="0" indent="0" algn="just"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sz="32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   初學者而言，直覺與方便，但在應用時會受</a:t>
            </a:r>
            <a:endParaRPr lang="en-US" altLang="zh-TW" sz="3200" b="1" kern="0" baseline="0" dirty="0">
              <a:latin typeface="Microsoft JhengHei" panose="020B0604030504040204" pitchFamily="34" charset="-120"/>
              <a:ea typeface="Microsoft JhengHei" panose="020B0604030504040204" pitchFamily="34" charset="-120"/>
              <a:cs typeface="Arial Unicode MS"/>
              <a:sym typeface="Arial Unicode MS"/>
            </a:endParaRPr>
          </a:p>
          <a:p>
            <a:pPr marL="0" indent="0" algn="just"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sz="32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   到比較多的限制，從所學過的</a:t>
            </a:r>
            <a:r>
              <a:rPr lang="zh-TW" altLang="en-US" sz="3200" b="1" kern="0" baseline="0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積木式程式語</a:t>
            </a:r>
            <a:endParaRPr lang="en-US" altLang="zh-TW" sz="3200" b="1" kern="0" baseline="0" dirty="0">
              <a:solidFill>
                <a:srgbClr val="C00000"/>
              </a:solidFill>
              <a:latin typeface="Microsoft JhengHei" panose="020B0604030504040204" pitchFamily="34" charset="-120"/>
              <a:ea typeface="Microsoft JhengHei" panose="020B0604030504040204" pitchFamily="34" charset="-120"/>
              <a:cs typeface="Arial Unicode MS"/>
              <a:sym typeface="Arial Unicode MS"/>
            </a:endParaRPr>
          </a:p>
          <a:p>
            <a:pPr marL="0" indent="0" algn="just"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sz="3200" b="1" kern="0" baseline="0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   言</a:t>
            </a:r>
            <a:r>
              <a:rPr lang="zh-TW" altLang="en-US" sz="32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轉化到</a:t>
            </a:r>
            <a:r>
              <a:rPr lang="zh-TW" altLang="en-US" sz="3200" b="1" kern="0" baseline="0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文字式</a:t>
            </a:r>
            <a:r>
              <a:rPr lang="zh-TW" altLang="en-US" sz="32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程式語言</a:t>
            </a:r>
            <a:r>
              <a:rPr lang="en-US" altLang="zh-TW" sz="32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(</a:t>
            </a:r>
            <a:r>
              <a:rPr lang="zh-TW" altLang="en-US" sz="32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例如</a:t>
            </a:r>
            <a:r>
              <a:rPr lang="en-US" altLang="zh-TW" sz="32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:Python</a:t>
            </a:r>
            <a:r>
              <a:rPr lang="zh-TW" altLang="en-US" sz="32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、</a:t>
            </a:r>
            <a:r>
              <a:rPr lang="en-US" altLang="zh-TW" sz="32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C++ </a:t>
            </a:r>
            <a:r>
              <a:rPr lang="zh-TW" altLang="en-US" sz="32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 </a:t>
            </a:r>
            <a:endParaRPr lang="en-US" altLang="zh-TW" sz="3200" b="1" kern="0" baseline="0" dirty="0">
              <a:latin typeface="Microsoft JhengHei" panose="020B0604030504040204" pitchFamily="34" charset="-120"/>
              <a:ea typeface="Microsoft JhengHei" panose="020B0604030504040204" pitchFamily="34" charset="-120"/>
              <a:cs typeface="Arial Unicode MS"/>
              <a:sym typeface="Arial Unicode MS"/>
            </a:endParaRPr>
          </a:p>
          <a:p>
            <a:pPr marL="0" indent="0" algn="just"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sz="32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   等</a:t>
            </a:r>
            <a:r>
              <a:rPr lang="en-US" altLang="zh-TW" sz="32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)</a:t>
            </a:r>
            <a:r>
              <a:rPr lang="zh-TW" altLang="en-US" sz="32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，在未來可撰寫規模較大的程式。</a:t>
            </a:r>
            <a:endParaRPr lang="en-US" altLang="zh-TW" sz="3200" b="1" kern="0" baseline="0" dirty="0">
              <a:latin typeface="Microsoft JhengHei" panose="020B0604030504040204" pitchFamily="34" charset="-120"/>
              <a:ea typeface="Microsoft JhengHei" panose="020B0604030504040204" pitchFamily="34" charset="-120"/>
              <a:cs typeface="Arial Unicode MS"/>
              <a:sym typeface="Arial Unicode MS"/>
            </a:endParaRPr>
          </a:p>
          <a:p>
            <a:pPr marL="0" indent="0" algn="just"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endParaRPr lang="zh-TW" altLang="en-US" sz="3200" b="1" kern="0" baseline="0" dirty="0">
              <a:latin typeface="Microsoft JhengHei" panose="020B0604030504040204" pitchFamily="34" charset="-120"/>
              <a:ea typeface="Microsoft JhengHei" panose="020B0604030504040204" pitchFamily="34" charset="-120"/>
              <a:cs typeface="Arial Unicode MS"/>
              <a:sym typeface="Arial Unicode MS"/>
            </a:endParaRPr>
          </a:p>
          <a:p>
            <a:pPr marL="0" indent="0" algn="just"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kumimoji="0" lang="zh-TW" altLang="en-US" sz="3200" b="1" baseline="0" dirty="0">
                <a:solidFill>
                  <a:prstClr val="black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◼︎</a:t>
            </a:r>
            <a:r>
              <a:rPr lang="en-US" altLang="zh-TW" sz="32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Python</a:t>
            </a:r>
            <a:r>
              <a:rPr lang="zh-TW" altLang="en-US" sz="32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是一種</a:t>
            </a:r>
            <a:r>
              <a:rPr lang="zh-TW" altLang="en-US" sz="3200" b="1" kern="0" baseline="0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廣泛使用</a:t>
            </a:r>
            <a:r>
              <a:rPr lang="zh-TW" altLang="en-US" sz="32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且</a:t>
            </a:r>
            <a:r>
              <a:rPr lang="zh-TW" altLang="en-US" sz="3200" b="1" kern="0" baseline="0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功能強大</a:t>
            </a:r>
            <a:r>
              <a:rPr lang="zh-TW" altLang="en-US" sz="32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的程式語</a:t>
            </a:r>
            <a:endParaRPr lang="en-US" altLang="zh-TW" sz="3200" b="1" kern="0" baseline="0" dirty="0">
              <a:latin typeface="Microsoft JhengHei" panose="020B0604030504040204" pitchFamily="34" charset="-120"/>
              <a:ea typeface="Microsoft JhengHei" panose="020B0604030504040204" pitchFamily="34" charset="-120"/>
              <a:cs typeface="Arial Unicode MS"/>
              <a:sym typeface="Arial Unicode MS"/>
            </a:endParaRPr>
          </a:p>
          <a:p>
            <a:pPr marL="0" indent="0" algn="just"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sz="32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   言，語句易讀、易懂，很適合做為第一個學習</a:t>
            </a:r>
            <a:endParaRPr lang="en-US" altLang="zh-TW" sz="3200" b="1" kern="0" baseline="0" dirty="0">
              <a:latin typeface="Microsoft JhengHei" panose="020B0604030504040204" pitchFamily="34" charset="-120"/>
              <a:ea typeface="Microsoft JhengHei" panose="020B0604030504040204" pitchFamily="34" charset="-120"/>
              <a:cs typeface="Arial Unicode MS"/>
              <a:sym typeface="Arial Unicode MS"/>
            </a:endParaRPr>
          </a:p>
          <a:p>
            <a:pPr marL="0" indent="0" algn="just"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sz="32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   的文字式程式語言。</a:t>
            </a:r>
            <a:endParaRPr lang="en-US" altLang="zh-TW" sz="3200" b="1" kern="0" baseline="0" dirty="0">
              <a:latin typeface="Microsoft JhengHei" panose="020B0604030504040204" pitchFamily="34" charset="-120"/>
              <a:ea typeface="Microsoft JhengHei" panose="020B0604030504040204" pitchFamily="34" charset="-120"/>
              <a:cs typeface="Arial Unicode MS"/>
              <a:sym typeface="Arial Unicode MS"/>
            </a:endParaRPr>
          </a:p>
        </p:txBody>
      </p:sp>
      <p:sp>
        <p:nvSpPr>
          <p:cNvPr id="7" name="文字版面配置區 7"/>
          <p:cNvSpPr txBox="1">
            <a:spLocks/>
          </p:cNvSpPr>
          <p:nvPr/>
        </p:nvSpPr>
        <p:spPr bwMode="auto">
          <a:xfrm>
            <a:off x="8929312" y="117464"/>
            <a:ext cx="719512" cy="314634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101133" tIns="50566" rIns="101133" bIns="50566" numCol="1" anchor="t" anchorCtr="0" compatLnSpc="1">
            <a:prstTxWarp prst="textNoShape">
              <a:avLst/>
            </a:prstTxWarp>
          </a:bodyPr>
          <a:lstStyle>
            <a:defPPr>
              <a:defRPr lang="zh-TW"/>
            </a:defPPr>
            <a:lvl1pPr algn="r" defTabSz="1011238" rtl="0" eaLnBrk="1" fontAlgn="base" hangingPunct="1">
              <a:spcBef>
                <a:spcPct val="0"/>
              </a:spcBef>
              <a:spcAft>
                <a:spcPct val="0"/>
              </a:spcAft>
              <a:defRPr kumimoji="1" sz="1400" kern="1200" baseline="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umimoji="1" sz="2000" kern="12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umimoji="1" sz="2000" kern="12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umimoji="1" sz="2000" kern="12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umimoji="1" sz="2000" kern="12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+mn-cs"/>
              </a:defRPr>
            </a:lvl5pPr>
            <a:lvl6pPr marL="2286000" algn="l" defTabSz="914400" rtl="0" eaLnBrk="1" latinLnBrk="0" hangingPunct="1">
              <a:defRPr kumimoji="1" sz="2000" kern="12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+mn-cs"/>
              </a:defRPr>
            </a:lvl6pPr>
            <a:lvl7pPr marL="2743200" algn="l" defTabSz="914400" rtl="0" eaLnBrk="1" latinLnBrk="0" hangingPunct="1">
              <a:defRPr kumimoji="1" sz="2000" kern="12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+mn-cs"/>
              </a:defRPr>
            </a:lvl7pPr>
            <a:lvl8pPr marL="3200400" algn="l" defTabSz="914400" rtl="0" eaLnBrk="1" latinLnBrk="0" hangingPunct="1">
              <a:defRPr kumimoji="1" sz="2000" kern="12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+mn-cs"/>
              </a:defRPr>
            </a:lvl8pPr>
            <a:lvl9pPr marL="3657600" algn="l" defTabSz="914400" rtl="0" eaLnBrk="1" latinLnBrk="0" hangingPunct="1">
              <a:defRPr kumimoji="1" sz="2000" kern="12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+mn-cs"/>
              </a:defRPr>
            </a:lvl9pPr>
          </a:lstStyle>
          <a:p>
            <a:pPr algn="l"/>
            <a:r>
              <a:rPr lang="en-US" altLang="zh-TW" sz="2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182</a:t>
            </a:r>
            <a:endParaRPr lang="zh-TW" altLang="en-US" sz="2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976851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報 告 大 綱">
            <a:extLst>
              <a:ext uri="{FF2B5EF4-FFF2-40B4-BE49-F238E27FC236}">
                <a16:creationId xmlns:a16="http://schemas.microsoft.com/office/drawing/2014/main" xmlns="" id="{1A27980D-E960-C345-916B-0099052D8E0C}"/>
              </a:ext>
            </a:extLst>
          </p:cNvPr>
          <p:cNvSpPr txBox="1">
            <a:spLocks/>
          </p:cNvSpPr>
          <p:nvPr/>
        </p:nvSpPr>
        <p:spPr bwMode="auto">
          <a:xfrm>
            <a:off x="935856" y="-215974"/>
            <a:ext cx="6192688" cy="1260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01133" tIns="50566" rIns="101133" bIns="50566" numCol="1" anchor="ctr" anchorCtr="0" compatLnSpc="1">
            <a:prstTxWarp prst="textNoShape">
              <a:avLst/>
            </a:prstTxWarp>
            <a:normAutofit/>
          </a:bodyPr>
          <a:lstStyle>
            <a:lvl1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5400" b="1">
                <a:solidFill>
                  <a:schemeClr val="accent3">
                    <a:lumOff val="44000"/>
                  </a:schemeClr>
                </a:solidFill>
                <a:latin typeface="+mj-lt"/>
                <a:ea typeface="+mj-ea"/>
                <a:cs typeface="+mj-cs"/>
              </a:defRPr>
            </a:lvl1pPr>
            <a:lvl2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2pPr>
            <a:lvl3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3pPr>
            <a:lvl4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4pPr>
            <a:lvl5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5pPr>
            <a:lvl6pPr marL="4572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6pPr>
            <a:lvl7pPr marL="9144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7pPr>
            <a:lvl8pPr marL="13716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8pPr>
            <a:lvl9pPr marL="18288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9pPr>
          </a:lstStyle>
          <a:p>
            <a:pPr algn="l"/>
            <a:r>
              <a:rPr lang="zh-TW" altLang="en-US" sz="4000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認識</a:t>
            </a:r>
            <a:r>
              <a:rPr lang="en-US" altLang="zh-TW" sz="4000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Python</a:t>
            </a:r>
            <a:r>
              <a:rPr lang="zh-TW" altLang="en-US" sz="4000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程式語言</a:t>
            </a:r>
          </a:p>
        </p:txBody>
      </p:sp>
      <p:sp>
        <p:nvSpPr>
          <p:cNvPr id="17" name="◎ 電腦輔助學習趨勢…">
            <a:extLst>
              <a:ext uri="{FF2B5EF4-FFF2-40B4-BE49-F238E27FC236}">
                <a16:creationId xmlns:a16="http://schemas.microsoft.com/office/drawing/2014/main" xmlns="" id="{EF6DDBB4-1188-A240-8AD9-4EFFEA53B986}"/>
              </a:ext>
            </a:extLst>
          </p:cNvPr>
          <p:cNvSpPr txBox="1">
            <a:spLocks/>
          </p:cNvSpPr>
          <p:nvPr/>
        </p:nvSpPr>
        <p:spPr bwMode="auto">
          <a:xfrm>
            <a:off x="695574" y="1440210"/>
            <a:ext cx="9241282" cy="4680520"/>
          </a:xfrm>
          <a:prstGeom prst="rect">
            <a:avLst/>
          </a:prstGeom>
          <a:noFill/>
          <a:ln>
            <a:noFill/>
          </a:ln>
          <a:effectLst/>
        </p:spPr>
        <p:txBody>
          <a:bodyPr lIns="101133" tIns="50566" rIns="101133" bIns="50566"/>
          <a:lstStyle>
            <a:lvl1pPr marL="379413" indent="-379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5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22325" indent="-3159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3100">
                <a:solidFill>
                  <a:schemeClr val="tx1"/>
                </a:solidFill>
                <a:latin typeface="+mn-lt"/>
                <a:ea typeface="+mn-ea"/>
              </a:defRPr>
            </a:lvl2pPr>
            <a:lvl3pPr marL="1263650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700">
                <a:solidFill>
                  <a:schemeClr val="tx1"/>
                </a:solidFill>
                <a:latin typeface="+mn-lt"/>
                <a:ea typeface="+mn-ea"/>
              </a:defRPr>
            </a:lvl3pPr>
            <a:lvl4pPr marL="1770063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4pPr>
            <a:lvl5pPr marL="2274888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5pPr>
            <a:lvl6pPr marL="27320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6pPr>
            <a:lvl7pPr marL="31892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7pPr>
            <a:lvl8pPr marL="36464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8pPr>
            <a:lvl9pPr marL="41036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 algn="just"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kumimoji="0" lang="zh-TW" altLang="en-US" sz="3200" b="1" baseline="0" dirty="0">
                <a:solidFill>
                  <a:prstClr val="black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◼︎ </a:t>
            </a:r>
            <a:r>
              <a:rPr lang="en-US" altLang="zh-TW" sz="32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App Inventor</a:t>
            </a:r>
            <a:r>
              <a:rPr lang="zh-TW" altLang="en-US" sz="32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同為</a:t>
            </a:r>
            <a:r>
              <a:rPr lang="zh-TW" altLang="en-US" sz="3200" b="1" u="sng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麻省理工學院</a:t>
            </a:r>
            <a:r>
              <a:rPr lang="zh-TW" altLang="en-US" sz="32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開發的</a:t>
            </a:r>
            <a:r>
              <a:rPr lang="zh-TW" altLang="en-US" sz="3200" b="1" kern="0" baseline="0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積木</a:t>
            </a:r>
            <a:endParaRPr lang="en-US" altLang="zh-TW" sz="3200" b="1" kern="0" baseline="0" dirty="0">
              <a:solidFill>
                <a:srgbClr val="C00000"/>
              </a:solidFill>
              <a:latin typeface="Microsoft JhengHei" panose="020B0604030504040204" pitchFamily="34" charset="-120"/>
              <a:ea typeface="Microsoft JhengHei" panose="020B0604030504040204" pitchFamily="34" charset="-120"/>
              <a:cs typeface="Arial Unicode MS"/>
              <a:sym typeface="Arial Unicode MS"/>
            </a:endParaRPr>
          </a:p>
          <a:p>
            <a:pPr marL="0" indent="0" algn="just"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sz="3200" b="1" kern="0" baseline="0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    式程式語言</a:t>
            </a:r>
            <a:r>
              <a:rPr lang="zh-TW" altLang="en-US" sz="32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，但具備</a:t>
            </a:r>
            <a:r>
              <a:rPr lang="zh-TW" altLang="en-US" sz="3200" b="1" kern="0" baseline="0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物件導向</a:t>
            </a:r>
            <a:r>
              <a:rPr lang="zh-TW" altLang="en-US" sz="32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程式設計的概念，  </a:t>
            </a:r>
            <a:endParaRPr lang="en-US" altLang="zh-TW" sz="3200" b="1" kern="0" baseline="0" dirty="0">
              <a:latin typeface="Microsoft JhengHei" panose="020B0604030504040204" pitchFamily="34" charset="-120"/>
              <a:ea typeface="Microsoft JhengHei" panose="020B0604030504040204" pitchFamily="34" charset="-120"/>
              <a:cs typeface="Arial Unicode MS"/>
              <a:sym typeface="Arial Unicode MS"/>
            </a:endParaRPr>
          </a:p>
          <a:p>
            <a:pPr marL="0" indent="0"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sz="32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    並提供多種網路</a:t>
            </a:r>
            <a:r>
              <a:rPr lang="en-US" altLang="zh-TW" sz="32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/>
            </a:r>
            <a:br>
              <a:rPr lang="en-US" altLang="zh-TW" sz="32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</a:br>
            <a:r>
              <a:rPr lang="zh-TW" altLang="en-US" sz="32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    元件，可提供網</a:t>
            </a:r>
            <a:endParaRPr lang="en-US" altLang="zh-TW" sz="3200" b="1" kern="0" baseline="0" dirty="0">
              <a:latin typeface="Microsoft JhengHei" panose="020B0604030504040204" pitchFamily="34" charset="-120"/>
              <a:ea typeface="Microsoft JhengHei" panose="020B0604030504040204" pitchFamily="34" charset="-120"/>
              <a:cs typeface="Arial Unicode MS"/>
              <a:sym typeface="Arial Unicode MS"/>
            </a:endParaRPr>
          </a:p>
          <a:p>
            <a:pPr marL="0" indent="0"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sz="32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    路的相關應用的</a:t>
            </a:r>
            <a:endParaRPr lang="en-US" altLang="zh-TW" sz="3200" b="1" kern="0" baseline="0" dirty="0">
              <a:latin typeface="Microsoft JhengHei" panose="020B0604030504040204" pitchFamily="34" charset="-120"/>
              <a:ea typeface="Microsoft JhengHei" panose="020B0604030504040204" pitchFamily="34" charset="-120"/>
              <a:cs typeface="Arial Unicode MS"/>
              <a:sym typeface="Arial Unicode MS"/>
            </a:endParaRPr>
          </a:p>
          <a:p>
            <a:pPr marL="0" indent="0"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sz="32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    程式。</a:t>
            </a:r>
            <a:endParaRPr lang="en-US" altLang="zh-TW" sz="3200" b="1" kern="0" baseline="0" dirty="0">
              <a:latin typeface="Microsoft JhengHei" panose="020B0604030504040204" pitchFamily="34" charset="-120"/>
              <a:ea typeface="Microsoft JhengHei" panose="020B0604030504040204" pitchFamily="34" charset="-120"/>
              <a:cs typeface="Arial Unicode MS"/>
              <a:sym typeface="Arial Unicode MS"/>
            </a:endParaRPr>
          </a:p>
          <a:p>
            <a:pPr marL="0" indent="0" algn="just"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endParaRPr lang="zh-TW" altLang="en-US" sz="3200" b="1" kern="0" baseline="0" dirty="0">
              <a:latin typeface="Microsoft JhengHei" panose="020B0604030504040204" pitchFamily="34" charset="-120"/>
              <a:ea typeface="Microsoft JhengHei" panose="020B0604030504040204" pitchFamily="34" charset="-120"/>
              <a:cs typeface="Arial Unicode MS"/>
              <a:sym typeface="Arial Unicode MS"/>
            </a:endParaRPr>
          </a:p>
        </p:txBody>
      </p:sp>
      <p:pic>
        <p:nvPicPr>
          <p:cNvPr id="5" name="圖片 4">
            <a:extLst>
              <a:ext uri="{FF2B5EF4-FFF2-40B4-BE49-F238E27FC236}">
                <a16:creationId xmlns:a16="http://schemas.microsoft.com/office/drawing/2014/main" xmlns="" id="{9F1C3DF4-0ACE-34FA-D761-787A2E876C7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08941" y="2808362"/>
            <a:ext cx="4778902" cy="3348037"/>
          </a:xfrm>
          <a:prstGeom prst="rect">
            <a:avLst/>
          </a:prstGeom>
        </p:spPr>
      </p:pic>
      <p:sp>
        <p:nvSpPr>
          <p:cNvPr id="6" name="文字版面配置區 7"/>
          <p:cNvSpPr txBox="1">
            <a:spLocks/>
          </p:cNvSpPr>
          <p:nvPr/>
        </p:nvSpPr>
        <p:spPr bwMode="auto">
          <a:xfrm>
            <a:off x="8929312" y="117464"/>
            <a:ext cx="719512" cy="314634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101133" tIns="50566" rIns="101133" bIns="50566" numCol="1" anchor="t" anchorCtr="0" compatLnSpc="1">
            <a:prstTxWarp prst="textNoShape">
              <a:avLst/>
            </a:prstTxWarp>
          </a:bodyPr>
          <a:lstStyle>
            <a:defPPr>
              <a:defRPr lang="zh-TW"/>
            </a:defPPr>
            <a:lvl1pPr algn="r" defTabSz="1011238" rtl="0" eaLnBrk="1" fontAlgn="base" hangingPunct="1">
              <a:spcBef>
                <a:spcPct val="0"/>
              </a:spcBef>
              <a:spcAft>
                <a:spcPct val="0"/>
              </a:spcAft>
              <a:defRPr kumimoji="1" sz="1400" kern="1200" baseline="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umimoji="1" sz="2000" kern="12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umimoji="1" sz="2000" kern="12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umimoji="1" sz="2000" kern="12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umimoji="1" sz="2000" kern="12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+mn-cs"/>
              </a:defRPr>
            </a:lvl5pPr>
            <a:lvl6pPr marL="2286000" algn="l" defTabSz="914400" rtl="0" eaLnBrk="1" latinLnBrk="0" hangingPunct="1">
              <a:defRPr kumimoji="1" sz="2000" kern="12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+mn-cs"/>
              </a:defRPr>
            </a:lvl6pPr>
            <a:lvl7pPr marL="2743200" algn="l" defTabSz="914400" rtl="0" eaLnBrk="1" latinLnBrk="0" hangingPunct="1">
              <a:defRPr kumimoji="1" sz="2000" kern="12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+mn-cs"/>
              </a:defRPr>
            </a:lvl7pPr>
            <a:lvl8pPr marL="3200400" algn="l" defTabSz="914400" rtl="0" eaLnBrk="1" latinLnBrk="0" hangingPunct="1">
              <a:defRPr kumimoji="1" sz="2000" kern="12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+mn-cs"/>
              </a:defRPr>
            </a:lvl8pPr>
            <a:lvl9pPr marL="3657600" algn="l" defTabSz="914400" rtl="0" eaLnBrk="1" latinLnBrk="0" hangingPunct="1">
              <a:defRPr kumimoji="1" sz="2000" kern="12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+mn-cs"/>
              </a:defRPr>
            </a:lvl9pPr>
          </a:lstStyle>
          <a:p>
            <a:pPr algn="l"/>
            <a:r>
              <a:rPr lang="en-US" altLang="zh-TW" sz="2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182</a:t>
            </a:r>
            <a:endParaRPr lang="zh-TW" altLang="en-US" sz="2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41325721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報 告 大 綱">
            <a:extLst>
              <a:ext uri="{FF2B5EF4-FFF2-40B4-BE49-F238E27FC236}">
                <a16:creationId xmlns:a16="http://schemas.microsoft.com/office/drawing/2014/main" xmlns="" id="{1A27980D-E960-C345-916B-0099052D8E0C}"/>
              </a:ext>
            </a:extLst>
          </p:cNvPr>
          <p:cNvSpPr txBox="1">
            <a:spLocks/>
          </p:cNvSpPr>
          <p:nvPr/>
        </p:nvSpPr>
        <p:spPr bwMode="auto">
          <a:xfrm>
            <a:off x="1223888" y="-180305"/>
            <a:ext cx="6192688" cy="1260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01133" tIns="50566" rIns="101133" bIns="50566" numCol="1" anchor="ctr" anchorCtr="0" compatLnSpc="1">
            <a:prstTxWarp prst="textNoShape">
              <a:avLst/>
            </a:prstTxWarp>
            <a:normAutofit/>
          </a:bodyPr>
          <a:lstStyle>
            <a:lvl1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5400" b="1">
                <a:solidFill>
                  <a:schemeClr val="accent3">
                    <a:lumOff val="44000"/>
                  </a:schemeClr>
                </a:solidFill>
                <a:latin typeface="+mj-lt"/>
                <a:ea typeface="+mj-ea"/>
                <a:cs typeface="+mj-cs"/>
              </a:defRPr>
            </a:lvl1pPr>
            <a:lvl2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2pPr>
            <a:lvl3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3pPr>
            <a:lvl4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4pPr>
            <a:lvl5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5pPr>
            <a:lvl6pPr marL="4572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6pPr>
            <a:lvl7pPr marL="9144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7pPr>
            <a:lvl8pPr marL="13716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8pPr>
            <a:lvl9pPr marL="18288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9pPr>
          </a:lstStyle>
          <a:p>
            <a:pPr algn="l"/>
            <a:r>
              <a:rPr lang="en-US" altLang="zh-TW" sz="4400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Python</a:t>
            </a:r>
            <a:r>
              <a:rPr lang="zh-TW" altLang="en-US" sz="4400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的誕生</a:t>
            </a:r>
          </a:p>
        </p:txBody>
      </p:sp>
      <p:sp>
        <p:nvSpPr>
          <p:cNvPr id="17" name="◎ 電腦輔助學習趨勢…">
            <a:extLst>
              <a:ext uri="{FF2B5EF4-FFF2-40B4-BE49-F238E27FC236}">
                <a16:creationId xmlns:a16="http://schemas.microsoft.com/office/drawing/2014/main" xmlns="" id="{EF6DDBB4-1188-A240-8AD9-4EFFEA53B986}"/>
              </a:ext>
            </a:extLst>
          </p:cNvPr>
          <p:cNvSpPr txBox="1">
            <a:spLocks/>
          </p:cNvSpPr>
          <p:nvPr/>
        </p:nvSpPr>
        <p:spPr bwMode="auto">
          <a:xfrm>
            <a:off x="557814" y="1615087"/>
            <a:ext cx="8946994" cy="4680520"/>
          </a:xfrm>
          <a:prstGeom prst="rect">
            <a:avLst/>
          </a:prstGeom>
          <a:noFill/>
          <a:ln>
            <a:noFill/>
          </a:ln>
          <a:effectLst/>
        </p:spPr>
        <p:txBody>
          <a:bodyPr lIns="101133" tIns="50566" rIns="101133" bIns="50566"/>
          <a:lstStyle>
            <a:lvl1pPr marL="379413" indent="-379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5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22325" indent="-3159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3100">
                <a:solidFill>
                  <a:schemeClr val="tx1"/>
                </a:solidFill>
                <a:latin typeface="+mn-lt"/>
                <a:ea typeface="+mn-ea"/>
              </a:defRPr>
            </a:lvl2pPr>
            <a:lvl3pPr marL="1263650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700">
                <a:solidFill>
                  <a:schemeClr val="tx1"/>
                </a:solidFill>
                <a:latin typeface="+mn-lt"/>
                <a:ea typeface="+mn-ea"/>
              </a:defRPr>
            </a:lvl3pPr>
            <a:lvl4pPr marL="1770063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4pPr>
            <a:lvl5pPr marL="2274888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5pPr>
            <a:lvl6pPr marL="27320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6pPr>
            <a:lvl7pPr marL="31892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7pPr>
            <a:lvl8pPr marL="36464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8pPr>
            <a:lvl9pPr marL="41036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kumimoji="0" lang="zh-TW" altLang="en-US" sz="3200" b="1" baseline="0" dirty="0">
                <a:solidFill>
                  <a:prstClr val="black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◼︎</a:t>
            </a:r>
            <a:r>
              <a:rPr lang="zh-TW" altLang="en-US" sz="3200" b="1" u="sng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吉多</a:t>
            </a:r>
            <a:r>
              <a:rPr lang="en-US" altLang="zh-TW" sz="32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.</a:t>
            </a:r>
            <a:r>
              <a:rPr lang="zh-TW" altLang="en-US" sz="3200" b="1" u="sng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范羅蘇姆</a:t>
            </a:r>
            <a:r>
              <a:rPr lang="en-US" altLang="zh-TW" sz="32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(Guido van Rossum) </a:t>
            </a:r>
            <a:r>
              <a:rPr lang="zh-TW" altLang="en-US" sz="32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在</a:t>
            </a:r>
            <a:r>
              <a:rPr lang="en-US" altLang="zh-TW" sz="32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1989</a:t>
            </a:r>
          </a:p>
          <a:p>
            <a:pPr marL="0" indent="0"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sz="32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   年為打發聖誔假期，花了</a:t>
            </a:r>
            <a:r>
              <a:rPr lang="zh-TW" altLang="en-US" sz="3200" b="1" kern="0" baseline="0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三個月</a:t>
            </a:r>
            <a:r>
              <a:rPr lang="zh-TW" altLang="en-US" sz="32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研發創造了 </a:t>
            </a:r>
            <a:endParaRPr lang="en-US" altLang="zh-TW" sz="3200" b="1" kern="0" baseline="0" dirty="0">
              <a:latin typeface="Microsoft JhengHei" panose="020B0604030504040204" pitchFamily="34" charset="-120"/>
              <a:ea typeface="Microsoft JhengHei" panose="020B0604030504040204" pitchFamily="34" charset="-120"/>
              <a:cs typeface="Arial Unicode MS"/>
              <a:sym typeface="Arial Unicode MS"/>
            </a:endParaRPr>
          </a:p>
          <a:p>
            <a:pPr marL="0" indent="0"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sz="32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   </a:t>
            </a:r>
            <a:r>
              <a:rPr lang="en-US" altLang="zh-TW" sz="32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Python</a:t>
            </a:r>
            <a:r>
              <a:rPr lang="zh-TW" altLang="en-US" sz="32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。</a:t>
            </a:r>
            <a:endParaRPr lang="en-US" altLang="zh-TW" sz="3200" b="1" kern="0" baseline="0" dirty="0">
              <a:latin typeface="Microsoft JhengHei" panose="020B0604030504040204" pitchFamily="34" charset="-120"/>
              <a:ea typeface="Microsoft JhengHei" panose="020B0604030504040204" pitchFamily="34" charset="-120"/>
              <a:cs typeface="Arial Unicode MS"/>
              <a:sym typeface="Arial Unicode MS"/>
            </a:endParaRPr>
          </a:p>
          <a:p>
            <a:pPr marL="0" indent="0"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kumimoji="0" lang="zh-TW" altLang="en-US" sz="3200" b="1" baseline="0" dirty="0">
                <a:solidFill>
                  <a:prstClr val="black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◼︎</a:t>
            </a:r>
            <a:r>
              <a:rPr lang="en-US" altLang="zh-TW" sz="32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Python</a:t>
            </a:r>
            <a:r>
              <a:rPr lang="zh-TW" altLang="en-US" sz="32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於</a:t>
            </a:r>
            <a:r>
              <a:rPr lang="en-US" altLang="zh-TW" sz="32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1991</a:t>
            </a:r>
            <a:r>
              <a:rPr lang="zh-TW" altLang="en-US" sz="32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年釋出後，受到廣大程式設計</a:t>
            </a:r>
            <a:endParaRPr lang="en-US" altLang="zh-TW" sz="3200" b="1" kern="0" baseline="0" dirty="0">
              <a:latin typeface="Microsoft JhengHei" panose="020B0604030504040204" pitchFamily="34" charset="-120"/>
              <a:ea typeface="Microsoft JhengHei" panose="020B0604030504040204" pitchFamily="34" charset="-120"/>
              <a:cs typeface="Arial Unicode MS"/>
              <a:sym typeface="Arial Unicode MS"/>
            </a:endParaRPr>
          </a:p>
          <a:p>
            <a:pPr marL="0" indent="0"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sz="32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   師的喜愛，並協助開發了許多供</a:t>
            </a:r>
            <a:r>
              <a:rPr lang="en-US" altLang="zh-TW" sz="32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Python</a:t>
            </a:r>
            <a:r>
              <a:rPr lang="zh-TW" altLang="en-US" sz="32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使用</a:t>
            </a:r>
            <a:endParaRPr lang="en-US" altLang="zh-TW" sz="3200" b="1" kern="0" baseline="0" dirty="0">
              <a:latin typeface="Microsoft JhengHei" panose="020B0604030504040204" pitchFamily="34" charset="-120"/>
              <a:ea typeface="Microsoft JhengHei" panose="020B0604030504040204" pitchFamily="34" charset="-120"/>
              <a:cs typeface="Arial Unicode MS"/>
              <a:sym typeface="Arial Unicode MS"/>
            </a:endParaRPr>
          </a:p>
          <a:p>
            <a:pPr marL="0" indent="0"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sz="32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   的</a:t>
            </a:r>
            <a:r>
              <a:rPr lang="zh-TW" altLang="en-US" sz="3200" b="1" kern="0" baseline="0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函式庫</a:t>
            </a:r>
            <a:r>
              <a:rPr lang="zh-TW" altLang="en-US" sz="32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與</a:t>
            </a:r>
            <a:r>
              <a:rPr lang="zh-TW" altLang="en-US" sz="3200" b="1" kern="0" baseline="0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套件</a:t>
            </a:r>
            <a:r>
              <a:rPr lang="zh-TW" altLang="en-US" sz="32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，用來解決各式各樣的問題，</a:t>
            </a:r>
            <a:endParaRPr lang="en-US" altLang="zh-TW" sz="3200" b="1" kern="0" baseline="0" dirty="0">
              <a:latin typeface="Microsoft JhengHei" panose="020B0604030504040204" pitchFamily="34" charset="-120"/>
              <a:ea typeface="Microsoft JhengHei" panose="020B0604030504040204" pitchFamily="34" charset="-120"/>
              <a:cs typeface="Arial Unicode MS"/>
              <a:sym typeface="Arial Unicode MS"/>
            </a:endParaRPr>
          </a:p>
          <a:p>
            <a:pPr marL="0" indent="0"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sz="32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   因此學習 </a:t>
            </a:r>
            <a:r>
              <a:rPr lang="en-US" altLang="zh-TW" sz="32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Python </a:t>
            </a:r>
            <a:r>
              <a:rPr lang="zh-TW" altLang="en-US" sz="32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不僅可支援大部分的應用，</a:t>
            </a:r>
            <a:endParaRPr lang="en-US" altLang="zh-TW" sz="3200" b="1" kern="0" baseline="0" dirty="0">
              <a:latin typeface="Microsoft JhengHei" panose="020B0604030504040204" pitchFamily="34" charset="-120"/>
              <a:ea typeface="Microsoft JhengHei" panose="020B0604030504040204" pitchFamily="34" charset="-120"/>
              <a:cs typeface="Arial Unicode MS"/>
              <a:sym typeface="Arial Unicode MS"/>
            </a:endParaRPr>
          </a:p>
          <a:p>
            <a:pPr marL="0" indent="0"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sz="32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   也能從廣大</a:t>
            </a:r>
            <a:r>
              <a:rPr lang="en-US" altLang="zh-TW" sz="32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Python</a:t>
            </a:r>
            <a:r>
              <a:rPr lang="zh-TW" altLang="en-US" sz="32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社群中獲得豐富的資源。</a:t>
            </a:r>
          </a:p>
        </p:txBody>
      </p:sp>
      <p:sp>
        <p:nvSpPr>
          <p:cNvPr id="5" name="文字版面配置區 7"/>
          <p:cNvSpPr txBox="1">
            <a:spLocks/>
          </p:cNvSpPr>
          <p:nvPr/>
        </p:nvSpPr>
        <p:spPr bwMode="auto">
          <a:xfrm>
            <a:off x="8929312" y="117464"/>
            <a:ext cx="719512" cy="314634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101133" tIns="50566" rIns="101133" bIns="50566" numCol="1" anchor="t" anchorCtr="0" compatLnSpc="1">
            <a:prstTxWarp prst="textNoShape">
              <a:avLst/>
            </a:prstTxWarp>
          </a:bodyPr>
          <a:lstStyle>
            <a:defPPr>
              <a:defRPr lang="zh-TW"/>
            </a:defPPr>
            <a:lvl1pPr algn="r" defTabSz="1011238" rtl="0" eaLnBrk="1" fontAlgn="base" hangingPunct="1">
              <a:spcBef>
                <a:spcPct val="0"/>
              </a:spcBef>
              <a:spcAft>
                <a:spcPct val="0"/>
              </a:spcAft>
              <a:defRPr kumimoji="1" sz="1400" kern="1200" baseline="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umimoji="1" sz="2000" kern="12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umimoji="1" sz="2000" kern="12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umimoji="1" sz="2000" kern="12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umimoji="1" sz="2000" kern="12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+mn-cs"/>
              </a:defRPr>
            </a:lvl5pPr>
            <a:lvl6pPr marL="2286000" algn="l" defTabSz="914400" rtl="0" eaLnBrk="1" latinLnBrk="0" hangingPunct="1">
              <a:defRPr kumimoji="1" sz="2000" kern="12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+mn-cs"/>
              </a:defRPr>
            </a:lvl6pPr>
            <a:lvl7pPr marL="2743200" algn="l" defTabSz="914400" rtl="0" eaLnBrk="1" latinLnBrk="0" hangingPunct="1">
              <a:defRPr kumimoji="1" sz="2000" kern="12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+mn-cs"/>
              </a:defRPr>
            </a:lvl7pPr>
            <a:lvl8pPr marL="3200400" algn="l" defTabSz="914400" rtl="0" eaLnBrk="1" latinLnBrk="0" hangingPunct="1">
              <a:defRPr kumimoji="1" sz="2000" kern="12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+mn-cs"/>
              </a:defRPr>
            </a:lvl8pPr>
            <a:lvl9pPr marL="3657600" algn="l" defTabSz="914400" rtl="0" eaLnBrk="1" latinLnBrk="0" hangingPunct="1">
              <a:defRPr kumimoji="1" sz="2000" kern="12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+mn-cs"/>
              </a:defRPr>
            </a:lvl9pPr>
          </a:lstStyle>
          <a:p>
            <a:pPr algn="l"/>
            <a:r>
              <a:rPr lang="en-US" altLang="zh-TW" sz="2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183</a:t>
            </a:r>
          </a:p>
        </p:txBody>
      </p:sp>
    </p:spTree>
    <p:extLst>
      <p:ext uri="{BB962C8B-B14F-4D97-AF65-F5344CB8AC3E}">
        <p14:creationId xmlns:p14="http://schemas.microsoft.com/office/powerpoint/2010/main" val="16445050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報 告 大 綱">
            <a:extLst>
              <a:ext uri="{FF2B5EF4-FFF2-40B4-BE49-F238E27FC236}">
                <a16:creationId xmlns:a16="http://schemas.microsoft.com/office/drawing/2014/main" xmlns="" id="{1A27980D-E960-C345-916B-0099052D8E0C}"/>
              </a:ext>
            </a:extLst>
          </p:cNvPr>
          <p:cNvSpPr txBox="1">
            <a:spLocks/>
          </p:cNvSpPr>
          <p:nvPr/>
        </p:nvSpPr>
        <p:spPr bwMode="auto">
          <a:xfrm>
            <a:off x="1007864" y="-198140"/>
            <a:ext cx="6192688" cy="1260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01133" tIns="50566" rIns="101133" bIns="50566" numCol="1" anchor="ctr" anchorCtr="0" compatLnSpc="1">
            <a:prstTxWarp prst="textNoShape">
              <a:avLst/>
            </a:prstTxWarp>
            <a:normAutofit/>
          </a:bodyPr>
          <a:lstStyle>
            <a:lvl1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5400" b="1">
                <a:solidFill>
                  <a:schemeClr val="accent3">
                    <a:lumOff val="44000"/>
                  </a:schemeClr>
                </a:solidFill>
                <a:latin typeface="+mj-lt"/>
                <a:ea typeface="+mj-ea"/>
                <a:cs typeface="+mj-cs"/>
              </a:defRPr>
            </a:lvl1pPr>
            <a:lvl2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2pPr>
            <a:lvl3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3pPr>
            <a:lvl4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4pPr>
            <a:lvl5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5pPr>
            <a:lvl6pPr marL="4572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6pPr>
            <a:lvl7pPr marL="9144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7pPr>
            <a:lvl8pPr marL="13716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8pPr>
            <a:lvl9pPr marL="18288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9pPr>
          </a:lstStyle>
          <a:p>
            <a:pPr algn="l"/>
            <a:r>
              <a:rPr lang="zh-TW" altLang="en-US" sz="4000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認識</a:t>
            </a:r>
            <a:r>
              <a:rPr lang="en-US" altLang="zh-TW" sz="4000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Python</a:t>
            </a:r>
            <a:r>
              <a:rPr lang="zh-TW" altLang="en-US" sz="4000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程式語言</a:t>
            </a:r>
          </a:p>
        </p:txBody>
      </p:sp>
      <p:sp>
        <p:nvSpPr>
          <p:cNvPr id="17" name="◎ 電腦輔助學習趨勢…">
            <a:extLst>
              <a:ext uri="{FF2B5EF4-FFF2-40B4-BE49-F238E27FC236}">
                <a16:creationId xmlns:a16="http://schemas.microsoft.com/office/drawing/2014/main" xmlns="" id="{EF6DDBB4-1188-A240-8AD9-4EFFEA53B986}"/>
              </a:ext>
            </a:extLst>
          </p:cNvPr>
          <p:cNvSpPr txBox="1">
            <a:spLocks/>
          </p:cNvSpPr>
          <p:nvPr/>
        </p:nvSpPr>
        <p:spPr bwMode="auto">
          <a:xfrm>
            <a:off x="413415" y="1260190"/>
            <a:ext cx="8917246" cy="4680520"/>
          </a:xfrm>
          <a:prstGeom prst="rect">
            <a:avLst/>
          </a:prstGeom>
          <a:noFill/>
          <a:ln>
            <a:noFill/>
          </a:ln>
          <a:effectLst/>
        </p:spPr>
        <p:txBody>
          <a:bodyPr lIns="101133" tIns="50566" rIns="101133" bIns="50566"/>
          <a:lstStyle>
            <a:lvl1pPr marL="379413" indent="-379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5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22325" indent="-3159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3100">
                <a:solidFill>
                  <a:schemeClr val="tx1"/>
                </a:solidFill>
                <a:latin typeface="+mn-lt"/>
                <a:ea typeface="+mn-ea"/>
              </a:defRPr>
            </a:lvl2pPr>
            <a:lvl3pPr marL="1263650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700">
                <a:solidFill>
                  <a:schemeClr val="tx1"/>
                </a:solidFill>
                <a:latin typeface="+mn-lt"/>
                <a:ea typeface="+mn-ea"/>
              </a:defRPr>
            </a:lvl3pPr>
            <a:lvl4pPr marL="1770063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4pPr>
            <a:lvl5pPr marL="2274888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5pPr>
            <a:lvl6pPr marL="27320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6pPr>
            <a:lvl7pPr marL="31892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7pPr>
            <a:lvl8pPr marL="36464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8pPr>
            <a:lvl9pPr marL="41036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kumimoji="0" lang="zh-TW" altLang="en-US" sz="3200" b="1" baseline="0" dirty="0">
                <a:solidFill>
                  <a:prstClr val="black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◼︎</a:t>
            </a:r>
            <a:r>
              <a:rPr lang="en-US" altLang="zh-TW" sz="32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Python</a:t>
            </a:r>
            <a:r>
              <a:rPr lang="zh-TW" altLang="en-US" sz="32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的英文原意是「蟒蛇」，但</a:t>
            </a:r>
            <a:r>
              <a:rPr lang="en-US" altLang="zh-TW" sz="32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Python</a:t>
            </a:r>
            <a:r>
              <a:rPr lang="zh-TW" altLang="en-US" sz="32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程</a:t>
            </a:r>
            <a:endParaRPr lang="en-US" altLang="zh-TW" sz="3200" b="1" kern="0" baseline="0" dirty="0"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  <a:p>
            <a:pPr marL="0" indent="0"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sz="32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    式語言的命名與</a:t>
            </a:r>
            <a:r>
              <a:rPr lang="zh-TW" altLang="en-US" sz="32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「蟒蛇」無關，而是取名於作</a:t>
            </a:r>
            <a:endParaRPr lang="en-US" altLang="zh-TW" sz="3200" b="1" kern="0" baseline="0" dirty="0">
              <a:latin typeface="Microsoft JhengHei" panose="020B0604030504040204" pitchFamily="34" charset="-120"/>
              <a:ea typeface="Microsoft JhengHei" panose="020B0604030504040204" pitchFamily="34" charset="-120"/>
              <a:cs typeface="Arial Unicode MS"/>
              <a:sym typeface="Arial Unicode MS"/>
            </a:endParaRPr>
          </a:p>
          <a:p>
            <a:pPr marL="0" indent="0"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sz="32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    者很喜歡的一部英國喜劇「飛行馬戲團」</a:t>
            </a:r>
            <a:endParaRPr lang="en-US" altLang="zh-TW" sz="3200" b="1" kern="0" baseline="0" dirty="0">
              <a:latin typeface="Microsoft JhengHei" panose="020B0604030504040204" pitchFamily="34" charset="-120"/>
              <a:ea typeface="Microsoft JhengHei" panose="020B0604030504040204" pitchFamily="34" charset="-120"/>
              <a:cs typeface="Arial Unicode MS"/>
              <a:sym typeface="Arial Unicode MS"/>
            </a:endParaRPr>
          </a:p>
          <a:p>
            <a:pPr marL="0" indent="0"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en-US" altLang="zh-TW" sz="32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    (Monty Python’s Flying Circus)</a:t>
            </a:r>
            <a:r>
              <a:rPr lang="zh-TW" altLang="en-US" sz="32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。</a:t>
            </a:r>
            <a:endParaRPr lang="en-US" altLang="zh-TW" sz="3200" b="1" kern="0" baseline="0" dirty="0">
              <a:latin typeface="Microsoft JhengHei" panose="020B0604030504040204" pitchFamily="34" charset="-120"/>
              <a:ea typeface="Microsoft JhengHei" panose="020B0604030504040204" pitchFamily="34" charset="-120"/>
              <a:cs typeface="Arial Unicode MS"/>
              <a:sym typeface="Arial Unicode MS"/>
            </a:endParaRPr>
          </a:p>
          <a:p>
            <a:pPr marL="0" indent="0"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endParaRPr lang="en-US" altLang="zh-TW" sz="3200" b="1" kern="0" baseline="0" dirty="0">
              <a:latin typeface="Microsoft JhengHei" panose="020B0604030504040204" pitchFamily="34" charset="-120"/>
              <a:ea typeface="Microsoft JhengHei" panose="020B0604030504040204" pitchFamily="34" charset="-120"/>
              <a:cs typeface="Arial Unicode MS"/>
              <a:sym typeface="Arial Unicode MS"/>
            </a:endParaRPr>
          </a:p>
          <a:p>
            <a:pPr marL="0" indent="0" algn="just"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kumimoji="0" lang="zh-TW" altLang="en-US" sz="3200" b="1" baseline="0" dirty="0">
                <a:solidFill>
                  <a:prstClr val="black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◼︎</a:t>
            </a:r>
            <a:r>
              <a:rPr lang="en-US" altLang="zh-TW" sz="32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Python</a:t>
            </a:r>
            <a:r>
              <a:rPr lang="zh-TW" altLang="en-US" sz="32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常見的應用領域有</a:t>
            </a:r>
            <a:endParaRPr lang="en-US" altLang="zh-TW" sz="3200" b="1" kern="0" baseline="0" dirty="0">
              <a:latin typeface="Microsoft JhengHei" panose="020B0604030504040204" pitchFamily="34" charset="-120"/>
              <a:ea typeface="Microsoft JhengHei" panose="020B0604030504040204" pitchFamily="34" charset="-120"/>
              <a:cs typeface="Arial Unicode MS"/>
              <a:sym typeface="Arial Unicode MS"/>
            </a:endParaRPr>
          </a:p>
          <a:p>
            <a:pPr marL="506412" lvl="1" indent="0" algn="just"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en-US" altLang="zh-TW" sz="3200" b="1" kern="0" baseline="0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1.</a:t>
            </a:r>
            <a:r>
              <a:rPr lang="zh-TW" altLang="en-US" sz="3200" b="1" kern="0" baseline="0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 資料分析                      </a:t>
            </a:r>
            <a:r>
              <a:rPr lang="en-US" altLang="zh-TW" sz="3200" b="1" kern="0" baseline="0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4.</a:t>
            </a:r>
            <a:r>
              <a:rPr lang="zh-TW" altLang="en-US" sz="3200" b="1" kern="0" baseline="0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 人工智慧                        </a:t>
            </a:r>
            <a:endParaRPr lang="en-US" altLang="zh-TW" sz="3200" b="1" kern="0" baseline="0" dirty="0">
              <a:solidFill>
                <a:srgbClr val="C00000"/>
              </a:solidFill>
              <a:latin typeface="Microsoft JhengHei" panose="020B0604030504040204" pitchFamily="34" charset="-120"/>
              <a:ea typeface="Microsoft JhengHei" panose="020B0604030504040204" pitchFamily="34" charset="-120"/>
              <a:cs typeface="Arial Unicode MS"/>
              <a:sym typeface="Arial Unicode MS"/>
            </a:endParaRPr>
          </a:p>
          <a:p>
            <a:pPr marL="506412" lvl="1" indent="0" algn="just"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en-US" altLang="zh-TW" sz="3200" b="1" kern="0" baseline="0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2.</a:t>
            </a:r>
            <a:r>
              <a:rPr lang="zh-TW" altLang="en-US" sz="3200" b="1" kern="0" baseline="0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 科學運算                      </a:t>
            </a:r>
            <a:r>
              <a:rPr lang="en-US" altLang="zh-TW" sz="3200" b="1" kern="0" baseline="0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5.</a:t>
            </a:r>
            <a:r>
              <a:rPr lang="zh-TW" altLang="en-US" sz="3200" b="1" kern="0" baseline="0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 機器人控制</a:t>
            </a:r>
            <a:endParaRPr lang="en-US" altLang="zh-TW" sz="3200" b="1" kern="0" baseline="0" dirty="0">
              <a:solidFill>
                <a:srgbClr val="C00000"/>
              </a:solidFill>
              <a:latin typeface="Microsoft JhengHei" panose="020B0604030504040204" pitchFamily="34" charset="-120"/>
              <a:ea typeface="Microsoft JhengHei" panose="020B0604030504040204" pitchFamily="34" charset="-120"/>
              <a:cs typeface="Arial Unicode MS"/>
              <a:sym typeface="Arial Unicode MS"/>
            </a:endParaRPr>
          </a:p>
          <a:p>
            <a:pPr marL="506412" lvl="1" indent="0" algn="just"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en-US" altLang="zh-TW" sz="3200" b="1" kern="0" baseline="0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3.</a:t>
            </a:r>
            <a:r>
              <a:rPr lang="zh-TW" altLang="en-US" sz="3200" b="1" kern="0" baseline="0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 網站開發</a:t>
            </a:r>
            <a:endParaRPr lang="en-US" altLang="zh-TW" sz="3200" b="1" kern="0" baseline="0" dirty="0">
              <a:solidFill>
                <a:srgbClr val="C00000"/>
              </a:solidFill>
              <a:latin typeface="Microsoft JhengHei" panose="020B0604030504040204" pitchFamily="34" charset="-120"/>
              <a:ea typeface="Microsoft JhengHei" panose="020B0604030504040204" pitchFamily="34" charset="-120"/>
              <a:cs typeface="Arial Unicode MS"/>
              <a:sym typeface="Arial Unicode MS"/>
            </a:endParaRPr>
          </a:p>
          <a:p>
            <a:pPr marL="0" indent="0" algn="just"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sz="32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 </a:t>
            </a:r>
          </a:p>
        </p:txBody>
      </p:sp>
      <p:sp>
        <p:nvSpPr>
          <p:cNvPr id="5" name="文字版面配置區 7"/>
          <p:cNvSpPr txBox="1">
            <a:spLocks/>
          </p:cNvSpPr>
          <p:nvPr/>
        </p:nvSpPr>
        <p:spPr bwMode="auto">
          <a:xfrm>
            <a:off x="8929312" y="117464"/>
            <a:ext cx="719512" cy="314634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101133" tIns="50566" rIns="101133" bIns="50566" numCol="1" anchor="t" anchorCtr="0" compatLnSpc="1">
            <a:prstTxWarp prst="textNoShape">
              <a:avLst/>
            </a:prstTxWarp>
          </a:bodyPr>
          <a:lstStyle>
            <a:defPPr>
              <a:defRPr lang="zh-TW"/>
            </a:defPPr>
            <a:lvl1pPr algn="r" defTabSz="1011238" rtl="0" eaLnBrk="1" fontAlgn="base" hangingPunct="1">
              <a:spcBef>
                <a:spcPct val="0"/>
              </a:spcBef>
              <a:spcAft>
                <a:spcPct val="0"/>
              </a:spcAft>
              <a:defRPr kumimoji="1" sz="1400" kern="1200" baseline="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umimoji="1" sz="2000" kern="12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umimoji="1" sz="2000" kern="12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umimoji="1" sz="2000" kern="12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umimoji="1" sz="2000" kern="12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+mn-cs"/>
              </a:defRPr>
            </a:lvl5pPr>
            <a:lvl6pPr marL="2286000" algn="l" defTabSz="914400" rtl="0" eaLnBrk="1" latinLnBrk="0" hangingPunct="1">
              <a:defRPr kumimoji="1" sz="2000" kern="12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+mn-cs"/>
              </a:defRPr>
            </a:lvl6pPr>
            <a:lvl7pPr marL="2743200" algn="l" defTabSz="914400" rtl="0" eaLnBrk="1" latinLnBrk="0" hangingPunct="1">
              <a:defRPr kumimoji="1" sz="2000" kern="12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+mn-cs"/>
              </a:defRPr>
            </a:lvl7pPr>
            <a:lvl8pPr marL="3200400" algn="l" defTabSz="914400" rtl="0" eaLnBrk="1" latinLnBrk="0" hangingPunct="1">
              <a:defRPr kumimoji="1" sz="2000" kern="12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+mn-cs"/>
              </a:defRPr>
            </a:lvl8pPr>
            <a:lvl9pPr marL="3657600" algn="l" defTabSz="914400" rtl="0" eaLnBrk="1" latinLnBrk="0" hangingPunct="1">
              <a:defRPr kumimoji="1" sz="2000" kern="12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+mn-cs"/>
              </a:defRPr>
            </a:lvl9pPr>
          </a:lstStyle>
          <a:p>
            <a:pPr algn="l"/>
            <a:r>
              <a:rPr lang="en-US" altLang="zh-TW" sz="2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183</a:t>
            </a:r>
            <a:endParaRPr lang="zh-TW" altLang="en-US" sz="2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0386307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55516">
            <a:alpha val="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報 告 大 綱">
            <a:extLst>
              <a:ext uri="{FF2B5EF4-FFF2-40B4-BE49-F238E27FC236}">
                <a16:creationId xmlns:a16="http://schemas.microsoft.com/office/drawing/2014/main" xmlns="" id="{1A27980D-E960-C345-916B-0099052D8E0C}"/>
              </a:ext>
            </a:extLst>
          </p:cNvPr>
          <p:cNvSpPr txBox="1">
            <a:spLocks/>
          </p:cNvSpPr>
          <p:nvPr/>
        </p:nvSpPr>
        <p:spPr bwMode="auto">
          <a:xfrm>
            <a:off x="0" y="-156328"/>
            <a:ext cx="6192688" cy="1260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01133" tIns="50566" rIns="101133" bIns="50566" numCol="1" anchor="ctr" anchorCtr="0" compatLnSpc="1">
            <a:prstTxWarp prst="textNoShape">
              <a:avLst/>
            </a:prstTxWarp>
            <a:normAutofit/>
          </a:bodyPr>
          <a:lstStyle>
            <a:lvl1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5400" b="1">
                <a:solidFill>
                  <a:schemeClr val="accent3">
                    <a:lumOff val="44000"/>
                  </a:schemeClr>
                </a:solidFill>
                <a:latin typeface="+mj-lt"/>
                <a:ea typeface="+mj-ea"/>
                <a:cs typeface="+mj-cs"/>
              </a:defRPr>
            </a:lvl1pPr>
            <a:lvl2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2pPr>
            <a:lvl3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3pPr>
            <a:lvl4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4pPr>
            <a:lvl5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5pPr>
            <a:lvl6pPr marL="4572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6pPr>
            <a:lvl7pPr marL="9144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7pPr>
            <a:lvl8pPr marL="13716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8pPr>
            <a:lvl9pPr marL="18288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9pPr>
          </a:lstStyle>
          <a:p>
            <a:r>
              <a:rPr lang="zh-TW" altLang="en-US" sz="4000" baseline="0" dirty="0">
                <a:solidFill>
                  <a:schemeClr val="bg1"/>
                </a:solidFill>
                <a:effectLst/>
                <a:latin typeface="Microsoft JhengHei" panose="020B0604030504040204" pitchFamily="34" charset="-120"/>
                <a:ea typeface="Microsoft JhengHei" panose="020B0604030504040204" pitchFamily="34" charset="-120"/>
              </a:rPr>
              <a:t>程式設計工具</a:t>
            </a:r>
            <a:r>
              <a:rPr lang="en-US" altLang="zh-TW" sz="4000" baseline="0" dirty="0">
                <a:solidFill>
                  <a:schemeClr val="bg1"/>
                </a:solidFill>
                <a:effectLst/>
                <a:latin typeface="Microsoft JhengHei" panose="020B0604030504040204" pitchFamily="34" charset="-120"/>
                <a:ea typeface="Microsoft JhengHei" panose="020B0604030504040204" pitchFamily="34" charset="-120"/>
              </a:rPr>
              <a:t>-</a:t>
            </a:r>
            <a:r>
              <a:rPr lang="zh-TW" altLang="en-US" sz="4000" baseline="0" dirty="0">
                <a:solidFill>
                  <a:schemeClr val="bg1"/>
                </a:solidFill>
                <a:effectLst/>
                <a:latin typeface="Microsoft JhengHei" panose="020B0604030504040204" pitchFamily="34" charset="-120"/>
                <a:ea typeface="Microsoft JhengHei" panose="020B0604030504040204" pitchFamily="34" charset="-120"/>
              </a:rPr>
              <a:t>離線版 </a:t>
            </a:r>
          </a:p>
        </p:txBody>
      </p:sp>
      <p:sp>
        <p:nvSpPr>
          <p:cNvPr id="17" name="◎ 電腦輔助學習趨勢…">
            <a:extLst>
              <a:ext uri="{FF2B5EF4-FFF2-40B4-BE49-F238E27FC236}">
                <a16:creationId xmlns:a16="http://schemas.microsoft.com/office/drawing/2014/main" xmlns="" id="{EF6DDBB4-1188-A240-8AD9-4EFFEA53B986}"/>
              </a:ext>
            </a:extLst>
          </p:cNvPr>
          <p:cNvSpPr txBox="1">
            <a:spLocks/>
          </p:cNvSpPr>
          <p:nvPr/>
        </p:nvSpPr>
        <p:spPr bwMode="auto">
          <a:xfrm>
            <a:off x="622841" y="1501759"/>
            <a:ext cx="9001000" cy="4680520"/>
          </a:xfrm>
          <a:prstGeom prst="rect">
            <a:avLst/>
          </a:prstGeom>
          <a:noFill/>
          <a:ln>
            <a:noFill/>
          </a:ln>
          <a:effectLst/>
        </p:spPr>
        <p:txBody>
          <a:bodyPr lIns="101133" tIns="50566" rIns="101133" bIns="50566"/>
          <a:lstStyle>
            <a:lvl1pPr marL="379413" indent="-379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5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22325" indent="-3159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3100">
                <a:solidFill>
                  <a:schemeClr val="tx1"/>
                </a:solidFill>
                <a:latin typeface="+mn-lt"/>
                <a:ea typeface="+mn-ea"/>
              </a:defRPr>
            </a:lvl2pPr>
            <a:lvl3pPr marL="1263650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700">
                <a:solidFill>
                  <a:schemeClr val="tx1"/>
                </a:solidFill>
                <a:latin typeface="+mn-lt"/>
                <a:ea typeface="+mn-ea"/>
              </a:defRPr>
            </a:lvl3pPr>
            <a:lvl4pPr marL="1770063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4pPr>
            <a:lvl5pPr marL="2274888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5pPr>
            <a:lvl6pPr marL="27320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6pPr>
            <a:lvl7pPr marL="31892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7pPr>
            <a:lvl8pPr marL="36464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8pPr>
            <a:lvl9pPr marL="41036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 algn="just"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sz="40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要撰寫</a:t>
            </a:r>
            <a:r>
              <a:rPr lang="en-US" altLang="zh-TW" sz="40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Python</a:t>
            </a:r>
            <a:r>
              <a:rPr lang="zh-TW" altLang="en-US" sz="40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程式，可先在電腦上安裝</a:t>
            </a:r>
            <a:r>
              <a:rPr lang="en-US" altLang="zh-TW" sz="40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Python</a:t>
            </a:r>
            <a:r>
              <a:rPr lang="zh-TW" altLang="en-US" sz="40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，可分為下列三個步驟：</a:t>
            </a:r>
            <a:endParaRPr lang="en-US" altLang="zh-TW" sz="4000" b="1" kern="0" baseline="0" dirty="0">
              <a:latin typeface="Microsoft JhengHei" panose="020B0604030504040204" pitchFamily="34" charset="-120"/>
              <a:ea typeface="Microsoft JhengHei" panose="020B0604030504040204" pitchFamily="34" charset="-120"/>
              <a:cs typeface="Arial Unicode MS"/>
              <a:sym typeface="Arial Unicode MS"/>
            </a:endParaRPr>
          </a:p>
          <a:p>
            <a:pPr marL="520700" indent="-457200" algn="just">
              <a:spcBef>
                <a:spcPts val="800"/>
              </a:spcBef>
              <a:buFont typeface="+mj-lt"/>
              <a:buAutoNum type="arabicPeriod"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sz="40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進入 </a:t>
            </a:r>
            <a:r>
              <a:rPr lang="en-US" altLang="zh-TW" sz="40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Python </a:t>
            </a:r>
            <a:r>
              <a:rPr lang="zh-TW" altLang="en-US" sz="40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的官方網站</a:t>
            </a:r>
            <a:endParaRPr lang="en-US" altLang="zh-TW" sz="4000" b="1" kern="0" baseline="0" dirty="0">
              <a:latin typeface="Microsoft JhengHei" panose="020B0604030504040204" pitchFamily="34" charset="-120"/>
              <a:ea typeface="Microsoft JhengHei" panose="020B0604030504040204" pitchFamily="34" charset="-120"/>
              <a:cs typeface="Arial Unicode MS"/>
              <a:sym typeface="Arial Unicode MS"/>
            </a:endParaRPr>
          </a:p>
          <a:p>
            <a:pPr marL="520700" indent="-457200" algn="just">
              <a:spcBef>
                <a:spcPts val="800"/>
              </a:spcBef>
              <a:buFont typeface="+mj-lt"/>
              <a:buAutoNum type="arabicPeriod"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sz="40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下載</a:t>
            </a:r>
            <a:r>
              <a:rPr lang="en-US" altLang="zh-TW" sz="40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Python</a:t>
            </a:r>
          </a:p>
          <a:p>
            <a:pPr marL="520700" indent="-457200" algn="just">
              <a:spcBef>
                <a:spcPts val="800"/>
              </a:spcBef>
              <a:buFont typeface="+mj-lt"/>
              <a:buAutoNum type="arabicPeriod"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sz="40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安裝</a:t>
            </a:r>
            <a:r>
              <a:rPr lang="en-US" altLang="zh-TW" sz="40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Python</a:t>
            </a:r>
            <a:endParaRPr lang="zh-TW" altLang="en-US" sz="4000" b="1" kern="0" baseline="0" dirty="0">
              <a:latin typeface="Microsoft JhengHei" panose="020B0604030504040204" pitchFamily="34" charset="-120"/>
              <a:ea typeface="Microsoft JhengHei" panose="020B0604030504040204" pitchFamily="34" charset="-120"/>
              <a:cs typeface="Arial Unicode MS"/>
              <a:sym typeface="Arial Unicode MS"/>
            </a:endParaRPr>
          </a:p>
        </p:txBody>
      </p:sp>
      <p:sp>
        <p:nvSpPr>
          <p:cNvPr id="5" name="文字版面配置區 7"/>
          <p:cNvSpPr txBox="1">
            <a:spLocks/>
          </p:cNvSpPr>
          <p:nvPr/>
        </p:nvSpPr>
        <p:spPr bwMode="auto">
          <a:xfrm>
            <a:off x="8929312" y="117464"/>
            <a:ext cx="719512" cy="314634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101133" tIns="50566" rIns="101133" bIns="50566" numCol="1" anchor="t" anchorCtr="0" compatLnSpc="1">
            <a:prstTxWarp prst="textNoShape">
              <a:avLst/>
            </a:prstTxWarp>
          </a:bodyPr>
          <a:lstStyle>
            <a:defPPr>
              <a:defRPr lang="zh-TW"/>
            </a:defPPr>
            <a:lvl1pPr algn="r" defTabSz="1011238" rtl="0" eaLnBrk="1" fontAlgn="base" hangingPunct="1">
              <a:spcBef>
                <a:spcPct val="0"/>
              </a:spcBef>
              <a:spcAft>
                <a:spcPct val="0"/>
              </a:spcAft>
              <a:defRPr kumimoji="1" sz="1400" kern="1200" baseline="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umimoji="1" sz="2000" kern="12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umimoji="1" sz="2000" kern="12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umimoji="1" sz="2000" kern="12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umimoji="1" sz="2000" kern="12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+mn-cs"/>
              </a:defRPr>
            </a:lvl5pPr>
            <a:lvl6pPr marL="2286000" algn="l" defTabSz="914400" rtl="0" eaLnBrk="1" latinLnBrk="0" hangingPunct="1">
              <a:defRPr kumimoji="1" sz="2000" kern="12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+mn-cs"/>
              </a:defRPr>
            </a:lvl6pPr>
            <a:lvl7pPr marL="2743200" algn="l" defTabSz="914400" rtl="0" eaLnBrk="1" latinLnBrk="0" hangingPunct="1">
              <a:defRPr kumimoji="1" sz="2000" kern="12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+mn-cs"/>
              </a:defRPr>
            </a:lvl7pPr>
            <a:lvl8pPr marL="3200400" algn="l" defTabSz="914400" rtl="0" eaLnBrk="1" latinLnBrk="0" hangingPunct="1">
              <a:defRPr kumimoji="1" sz="2000" kern="12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+mn-cs"/>
              </a:defRPr>
            </a:lvl8pPr>
            <a:lvl9pPr marL="3657600" algn="l" defTabSz="914400" rtl="0" eaLnBrk="1" latinLnBrk="0" hangingPunct="1">
              <a:defRPr kumimoji="1" sz="2000" kern="12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+mn-cs"/>
              </a:defRPr>
            </a:lvl9pPr>
          </a:lstStyle>
          <a:p>
            <a:pPr algn="l"/>
            <a:r>
              <a:rPr lang="en-US" altLang="zh-TW" sz="2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184</a:t>
            </a:r>
          </a:p>
        </p:txBody>
      </p:sp>
      <p:grpSp>
        <p:nvGrpSpPr>
          <p:cNvPr id="4" name="群組 3"/>
          <p:cNvGrpSpPr/>
          <p:nvPr/>
        </p:nvGrpSpPr>
        <p:grpSpPr>
          <a:xfrm>
            <a:off x="5976699" y="5204211"/>
            <a:ext cx="3647141" cy="504825"/>
            <a:chOff x="6370863" y="612146"/>
            <a:chExt cx="3647141" cy="504825"/>
          </a:xfrm>
        </p:grpSpPr>
        <p:sp>
          <p:nvSpPr>
            <p:cNvPr id="6" name="Rectangle 11">
              <a:hlinkClick r:id="rId3"/>
            </p:cNvPr>
            <p:cNvSpPr>
              <a:spLocks noChangeArrowheads="1"/>
            </p:cNvSpPr>
            <p:nvPr/>
          </p:nvSpPr>
          <p:spPr bwMode="auto">
            <a:xfrm>
              <a:off x="7279861" y="667069"/>
              <a:ext cx="2738143" cy="369332"/>
            </a:xfrm>
            <a:prstGeom prst="rect">
              <a:avLst/>
            </a:prstGeom>
            <a:solidFill>
              <a:srgbClr val="CCFFFF"/>
            </a:solidFill>
            <a:ln w="9525">
              <a:solidFill>
                <a:srgbClr val="CCFFFF"/>
              </a:solidFill>
              <a:miter lim="800000"/>
              <a:headEnd/>
              <a:tailEnd/>
            </a:ln>
            <a:effectLst/>
          </p:spPr>
          <p:txBody>
            <a:bodyPr wrap="square" anchor="ctr" anchorCtr="1">
              <a:spAutoFit/>
            </a:bodyPr>
            <a:lstStyle/>
            <a:p>
              <a:pPr algn="just" eaLnBrk="1" fontAlgn="auto">
                <a:spcBef>
                  <a:spcPts val="0"/>
                </a:spcBef>
                <a:spcAft>
                  <a:spcPts val="0"/>
                </a:spcAft>
              </a:pPr>
              <a:r>
                <a:rPr kumimoji="0" lang="en-US" altLang="zh-TW" sz="1800" b="1" u="sng" kern="0" baseline="0" dirty="0" err="1">
                  <a:solidFill>
                    <a:srgbClr val="0000FF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Arial"/>
                  <a:sym typeface="Arial"/>
                </a:rPr>
                <a:t>bDesigner</a:t>
              </a:r>
              <a:r>
                <a:rPr kumimoji="0" lang="zh-TW" altLang="en-US" sz="1800" b="1" u="sng" kern="0" baseline="0" dirty="0">
                  <a:solidFill>
                    <a:srgbClr val="0000FF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Arial"/>
                  <a:sym typeface="Arial"/>
                </a:rPr>
                <a:t>的安裝與使用</a:t>
              </a:r>
              <a:endParaRPr kumimoji="0" lang="zh-TW" altLang="en-US" sz="1800" b="1" u="sng" kern="0" baseline="0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  <a:sym typeface="Arial"/>
              </a:endParaRPr>
            </a:p>
          </p:txBody>
        </p:sp>
        <p:sp>
          <p:nvSpPr>
            <p:cNvPr id="7" name="AutoShape 12">
              <a:hlinkClick r:id="rId3"/>
            </p:cNvPr>
            <p:cNvSpPr>
              <a:spLocks noChangeArrowheads="1"/>
            </p:cNvSpPr>
            <p:nvPr/>
          </p:nvSpPr>
          <p:spPr bwMode="auto">
            <a:xfrm>
              <a:off x="6370863" y="612146"/>
              <a:ext cx="936625" cy="504825"/>
            </a:xfrm>
            <a:prstGeom prst="flowChartAlternateProcess">
              <a:avLst/>
            </a:prstGeom>
            <a:solidFill>
              <a:srgbClr val="0000FF"/>
            </a:solidFill>
            <a:ln w="25400">
              <a:solidFill>
                <a:srgbClr val="000080"/>
              </a:solidFill>
              <a:miter lim="800000"/>
              <a:headEnd/>
              <a:tailEnd/>
            </a:ln>
            <a:effectLst/>
          </p:spPr>
          <p:txBody>
            <a:bodyPr wrap="none" anchor="ctr" anchorCtr="1"/>
            <a:lstStyle/>
            <a:p>
              <a:pPr eaLnBrk="1" fontAlgn="auto">
                <a:spcBef>
                  <a:spcPts val="0"/>
                </a:spcBef>
                <a:spcAft>
                  <a:spcPts val="0"/>
                </a:spcAft>
              </a:pPr>
              <a:r>
                <a:rPr kumimoji="0" lang="zh-TW" altLang="en-US" sz="2800" b="1" kern="0" baseline="0" dirty="0" smtClean="0">
                  <a:solidFill>
                    <a:prstClr val="white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Arial"/>
                  <a:sym typeface="Arial"/>
                </a:rPr>
                <a:t>影片</a:t>
              </a:r>
              <a:endParaRPr kumimoji="0" lang="zh-TW" altLang="en-US" sz="2800" b="1" kern="0" baseline="0" dirty="0">
                <a:solidFill>
                  <a:prstClr val="white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  <a:sym typeface="Arial"/>
              </a:endParaRPr>
            </a:p>
          </p:txBody>
        </p:sp>
      </p:grpSp>
      <p:grpSp>
        <p:nvGrpSpPr>
          <p:cNvPr id="9" name="群組 8"/>
          <p:cNvGrpSpPr/>
          <p:nvPr/>
        </p:nvGrpSpPr>
        <p:grpSpPr>
          <a:xfrm>
            <a:off x="5976699" y="4419512"/>
            <a:ext cx="3312369" cy="504825"/>
            <a:chOff x="6370863" y="612146"/>
            <a:chExt cx="3312369" cy="504825"/>
          </a:xfrm>
        </p:grpSpPr>
        <p:sp>
          <p:nvSpPr>
            <p:cNvPr id="10" name="Rectangle 11">
              <a:hlinkClick r:id="rId4" action="ppaction://hlinkfile"/>
            </p:cNvPr>
            <p:cNvSpPr>
              <a:spLocks noChangeArrowheads="1"/>
            </p:cNvSpPr>
            <p:nvPr/>
          </p:nvSpPr>
          <p:spPr bwMode="auto">
            <a:xfrm>
              <a:off x="7279862" y="667069"/>
              <a:ext cx="2403370" cy="369332"/>
            </a:xfrm>
            <a:prstGeom prst="rect">
              <a:avLst/>
            </a:prstGeom>
            <a:solidFill>
              <a:srgbClr val="CCFFFF"/>
            </a:solidFill>
            <a:ln w="9525">
              <a:solidFill>
                <a:srgbClr val="CCFFFF"/>
              </a:solidFill>
              <a:miter lim="800000"/>
              <a:headEnd/>
              <a:tailEnd/>
            </a:ln>
            <a:effectLst/>
          </p:spPr>
          <p:txBody>
            <a:bodyPr wrap="square" anchor="ctr" anchorCtr="1">
              <a:spAutoFit/>
            </a:bodyPr>
            <a:lstStyle/>
            <a:p>
              <a:pPr algn="just" eaLnBrk="1" fontAlgn="auto">
                <a:spcBef>
                  <a:spcPts val="0"/>
                </a:spcBef>
                <a:spcAft>
                  <a:spcPts val="0"/>
                </a:spcAft>
              </a:pPr>
              <a:r>
                <a:rPr kumimoji="0" lang="zh-TW" altLang="en-US" sz="1800" b="1" u="sng" kern="0" baseline="0" dirty="0">
                  <a:solidFill>
                    <a:srgbClr val="0000FF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Arial"/>
                  <a:sym typeface="Arial"/>
                </a:rPr>
                <a:t>認識</a:t>
              </a:r>
              <a:r>
                <a:rPr kumimoji="0" lang="en-US" altLang="zh-TW" sz="1800" b="1" u="sng" kern="0" baseline="0" dirty="0">
                  <a:solidFill>
                    <a:srgbClr val="0000FF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Arial"/>
                  <a:sym typeface="Arial"/>
                </a:rPr>
                <a:t>Python</a:t>
              </a:r>
              <a:r>
                <a:rPr kumimoji="0" lang="zh-TW" altLang="en-US" sz="1800" b="1" u="sng" kern="0" baseline="0" dirty="0">
                  <a:solidFill>
                    <a:srgbClr val="0000FF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Arial"/>
                  <a:sym typeface="Arial"/>
                </a:rPr>
                <a:t>程式語言</a:t>
              </a:r>
            </a:p>
          </p:txBody>
        </p:sp>
        <p:sp>
          <p:nvSpPr>
            <p:cNvPr id="11" name="AutoShape 12">
              <a:hlinkClick r:id="rId4" action="ppaction://hlinkfile"/>
            </p:cNvPr>
            <p:cNvSpPr>
              <a:spLocks noChangeArrowheads="1"/>
            </p:cNvSpPr>
            <p:nvPr/>
          </p:nvSpPr>
          <p:spPr bwMode="auto">
            <a:xfrm>
              <a:off x="6370863" y="612146"/>
              <a:ext cx="936625" cy="504825"/>
            </a:xfrm>
            <a:prstGeom prst="flowChartAlternateProcess">
              <a:avLst/>
            </a:prstGeom>
            <a:solidFill>
              <a:srgbClr val="0000FF"/>
            </a:solidFill>
            <a:ln w="25400">
              <a:solidFill>
                <a:srgbClr val="000080"/>
              </a:solidFill>
              <a:miter lim="800000"/>
              <a:headEnd/>
              <a:tailEnd/>
            </a:ln>
            <a:effectLst/>
          </p:spPr>
          <p:txBody>
            <a:bodyPr wrap="none" anchor="ctr" anchorCtr="1"/>
            <a:lstStyle/>
            <a:p>
              <a:pPr eaLnBrk="1" fontAlgn="auto">
                <a:spcBef>
                  <a:spcPts val="0"/>
                </a:spcBef>
                <a:spcAft>
                  <a:spcPts val="0"/>
                </a:spcAft>
              </a:pPr>
              <a:r>
                <a:rPr kumimoji="0" lang="zh-TW" altLang="en-US" sz="2800" b="1" kern="0" baseline="0" dirty="0" smtClean="0">
                  <a:solidFill>
                    <a:prstClr val="white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Arial"/>
                  <a:sym typeface="Arial"/>
                </a:rPr>
                <a:t>影片</a:t>
              </a:r>
              <a:endParaRPr kumimoji="0" lang="zh-TW" altLang="en-US" sz="2800" b="1" kern="0" baseline="0" dirty="0">
                <a:solidFill>
                  <a:prstClr val="white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43064662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55516">
            <a:alpha val="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報 告 大 綱">
            <a:extLst>
              <a:ext uri="{FF2B5EF4-FFF2-40B4-BE49-F238E27FC236}">
                <a16:creationId xmlns:a16="http://schemas.microsoft.com/office/drawing/2014/main" xmlns="" id="{1A27980D-E960-C345-916B-0099052D8E0C}"/>
              </a:ext>
            </a:extLst>
          </p:cNvPr>
          <p:cNvSpPr txBox="1">
            <a:spLocks/>
          </p:cNvSpPr>
          <p:nvPr/>
        </p:nvSpPr>
        <p:spPr bwMode="auto">
          <a:xfrm>
            <a:off x="359792" y="-143966"/>
            <a:ext cx="6192688" cy="1260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01133" tIns="50566" rIns="101133" bIns="50566" numCol="1" anchor="ctr" anchorCtr="0" compatLnSpc="1">
            <a:prstTxWarp prst="textNoShape">
              <a:avLst/>
            </a:prstTxWarp>
            <a:normAutofit/>
          </a:bodyPr>
          <a:lstStyle>
            <a:lvl1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5400" b="1">
                <a:solidFill>
                  <a:schemeClr val="accent3">
                    <a:lumOff val="44000"/>
                  </a:schemeClr>
                </a:solidFill>
                <a:latin typeface="+mj-lt"/>
                <a:ea typeface="+mj-ea"/>
                <a:cs typeface="+mj-cs"/>
              </a:defRPr>
            </a:lvl1pPr>
            <a:lvl2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2pPr>
            <a:lvl3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3pPr>
            <a:lvl4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4pPr>
            <a:lvl5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5pPr>
            <a:lvl6pPr marL="4572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6pPr>
            <a:lvl7pPr marL="9144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7pPr>
            <a:lvl8pPr marL="13716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8pPr>
            <a:lvl9pPr marL="18288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9pPr>
          </a:lstStyle>
          <a:p>
            <a:pPr algn="l"/>
            <a:r>
              <a:rPr lang="en-US" altLang="zh-TW" sz="4000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1.</a:t>
            </a:r>
            <a:r>
              <a:rPr lang="zh-TW" altLang="en-US" sz="4000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 </a:t>
            </a:r>
            <a:r>
              <a:rPr lang="en-US" altLang="zh-TW" sz="4000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Python </a:t>
            </a:r>
            <a:r>
              <a:rPr lang="zh-TW" altLang="en-US" sz="4000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的下載與安裝</a:t>
            </a:r>
          </a:p>
        </p:txBody>
      </p:sp>
      <p:sp>
        <p:nvSpPr>
          <p:cNvPr id="17" name="◎ 電腦輔助學習趨勢…">
            <a:extLst>
              <a:ext uri="{FF2B5EF4-FFF2-40B4-BE49-F238E27FC236}">
                <a16:creationId xmlns:a16="http://schemas.microsoft.com/office/drawing/2014/main" xmlns="" id="{EF6DDBB4-1188-A240-8AD9-4EFFEA53B986}"/>
              </a:ext>
            </a:extLst>
          </p:cNvPr>
          <p:cNvSpPr txBox="1">
            <a:spLocks/>
          </p:cNvSpPr>
          <p:nvPr/>
        </p:nvSpPr>
        <p:spPr bwMode="auto">
          <a:xfrm>
            <a:off x="983605" y="1260190"/>
            <a:ext cx="8761362" cy="1276696"/>
          </a:xfrm>
          <a:prstGeom prst="rect">
            <a:avLst/>
          </a:prstGeom>
          <a:noFill/>
          <a:ln>
            <a:noFill/>
          </a:ln>
          <a:effectLst/>
        </p:spPr>
        <p:txBody>
          <a:bodyPr lIns="101133" tIns="50566" rIns="101133" bIns="50566"/>
          <a:lstStyle>
            <a:lvl1pPr marL="379413" indent="-379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5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22325" indent="-3159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3100">
                <a:solidFill>
                  <a:schemeClr val="tx1"/>
                </a:solidFill>
                <a:latin typeface="+mn-lt"/>
                <a:ea typeface="+mn-ea"/>
              </a:defRPr>
            </a:lvl2pPr>
            <a:lvl3pPr marL="1263650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700">
                <a:solidFill>
                  <a:schemeClr val="tx1"/>
                </a:solidFill>
                <a:latin typeface="+mn-lt"/>
                <a:ea typeface="+mn-ea"/>
              </a:defRPr>
            </a:lvl3pPr>
            <a:lvl4pPr marL="1770063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4pPr>
            <a:lvl5pPr marL="2274888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5pPr>
            <a:lvl6pPr marL="27320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6pPr>
            <a:lvl7pPr marL="31892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7pPr>
            <a:lvl8pPr marL="36464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8pPr>
            <a:lvl9pPr marL="41036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>
              <a:spcBef>
                <a:spcPts val="14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sz="32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進入 </a:t>
            </a:r>
            <a:r>
              <a:rPr lang="en-US" altLang="zh-TW" sz="32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Python</a:t>
            </a:r>
            <a:r>
              <a:rPr lang="zh-TW" altLang="en-US" sz="32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官網 </a:t>
            </a:r>
            <a:r>
              <a:rPr lang="en-US" altLang="zh-TW" sz="3200" b="1" kern="0" baseline="0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(https://</a:t>
            </a:r>
            <a:r>
              <a:rPr lang="en-US" altLang="zh-TW" sz="3200" b="1" kern="0" baseline="0" dirty="0" err="1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www.python.org</a:t>
            </a:r>
            <a:r>
              <a:rPr lang="en-US" altLang="zh-TW" sz="3200" b="1" kern="0" baseline="0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/)</a:t>
            </a:r>
          </a:p>
          <a:p>
            <a:pPr marL="0" indent="0">
              <a:spcBef>
                <a:spcPts val="14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sz="32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點擊 </a:t>
            </a:r>
            <a:r>
              <a:rPr lang="en-US" altLang="zh-TW" sz="3200" b="1" kern="0" baseline="0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Downloads</a:t>
            </a:r>
            <a:r>
              <a:rPr lang="zh-TW" altLang="en-US" sz="3200" b="1" kern="0" baseline="0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 </a:t>
            </a:r>
            <a:r>
              <a:rPr lang="zh-TW" altLang="en-US" sz="3200" b="1" kern="0" baseline="0" dirty="0">
                <a:solidFill>
                  <a:schemeClr val="tx2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下載安裝檔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4BB6A661-05DB-3B49-B01D-A7CDCDE2962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5658" y="1260190"/>
            <a:ext cx="647948" cy="628891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A5D9C528-36F1-2D4D-B70D-87A40E2467C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0697" y="2016274"/>
            <a:ext cx="507167" cy="433205"/>
          </a:xfrm>
          <a:prstGeom prst="rect">
            <a:avLst/>
          </a:prstGeom>
        </p:spPr>
      </p:pic>
      <p:pic>
        <p:nvPicPr>
          <p:cNvPr id="8" name="圖片 7">
            <a:extLst>
              <a:ext uri="{FF2B5EF4-FFF2-40B4-BE49-F238E27FC236}">
                <a16:creationId xmlns:a16="http://schemas.microsoft.com/office/drawing/2014/main" xmlns="" id="{8D61D0E1-3D67-FFA0-8A0D-799801BB889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0278" y="2808362"/>
            <a:ext cx="8292522" cy="3760700"/>
          </a:xfrm>
          <a:prstGeom prst="rect">
            <a:avLst/>
          </a:prstGeom>
        </p:spPr>
      </p:pic>
      <p:sp>
        <p:nvSpPr>
          <p:cNvPr id="9" name="文字版面配置區 7"/>
          <p:cNvSpPr txBox="1">
            <a:spLocks/>
          </p:cNvSpPr>
          <p:nvPr/>
        </p:nvSpPr>
        <p:spPr bwMode="auto">
          <a:xfrm>
            <a:off x="8929312" y="117464"/>
            <a:ext cx="719512" cy="314634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101133" tIns="50566" rIns="101133" bIns="50566" numCol="1" anchor="t" anchorCtr="0" compatLnSpc="1">
            <a:prstTxWarp prst="textNoShape">
              <a:avLst/>
            </a:prstTxWarp>
          </a:bodyPr>
          <a:lstStyle>
            <a:defPPr>
              <a:defRPr lang="zh-TW"/>
            </a:defPPr>
            <a:lvl1pPr algn="r" defTabSz="1011238" rtl="0" eaLnBrk="1" fontAlgn="base" hangingPunct="1">
              <a:spcBef>
                <a:spcPct val="0"/>
              </a:spcBef>
              <a:spcAft>
                <a:spcPct val="0"/>
              </a:spcAft>
              <a:defRPr kumimoji="1" sz="1400" kern="1200" baseline="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umimoji="1" sz="2000" kern="12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umimoji="1" sz="2000" kern="12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umimoji="1" sz="2000" kern="12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umimoji="1" sz="2000" kern="12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+mn-cs"/>
              </a:defRPr>
            </a:lvl5pPr>
            <a:lvl6pPr marL="2286000" algn="l" defTabSz="914400" rtl="0" eaLnBrk="1" latinLnBrk="0" hangingPunct="1">
              <a:defRPr kumimoji="1" sz="2000" kern="12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+mn-cs"/>
              </a:defRPr>
            </a:lvl6pPr>
            <a:lvl7pPr marL="2743200" algn="l" defTabSz="914400" rtl="0" eaLnBrk="1" latinLnBrk="0" hangingPunct="1">
              <a:defRPr kumimoji="1" sz="2000" kern="12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+mn-cs"/>
              </a:defRPr>
            </a:lvl7pPr>
            <a:lvl8pPr marL="3200400" algn="l" defTabSz="914400" rtl="0" eaLnBrk="1" latinLnBrk="0" hangingPunct="1">
              <a:defRPr kumimoji="1" sz="2000" kern="12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+mn-cs"/>
              </a:defRPr>
            </a:lvl8pPr>
            <a:lvl9pPr marL="3657600" algn="l" defTabSz="914400" rtl="0" eaLnBrk="1" latinLnBrk="0" hangingPunct="1">
              <a:defRPr kumimoji="1" sz="2000" kern="12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+mn-cs"/>
              </a:defRPr>
            </a:lvl9pPr>
          </a:lstStyle>
          <a:p>
            <a:pPr algn="l"/>
            <a:r>
              <a:rPr lang="en-US" altLang="zh-TW" sz="2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184</a:t>
            </a:r>
          </a:p>
        </p:txBody>
      </p:sp>
    </p:spTree>
    <p:extLst>
      <p:ext uri="{BB962C8B-B14F-4D97-AF65-F5344CB8AC3E}">
        <p14:creationId xmlns:p14="http://schemas.microsoft.com/office/powerpoint/2010/main" val="98174546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55516">
            <a:alpha val="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報 告 大 綱">
            <a:extLst>
              <a:ext uri="{FF2B5EF4-FFF2-40B4-BE49-F238E27FC236}">
                <a16:creationId xmlns:a16="http://schemas.microsoft.com/office/drawing/2014/main" xmlns="" id="{1A27980D-E960-C345-916B-0099052D8E0C}"/>
              </a:ext>
            </a:extLst>
          </p:cNvPr>
          <p:cNvSpPr txBox="1">
            <a:spLocks/>
          </p:cNvSpPr>
          <p:nvPr/>
        </p:nvSpPr>
        <p:spPr bwMode="auto">
          <a:xfrm>
            <a:off x="431800" y="-143966"/>
            <a:ext cx="6192688" cy="1260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01133" tIns="50566" rIns="101133" bIns="50566" numCol="1" anchor="ctr" anchorCtr="0" compatLnSpc="1">
            <a:prstTxWarp prst="textNoShape">
              <a:avLst/>
            </a:prstTxWarp>
            <a:normAutofit/>
          </a:bodyPr>
          <a:lstStyle>
            <a:lvl1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5400" b="1">
                <a:solidFill>
                  <a:schemeClr val="accent3">
                    <a:lumOff val="44000"/>
                  </a:schemeClr>
                </a:solidFill>
                <a:latin typeface="+mj-lt"/>
                <a:ea typeface="+mj-ea"/>
                <a:cs typeface="+mj-cs"/>
              </a:defRPr>
            </a:lvl1pPr>
            <a:lvl2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2pPr>
            <a:lvl3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3pPr>
            <a:lvl4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4pPr>
            <a:lvl5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5pPr>
            <a:lvl6pPr marL="4572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6pPr>
            <a:lvl7pPr marL="9144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7pPr>
            <a:lvl8pPr marL="13716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8pPr>
            <a:lvl9pPr marL="18288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9pPr>
          </a:lstStyle>
          <a:p>
            <a:pPr algn="l"/>
            <a:r>
              <a:rPr lang="en-US" altLang="zh-TW" sz="4000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1.Python </a:t>
            </a:r>
            <a:r>
              <a:rPr lang="zh-TW" altLang="en-US" sz="4000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的下載與安裝</a:t>
            </a:r>
          </a:p>
        </p:txBody>
      </p:sp>
      <p:sp>
        <p:nvSpPr>
          <p:cNvPr id="17" name="◎ 電腦輔助學習趨勢…">
            <a:extLst>
              <a:ext uri="{FF2B5EF4-FFF2-40B4-BE49-F238E27FC236}">
                <a16:creationId xmlns:a16="http://schemas.microsoft.com/office/drawing/2014/main" xmlns="" id="{EF6DDBB4-1188-A240-8AD9-4EFFEA53B986}"/>
              </a:ext>
            </a:extLst>
          </p:cNvPr>
          <p:cNvSpPr txBox="1">
            <a:spLocks/>
          </p:cNvSpPr>
          <p:nvPr/>
        </p:nvSpPr>
        <p:spPr bwMode="auto">
          <a:xfrm>
            <a:off x="1007864" y="1152178"/>
            <a:ext cx="7776864" cy="4680520"/>
          </a:xfrm>
          <a:prstGeom prst="rect">
            <a:avLst/>
          </a:prstGeom>
          <a:noFill/>
          <a:ln>
            <a:noFill/>
          </a:ln>
          <a:effectLst/>
        </p:spPr>
        <p:txBody>
          <a:bodyPr lIns="101133" tIns="50566" rIns="101133" bIns="50566"/>
          <a:lstStyle>
            <a:lvl1pPr marL="379413" indent="-379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5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22325" indent="-3159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3100">
                <a:solidFill>
                  <a:schemeClr val="tx1"/>
                </a:solidFill>
                <a:latin typeface="+mn-lt"/>
                <a:ea typeface="+mn-ea"/>
              </a:defRPr>
            </a:lvl2pPr>
            <a:lvl3pPr marL="1263650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700">
                <a:solidFill>
                  <a:schemeClr val="tx1"/>
                </a:solidFill>
                <a:latin typeface="+mn-lt"/>
                <a:ea typeface="+mn-ea"/>
              </a:defRPr>
            </a:lvl3pPr>
            <a:lvl4pPr marL="1770063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4pPr>
            <a:lvl5pPr marL="2274888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5pPr>
            <a:lvl6pPr marL="27320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6pPr>
            <a:lvl7pPr marL="31892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7pPr>
            <a:lvl8pPr marL="36464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8pPr>
            <a:lvl9pPr marL="41036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 algn="just">
              <a:lnSpc>
                <a:spcPts val="3000"/>
              </a:lnSpc>
              <a:spcBef>
                <a:spcPts val="20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sz="32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開啟安裝檔，執行安裝介面 </a:t>
            </a:r>
          </a:p>
          <a:p>
            <a:pPr marL="0" indent="0" algn="just">
              <a:lnSpc>
                <a:spcPts val="3000"/>
              </a:lnSpc>
              <a:spcBef>
                <a:spcPts val="20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sz="32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勾選 </a:t>
            </a:r>
            <a:r>
              <a:rPr lang="en" altLang="zh-TW" sz="3200" b="1" kern="0" baseline="0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Add Python 3.10 to PATH</a:t>
            </a:r>
            <a:endParaRPr lang="en-US" altLang="zh-TW" sz="3200" b="1" kern="0" baseline="0" dirty="0">
              <a:latin typeface="Microsoft JhengHei" panose="020B0604030504040204" pitchFamily="34" charset="-120"/>
              <a:ea typeface="Microsoft JhengHei" panose="020B0604030504040204" pitchFamily="34" charset="-120"/>
              <a:cs typeface="Arial Unicode MS"/>
              <a:sym typeface="Arial Unicode MS"/>
            </a:endParaRPr>
          </a:p>
          <a:p>
            <a:pPr marL="0" indent="0" algn="just">
              <a:lnSpc>
                <a:spcPts val="3000"/>
              </a:lnSpc>
              <a:spcBef>
                <a:spcPts val="20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sz="32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點選</a:t>
            </a:r>
            <a:r>
              <a:rPr lang="zh-TW" altLang="en-US" sz="3200" b="1" kern="0" baseline="0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 </a:t>
            </a:r>
            <a:r>
              <a:rPr lang="en" altLang="zh-TW" sz="3200" b="1" kern="0" baseline="0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Install Now</a:t>
            </a:r>
            <a:r>
              <a:rPr lang="zh-TW" altLang="en-US" sz="32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安裝 </a:t>
            </a:r>
          </a:p>
          <a:p>
            <a:pPr marL="0" indent="0" algn="just">
              <a:lnSpc>
                <a:spcPts val="3000"/>
              </a:lnSpc>
              <a:spcBef>
                <a:spcPts val="20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endParaRPr lang="en" altLang="zh-TW" sz="3200" b="1" kern="0" baseline="0" dirty="0">
              <a:latin typeface="Microsoft JhengHei" panose="020B0604030504040204" pitchFamily="34" charset="-120"/>
              <a:ea typeface="Microsoft JhengHei" panose="020B0604030504040204" pitchFamily="34" charset="-120"/>
              <a:cs typeface="Arial Unicode MS"/>
              <a:sym typeface="Arial Unicode MS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xmlns="" id="{2853AEA5-A85F-EC46-B9B2-BD045A7B45E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3551" y="1072034"/>
            <a:ext cx="596900" cy="58420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xmlns="" id="{9B553604-5213-2D42-A083-5A6122C10B1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7930" y="1773573"/>
            <a:ext cx="490833" cy="386717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2A5A367D-6359-3652-2A93-69C389A8539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25151" y="2448322"/>
            <a:ext cx="495300" cy="406400"/>
          </a:xfrm>
          <a:prstGeom prst="rect">
            <a:avLst/>
          </a:prstGeom>
        </p:spPr>
      </p:pic>
      <p:pic>
        <p:nvPicPr>
          <p:cNvPr id="6" name="圖片 5">
            <a:extLst>
              <a:ext uri="{FF2B5EF4-FFF2-40B4-BE49-F238E27FC236}">
                <a16:creationId xmlns:a16="http://schemas.microsoft.com/office/drawing/2014/main" xmlns="" id="{F73BED40-58B3-0F07-9263-5ED49F2ED5F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5383" y="3024450"/>
            <a:ext cx="6673241" cy="3816360"/>
          </a:xfrm>
          <a:prstGeom prst="rect">
            <a:avLst/>
          </a:prstGeom>
        </p:spPr>
      </p:pic>
      <p:sp>
        <p:nvSpPr>
          <p:cNvPr id="10" name="文字版面配置區 7"/>
          <p:cNvSpPr txBox="1">
            <a:spLocks/>
          </p:cNvSpPr>
          <p:nvPr/>
        </p:nvSpPr>
        <p:spPr bwMode="auto">
          <a:xfrm>
            <a:off x="8929312" y="117464"/>
            <a:ext cx="719512" cy="314634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101133" tIns="50566" rIns="101133" bIns="50566" numCol="1" anchor="t" anchorCtr="0" compatLnSpc="1">
            <a:prstTxWarp prst="textNoShape">
              <a:avLst/>
            </a:prstTxWarp>
          </a:bodyPr>
          <a:lstStyle>
            <a:defPPr>
              <a:defRPr lang="zh-TW"/>
            </a:defPPr>
            <a:lvl1pPr algn="r" defTabSz="1011238" rtl="0" eaLnBrk="1" fontAlgn="base" hangingPunct="1">
              <a:spcBef>
                <a:spcPct val="0"/>
              </a:spcBef>
              <a:spcAft>
                <a:spcPct val="0"/>
              </a:spcAft>
              <a:defRPr kumimoji="1" sz="1400" kern="1200" baseline="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umimoji="1" sz="2000" kern="12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umimoji="1" sz="2000" kern="12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umimoji="1" sz="2000" kern="12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umimoji="1" sz="2000" kern="12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+mn-cs"/>
              </a:defRPr>
            </a:lvl5pPr>
            <a:lvl6pPr marL="2286000" algn="l" defTabSz="914400" rtl="0" eaLnBrk="1" latinLnBrk="0" hangingPunct="1">
              <a:defRPr kumimoji="1" sz="2000" kern="12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+mn-cs"/>
              </a:defRPr>
            </a:lvl6pPr>
            <a:lvl7pPr marL="2743200" algn="l" defTabSz="914400" rtl="0" eaLnBrk="1" latinLnBrk="0" hangingPunct="1">
              <a:defRPr kumimoji="1" sz="2000" kern="12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+mn-cs"/>
              </a:defRPr>
            </a:lvl7pPr>
            <a:lvl8pPr marL="3200400" algn="l" defTabSz="914400" rtl="0" eaLnBrk="1" latinLnBrk="0" hangingPunct="1">
              <a:defRPr kumimoji="1" sz="2000" kern="12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+mn-cs"/>
              </a:defRPr>
            </a:lvl8pPr>
            <a:lvl9pPr marL="3657600" algn="l" defTabSz="914400" rtl="0" eaLnBrk="1" latinLnBrk="0" hangingPunct="1">
              <a:defRPr kumimoji="1" sz="2000" kern="12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+mn-cs"/>
              </a:defRPr>
            </a:lvl9pPr>
          </a:lstStyle>
          <a:p>
            <a:pPr algn="l"/>
            <a:r>
              <a:rPr lang="en-US" altLang="zh-TW" sz="2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184</a:t>
            </a:r>
          </a:p>
        </p:txBody>
      </p:sp>
    </p:spTree>
    <p:extLst>
      <p:ext uri="{BB962C8B-B14F-4D97-AF65-F5344CB8AC3E}">
        <p14:creationId xmlns:p14="http://schemas.microsoft.com/office/powerpoint/2010/main" val="66233189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theme/theme1.xml><?xml version="1.0" encoding="utf-8"?>
<a:theme xmlns:a="http://schemas.openxmlformats.org/drawingml/2006/main" name="預設簡報設計">
  <a:themeElements>
    <a:clrScheme name="預設簡報設計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預設簡報設計">
      <a:majorFont>
        <a:latin typeface="Arial"/>
        <a:ea typeface="新細明體"/>
        <a:cs typeface=""/>
      </a:majorFont>
      <a:minorFont>
        <a:latin typeface="Arial"/>
        <a:ea typeface="新細明體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1011238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zh-TW" altLang="en-US" sz="2000" b="0" i="0" u="none" strike="noStrike" cap="none" normalizeH="0" baseline="-2500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新細明體" charset="-12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1011238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zh-TW" altLang="en-US" sz="2000" b="0" i="0" u="none" strike="noStrike" cap="none" normalizeH="0" baseline="-2500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新細明體" charset="-120"/>
          </a:defRPr>
        </a:defPPr>
      </a:lstStyle>
    </a:lnDef>
  </a:objectDefaults>
  <a:extraClrSchemeLst>
    <a:extraClrScheme>
      <a:clrScheme name="預設簡報設計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佈景主題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預設簡報設計 1">
    <a:dk1>
      <a:srgbClr val="000000"/>
    </a:dk1>
    <a:lt1>
      <a:srgbClr val="FFFFFF"/>
    </a:lt1>
    <a:dk2>
      <a:srgbClr val="000000"/>
    </a:dk2>
    <a:lt2>
      <a:srgbClr val="808080"/>
    </a:lt2>
    <a:accent1>
      <a:srgbClr val="BBE0E3"/>
    </a:accent1>
    <a:accent2>
      <a:srgbClr val="333399"/>
    </a:accent2>
    <a:accent3>
      <a:srgbClr val="FFFFFF"/>
    </a:accent3>
    <a:accent4>
      <a:srgbClr val="000000"/>
    </a:accent4>
    <a:accent5>
      <a:srgbClr val="DAEDEF"/>
    </a:accent5>
    <a:accent6>
      <a:srgbClr val="2D2D8A"/>
    </a:accent6>
    <a:hlink>
      <a:srgbClr val="009999"/>
    </a:hlink>
    <a:folHlink>
      <a:srgbClr val="99CC00"/>
    </a:folHlink>
  </a:clrScheme>
</a:themeOverride>
</file>

<file path=ppt/theme/themeOverride10.xml><?xml version="1.0" encoding="utf-8"?>
<a:themeOverride xmlns:a="http://schemas.openxmlformats.org/drawingml/2006/main">
  <a:clrScheme name="預設簡報設計 1">
    <a:dk1>
      <a:srgbClr val="000000"/>
    </a:dk1>
    <a:lt1>
      <a:srgbClr val="FFFFFF"/>
    </a:lt1>
    <a:dk2>
      <a:srgbClr val="000000"/>
    </a:dk2>
    <a:lt2>
      <a:srgbClr val="808080"/>
    </a:lt2>
    <a:accent1>
      <a:srgbClr val="BBE0E3"/>
    </a:accent1>
    <a:accent2>
      <a:srgbClr val="333399"/>
    </a:accent2>
    <a:accent3>
      <a:srgbClr val="FFFFFF"/>
    </a:accent3>
    <a:accent4>
      <a:srgbClr val="000000"/>
    </a:accent4>
    <a:accent5>
      <a:srgbClr val="DAEDEF"/>
    </a:accent5>
    <a:accent6>
      <a:srgbClr val="2D2D8A"/>
    </a:accent6>
    <a:hlink>
      <a:srgbClr val="009999"/>
    </a:hlink>
    <a:folHlink>
      <a:srgbClr val="99CC00"/>
    </a:folHlink>
  </a:clrScheme>
</a:themeOverride>
</file>

<file path=ppt/theme/themeOverride2.xml><?xml version="1.0" encoding="utf-8"?>
<a:themeOverride xmlns:a="http://schemas.openxmlformats.org/drawingml/2006/main">
  <a:clrScheme name="預設簡報設計 1">
    <a:dk1>
      <a:srgbClr val="000000"/>
    </a:dk1>
    <a:lt1>
      <a:srgbClr val="FFFFFF"/>
    </a:lt1>
    <a:dk2>
      <a:srgbClr val="000000"/>
    </a:dk2>
    <a:lt2>
      <a:srgbClr val="808080"/>
    </a:lt2>
    <a:accent1>
      <a:srgbClr val="BBE0E3"/>
    </a:accent1>
    <a:accent2>
      <a:srgbClr val="333399"/>
    </a:accent2>
    <a:accent3>
      <a:srgbClr val="FFFFFF"/>
    </a:accent3>
    <a:accent4>
      <a:srgbClr val="000000"/>
    </a:accent4>
    <a:accent5>
      <a:srgbClr val="DAEDEF"/>
    </a:accent5>
    <a:accent6>
      <a:srgbClr val="2D2D8A"/>
    </a:accent6>
    <a:hlink>
      <a:srgbClr val="009999"/>
    </a:hlink>
    <a:folHlink>
      <a:srgbClr val="99CC00"/>
    </a:folHlink>
  </a:clrScheme>
</a:themeOverride>
</file>

<file path=ppt/theme/themeOverride3.xml><?xml version="1.0" encoding="utf-8"?>
<a:themeOverride xmlns:a="http://schemas.openxmlformats.org/drawingml/2006/main">
  <a:clrScheme name="預設簡報設計 1">
    <a:dk1>
      <a:srgbClr val="000000"/>
    </a:dk1>
    <a:lt1>
      <a:srgbClr val="FFFFFF"/>
    </a:lt1>
    <a:dk2>
      <a:srgbClr val="000000"/>
    </a:dk2>
    <a:lt2>
      <a:srgbClr val="808080"/>
    </a:lt2>
    <a:accent1>
      <a:srgbClr val="BBE0E3"/>
    </a:accent1>
    <a:accent2>
      <a:srgbClr val="333399"/>
    </a:accent2>
    <a:accent3>
      <a:srgbClr val="FFFFFF"/>
    </a:accent3>
    <a:accent4>
      <a:srgbClr val="000000"/>
    </a:accent4>
    <a:accent5>
      <a:srgbClr val="DAEDEF"/>
    </a:accent5>
    <a:accent6>
      <a:srgbClr val="2D2D8A"/>
    </a:accent6>
    <a:hlink>
      <a:srgbClr val="009999"/>
    </a:hlink>
    <a:folHlink>
      <a:srgbClr val="99CC00"/>
    </a:folHlink>
  </a:clrScheme>
</a:themeOverride>
</file>

<file path=ppt/theme/themeOverride4.xml><?xml version="1.0" encoding="utf-8"?>
<a:themeOverride xmlns:a="http://schemas.openxmlformats.org/drawingml/2006/main">
  <a:clrScheme name="預設簡報設計 1">
    <a:dk1>
      <a:srgbClr val="000000"/>
    </a:dk1>
    <a:lt1>
      <a:srgbClr val="FFFFFF"/>
    </a:lt1>
    <a:dk2>
      <a:srgbClr val="000000"/>
    </a:dk2>
    <a:lt2>
      <a:srgbClr val="808080"/>
    </a:lt2>
    <a:accent1>
      <a:srgbClr val="BBE0E3"/>
    </a:accent1>
    <a:accent2>
      <a:srgbClr val="333399"/>
    </a:accent2>
    <a:accent3>
      <a:srgbClr val="FFFFFF"/>
    </a:accent3>
    <a:accent4>
      <a:srgbClr val="000000"/>
    </a:accent4>
    <a:accent5>
      <a:srgbClr val="DAEDEF"/>
    </a:accent5>
    <a:accent6>
      <a:srgbClr val="2D2D8A"/>
    </a:accent6>
    <a:hlink>
      <a:srgbClr val="009999"/>
    </a:hlink>
    <a:folHlink>
      <a:srgbClr val="99CC00"/>
    </a:folHlink>
  </a:clrScheme>
</a:themeOverride>
</file>

<file path=ppt/theme/themeOverride5.xml><?xml version="1.0" encoding="utf-8"?>
<a:themeOverride xmlns:a="http://schemas.openxmlformats.org/drawingml/2006/main">
  <a:clrScheme name="預設簡報設計 1">
    <a:dk1>
      <a:srgbClr val="000000"/>
    </a:dk1>
    <a:lt1>
      <a:srgbClr val="FFFFFF"/>
    </a:lt1>
    <a:dk2>
      <a:srgbClr val="000000"/>
    </a:dk2>
    <a:lt2>
      <a:srgbClr val="808080"/>
    </a:lt2>
    <a:accent1>
      <a:srgbClr val="BBE0E3"/>
    </a:accent1>
    <a:accent2>
      <a:srgbClr val="333399"/>
    </a:accent2>
    <a:accent3>
      <a:srgbClr val="FFFFFF"/>
    </a:accent3>
    <a:accent4>
      <a:srgbClr val="000000"/>
    </a:accent4>
    <a:accent5>
      <a:srgbClr val="DAEDEF"/>
    </a:accent5>
    <a:accent6>
      <a:srgbClr val="2D2D8A"/>
    </a:accent6>
    <a:hlink>
      <a:srgbClr val="009999"/>
    </a:hlink>
    <a:folHlink>
      <a:srgbClr val="99CC00"/>
    </a:folHlink>
  </a:clrScheme>
</a:themeOverride>
</file>

<file path=ppt/theme/themeOverride6.xml><?xml version="1.0" encoding="utf-8"?>
<a:themeOverride xmlns:a="http://schemas.openxmlformats.org/drawingml/2006/main">
  <a:clrScheme name="預設簡報設計 1">
    <a:dk1>
      <a:srgbClr val="000000"/>
    </a:dk1>
    <a:lt1>
      <a:srgbClr val="FFFFFF"/>
    </a:lt1>
    <a:dk2>
      <a:srgbClr val="000000"/>
    </a:dk2>
    <a:lt2>
      <a:srgbClr val="808080"/>
    </a:lt2>
    <a:accent1>
      <a:srgbClr val="BBE0E3"/>
    </a:accent1>
    <a:accent2>
      <a:srgbClr val="333399"/>
    </a:accent2>
    <a:accent3>
      <a:srgbClr val="FFFFFF"/>
    </a:accent3>
    <a:accent4>
      <a:srgbClr val="000000"/>
    </a:accent4>
    <a:accent5>
      <a:srgbClr val="DAEDEF"/>
    </a:accent5>
    <a:accent6>
      <a:srgbClr val="2D2D8A"/>
    </a:accent6>
    <a:hlink>
      <a:srgbClr val="009999"/>
    </a:hlink>
    <a:folHlink>
      <a:srgbClr val="99CC00"/>
    </a:folHlink>
  </a:clrScheme>
</a:themeOverride>
</file>

<file path=ppt/theme/themeOverride7.xml><?xml version="1.0" encoding="utf-8"?>
<a:themeOverride xmlns:a="http://schemas.openxmlformats.org/drawingml/2006/main">
  <a:clrScheme name="預設簡報設計 1">
    <a:dk1>
      <a:srgbClr val="000000"/>
    </a:dk1>
    <a:lt1>
      <a:srgbClr val="FFFFFF"/>
    </a:lt1>
    <a:dk2>
      <a:srgbClr val="000000"/>
    </a:dk2>
    <a:lt2>
      <a:srgbClr val="808080"/>
    </a:lt2>
    <a:accent1>
      <a:srgbClr val="BBE0E3"/>
    </a:accent1>
    <a:accent2>
      <a:srgbClr val="333399"/>
    </a:accent2>
    <a:accent3>
      <a:srgbClr val="FFFFFF"/>
    </a:accent3>
    <a:accent4>
      <a:srgbClr val="000000"/>
    </a:accent4>
    <a:accent5>
      <a:srgbClr val="DAEDEF"/>
    </a:accent5>
    <a:accent6>
      <a:srgbClr val="2D2D8A"/>
    </a:accent6>
    <a:hlink>
      <a:srgbClr val="009999"/>
    </a:hlink>
    <a:folHlink>
      <a:srgbClr val="99CC00"/>
    </a:folHlink>
  </a:clrScheme>
</a:themeOverride>
</file>

<file path=ppt/theme/themeOverride8.xml><?xml version="1.0" encoding="utf-8"?>
<a:themeOverride xmlns:a="http://schemas.openxmlformats.org/drawingml/2006/main">
  <a:clrScheme name="預設簡報設計 1">
    <a:dk1>
      <a:srgbClr val="000000"/>
    </a:dk1>
    <a:lt1>
      <a:srgbClr val="FFFFFF"/>
    </a:lt1>
    <a:dk2>
      <a:srgbClr val="000000"/>
    </a:dk2>
    <a:lt2>
      <a:srgbClr val="808080"/>
    </a:lt2>
    <a:accent1>
      <a:srgbClr val="BBE0E3"/>
    </a:accent1>
    <a:accent2>
      <a:srgbClr val="333399"/>
    </a:accent2>
    <a:accent3>
      <a:srgbClr val="FFFFFF"/>
    </a:accent3>
    <a:accent4>
      <a:srgbClr val="000000"/>
    </a:accent4>
    <a:accent5>
      <a:srgbClr val="DAEDEF"/>
    </a:accent5>
    <a:accent6>
      <a:srgbClr val="2D2D8A"/>
    </a:accent6>
    <a:hlink>
      <a:srgbClr val="009999"/>
    </a:hlink>
    <a:folHlink>
      <a:srgbClr val="99CC00"/>
    </a:folHlink>
  </a:clrScheme>
</a:themeOverride>
</file>

<file path=ppt/theme/themeOverride9.xml><?xml version="1.0" encoding="utf-8"?>
<a:themeOverride xmlns:a="http://schemas.openxmlformats.org/drawingml/2006/main">
  <a:clrScheme name="預設簡報設計 1">
    <a:dk1>
      <a:srgbClr val="000000"/>
    </a:dk1>
    <a:lt1>
      <a:srgbClr val="FFFFFF"/>
    </a:lt1>
    <a:dk2>
      <a:srgbClr val="000000"/>
    </a:dk2>
    <a:lt2>
      <a:srgbClr val="808080"/>
    </a:lt2>
    <a:accent1>
      <a:srgbClr val="BBE0E3"/>
    </a:accent1>
    <a:accent2>
      <a:srgbClr val="333399"/>
    </a:accent2>
    <a:accent3>
      <a:srgbClr val="FFFFFF"/>
    </a:accent3>
    <a:accent4>
      <a:srgbClr val="000000"/>
    </a:accent4>
    <a:accent5>
      <a:srgbClr val="DAEDEF"/>
    </a:accent5>
    <a:accent6>
      <a:srgbClr val="2D2D8A"/>
    </a:accent6>
    <a:hlink>
      <a:srgbClr val="009999"/>
    </a:hlink>
    <a:folHlink>
      <a:srgbClr val="99CC0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33245</TotalTime>
  <Words>649</Words>
  <Application>Microsoft Office PowerPoint</Application>
  <PresentationFormat>自訂</PresentationFormat>
  <Paragraphs>112</Paragraphs>
  <Slides>19</Slides>
  <Notes>6</Notes>
  <HiddenSlides>0</HiddenSlides>
  <MMClips>0</MMClips>
  <ScaleCrop>false</ScaleCrop>
  <HeadingPairs>
    <vt:vector size="6" baseType="variant">
      <vt:variant>
        <vt:lpstr>使用字型</vt:lpstr>
      </vt:variant>
      <vt:variant>
        <vt:i4>10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19</vt:i4>
      </vt:variant>
    </vt:vector>
  </HeadingPairs>
  <TitlesOfParts>
    <vt:vector size="30" baseType="lpstr">
      <vt:lpstr>Arial Unicode MS</vt:lpstr>
      <vt:lpstr>PingFang TC</vt:lpstr>
      <vt:lpstr>PingFang TC Semibold</vt:lpstr>
      <vt:lpstr>微軟正黑體</vt:lpstr>
      <vt:lpstr>微軟正黑體</vt:lpstr>
      <vt:lpstr>新細明體</vt:lpstr>
      <vt:lpstr>標楷體</vt:lpstr>
      <vt:lpstr>Arial</vt:lpstr>
      <vt:lpstr>Calibri</vt:lpstr>
      <vt:lpstr>Times New Roman</vt:lpstr>
      <vt:lpstr>預設簡報設計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</vt:vector>
  </TitlesOfParts>
  <Company>hl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投影片 1</dc:title>
  <dc:creator>e00225</dc:creator>
  <cp:lastModifiedBy>呂唯楨</cp:lastModifiedBy>
  <cp:revision>673</cp:revision>
  <cp:lastPrinted>2021-01-02T02:44:57Z</cp:lastPrinted>
  <dcterms:created xsi:type="dcterms:W3CDTF">2007-12-05T03:43:27Z</dcterms:created>
  <dcterms:modified xsi:type="dcterms:W3CDTF">2023-07-10T01:50:29Z</dcterms:modified>
</cp:coreProperties>
</file>