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png" ContentType="image/png"/>
  <Default Extension="jpeg" ContentType="image/jpeg"/>
  <Override PartName="/_rels/.rels" ContentType="application/vnd.openxmlformats-package.relationships+xml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_rels/slideMaster1.xml.rels" ContentType="application/vnd.openxmlformats-package.relationships+xml"/>
  <Override PartName="/ppt/slideMasters/_rels/slideMaster2.xml.rels" ContentType="application/vnd.openxmlformats-package.relationships+xml"/>
  <Override PartName="/ppt/theme/theme1.xml" ContentType="application/vnd.openxmlformats-officedocument.theme+xml"/>
  <Override PartName="/ppt/theme/theme2.xml" ContentType="application/vnd.openxmlformats-officedocument.theme+xml"/>
  <Override PartName="/ppt/slideLayouts/slideLayout9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_rels/slideLayout9.xml.rels" ContentType="application/vnd.openxmlformats-package.relationships+xml"/>
  <Override PartName="/ppt/slideLayouts/_rels/slideLayout1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12.xml.rels" ContentType="application/vnd.openxmlformats-package.relationships+xml"/>
  <Override PartName="/ppt/slideLayouts/_rels/slideLayout13.xml.rels" ContentType="application/vnd.openxmlformats-package.relationships+xml"/>
  <Override PartName="/ppt/slideLayouts/_rels/slideLayout14.xml.rels" ContentType="application/vnd.openxmlformats-package.relationships+xml"/>
  <Override PartName="/ppt/slideLayouts/_rels/slideLayout15.xml.rels" ContentType="application/vnd.openxmlformats-package.relationships+xml"/>
  <Override PartName="/ppt/slideLayouts/_rels/slideLayout16.xml.rels" ContentType="application/vnd.openxmlformats-package.relationships+xml"/>
  <Override PartName="/ppt/slideLayouts/_rels/slideLayout17.xml.rels" ContentType="application/vnd.openxmlformats-package.relationships+xml"/>
  <Override PartName="/ppt/slideLayouts/_rels/slideLayout18.xml.rels" ContentType="application/vnd.openxmlformats-package.relationships+xml"/>
  <Override PartName="/ppt/slideLayouts/_rels/slideLayout19.xml.rels" ContentType="application/vnd.openxmlformats-package.relationships+xml"/>
  <Override PartName="/ppt/slideLayouts/_rels/slideLayout20.xml.rels" ContentType="application/vnd.openxmlformats-package.relationships+xml"/>
  <Override PartName="/ppt/slideLayouts/_rels/slideLayout21.xml.rels" ContentType="application/vnd.openxmlformats-package.relationships+xml"/>
  <Override PartName="/ppt/slideLayouts/_rels/slideLayout22.xml.rels" ContentType="application/vnd.openxmlformats-package.relationships+xml"/>
  <Override PartName="/ppt/slideLayouts/_rels/slideLayout23.xml.rels" ContentType="application/vnd.openxmlformats-package.relationships+xml"/>
  <Override PartName="/ppt/slideLayouts/_rels/slideLayout24.xml.rels" ContentType="application/vnd.openxmlformats-package.relationships+xml"/>
  <Override PartName="/ppt/_rels/presentation.xml.rels" ContentType="application/vnd.openxmlformats-package.relationship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_rels/slide1.xml.rels" ContentType="application/vnd.openxmlformats-package.relationships+xml"/>
  <Override PartName="/ppt/slides/_rels/slide2.xml.rels" ContentType="application/vnd.openxmlformats-package.relationships+xml"/>
  <Override PartName="/ppt/slides/_rels/slide3.xml.rels" ContentType="application/vnd.openxmlformats-package.relationships+xml"/>
  <Override PartName="/ppt/slides/_rels/slide4.xml.rels" ContentType="application/vnd.openxmlformats-package.relationships+xml"/>
  <Override PartName="/ppt/slides/_rels/slide5.xml.rels" ContentType="application/vnd.openxmlformats-package.relationships+xml"/>
  <Override PartName="/ppt/slides/_rels/slide6.xml.rels" ContentType="application/vnd.openxmlformats-package.relationships+xml"/>
  <Override PartName="/ppt/slides/_rels/slide7.xml.rels" ContentType="application/vnd.openxmlformats-package.relationships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media/image1.png" ContentType="image/png"/>
  <Override PartName="/ppt/media/image2.png" ContentType="image/png"/>
  <Override PartName="/ppt/media/image3.png" ContentType="image/png"/>
  <Override PartName="/ppt/media/image4.png" ContentType="image/png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sldMasterIdLst>
    <p:sldMasterId id="2147483648" r:id="rId2"/>
    <p:sldMasterId id="2147483661" r:id="rId3"/>
  </p:sldMasterIdLst>
  <p:sldIdLst>
    <p:sldId id="256" r:id="rId4"/>
    <p:sldId id="257" r:id="rId5"/>
    <p:sldId id="258" r:id="rId6"/>
    <p:sldId id="259" r:id="rId7"/>
    <p:sldId id="260" r:id="rId8"/>
    <p:sldId id="261" r:id="rId9"/>
    <p:sldId id="262" r:id="rId10"/>
  </p:sldIdLst>
  <p:sldSz cx="10080625" cy="7559675"/>
  <p:notesSz cx="7559675" cy="10691812"/>
</p:presentation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Master" Target="slideMasters/slideMaster2.xml"/><Relationship Id="rId4" Type="http://schemas.openxmlformats.org/officeDocument/2006/relationships/slide" Target="slides/slide1.xml"/><Relationship Id="rId5" Type="http://schemas.openxmlformats.org/officeDocument/2006/relationships/slide" Target="slides/slide2.xml"/><Relationship Id="rId6" Type="http://schemas.openxmlformats.org/officeDocument/2006/relationships/slide" Target="slides/slide3.xml"/><Relationship Id="rId7" Type="http://schemas.openxmlformats.org/officeDocument/2006/relationships/slide" Target="slides/slide4.xml"/><Relationship Id="rId8" Type="http://schemas.openxmlformats.org/officeDocument/2006/relationships/slide" Target="slides/slide5.xml"/><Relationship Id="rId9" Type="http://schemas.openxmlformats.org/officeDocument/2006/relationships/slide" Target="slides/slide6.xml"/><Relationship Id="rId10" Type="http://schemas.openxmlformats.org/officeDocument/2006/relationships/slide" Target="slides/slide7.xml"/>
</Relationship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ceHolder 1"/>
          <p:cNvSpPr>
            <a:spLocks noGrp="1"/>
          </p:cNvSpPr>
          <p:nvPr>
            <p:ph type="title"/>
          </p:nvPr>
        </p:nvSpPr>
        <p:spPr>
          <a:xfrm>
            <a:off x="360000" y="360000"/>
            <a:ext cx="9359640" cy="89964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en-US" sz="4400" spc="-1" strike="noStrike">
              <a:latin typeface="Arial"/>
            </a:endParaRPr>
          </a:p>
        </p:txBody>
      </p:sp>
      <p:sp>
        <p:nvSpPr>
          <p:cNvPr id="4" name="PlaceHolder 2"/>
          <p:cNvSpPr>
            <a:spLocks noGrp="1"/>
          </p:cNvSpPr>
          <p:nvPr>
            <p:ph type="subTitle"/>
          </p:nvPr>
        </p:nvSpPr>
        <p:spPr>
          <a:xfrm>
            <a:off x="360000" y="1980000"/>
            <a:ext cx="9179640" cy="467964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en-US" sz="3200" spc="-1" strike="noStrike">
              <a:latin typeface="Arial"/>
            </a:endParaRPr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360000" y="360000"/>
            <a:ext cx="9359640" cy="89964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en-US" sz="4400" spc="-1" strike="noStrike">
              <a:latin typeface="Arial"/>
            </a:endParaRPr>
          </a:p>
        </p:txBody>
      </p:sp>
      <p:sp>
        <p:nvSpPr>
          <p:cNvPr id="6" name="PlaceHolder 2"/>
          <p:cNvSpPr>
            <a:spLocks noGrp="1"/>
          </p:cNvSpPr>
          <p:nvPr>
            <p:ph type="body"/>
          </p:nvPr>
        </p:nvSpPr>
        <p:spPr>
          <a:xfrm>
            <a:off x="360000" y="1980000"/>
            <a:ext cx="9179640" cy="46796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ceHolder 1"/>
          <p:cNvSpPr>
            <a:spLocks noGrp="1"/>
          </p:cNvSpPr>
          <p:nvPr>
            <p:ph type="title"/>
          </p:nvPr>
        </p:nvSpPr>
        <p:spPr>
          <a:xfrm>
            <a:off x="360000" y="360000"/>
            <a:ext cx="9359640" cy="89964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en-US" sz="4400" spc="-1" strike="noStrike">
              <a:latin typeface="Arial"/>
            </a:endParaRPr>
          </a:p>
        </p:txBody>
      </p:sp>
      <p:sp>
        <p:nvSpPr>
          <p:cNvPr id="8" name="PlaceHolder 2"/>
          <p:cNvSpPr>
            <a:spLocks noGrp="1"/>
          </p:cNvSpPr>
          <p:nvPr>
            <p:ph type="body"/>
          </p:nvPr>
        </p:nvSpPr>
        <p:spPr>
          <a:xfrm>
            <a:off x="360000" y="1980000"/>
            <a:ext cx="4479480" cy="46796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9" name="PlaceHolder 3"/>
          <p:cNvSpPr>
            <a:spLocks noGrp="1"/>
          </p:cNvSpPr>
          <p:nvPr>
            <p:ph type="body"/>
          </p:nvPr>
        </p:nvSpPr>
        <p:spPr>
          <a:xfrm>
            <a:off x="5063760" y="1980000"/>
            <a:ext cx="4479480" cy="46796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laceHolder 1"/>
          <p:cNvSpPr>
            <a:spLocks noGrp="1"/>
          </p:cNvSpPr>
          <p:nvPr>
            <p:ph type="title"/>
          </p:nvPr>
        </p:nvSpPr>
        <p:spPr>
          <a:xfrm>
            <a:off x="360000" y="360000"/>
            <a:ext cx="9359640" cy="89964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en-US" sz="4400" spc="-1" strike="noStrike">
              <a:latin typeface="Arial"/>
            </a:endParaRPr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"/>
          <p:cNvSpPr>
            <a:spLocks noGrp="1"/>
          </p:cNvSpPr>
          <p:nvPr>
            <p:ph type="subTitle"/>
          </p:nvPr>
        </p:nvSpPr>
        <p:spPr>
          <a:xfrm>
            <a:off x="360000" y="360000"/>
            <a:ext cx="9359640" cy="417168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en-US" sz="3200" spc="-1" strike="noStrike">
              <a:latin typeface="Arial"/>
            </a:endParaRPr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ceHolder 1"/>
          <p:cNvSpPr>
            <a:spLocks noGrp="1"/>
          </p:cNvSpPr>
          <p:nvPr>
            <p:ph type="title"/>
          </p:nvPr>
        </p:nvSpPr>
        <p:spPr>
          <a:xfrm>
            <a:off x="360000" y="360000"/>
            <a:ext cx="9359640" cy="89964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en-US" sz="4400" spc="-1" strike="noStrike">
              <a:latin typeface="Arial"/>
            </a:endParaRPr>
          </a:p>
        </p:txBody>
      </p:sp>
      <p:sp>
        <p:nvSpPr>
          <p:cNvPr id="13" name="PlaceHolder 2"/>
          <p:cNvSpPr>
            <a:spLocks noGrp="1"/>
          </p:cNvSpPr>
          <p:nvPr>
            <p:ph type="body"/>
          </p:nvPr>
        </p:nvSpPr>
        <p:spPr>
          <a:xfrm>
            <a:off x="360000" y="1980000"/>
            <a:ext cx="4479480" cy="22320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14" name="PlaceHolder 3"/>
          <p:cNvSpPr>
            <a:spLocks noGrp="1"/>
          </p:cNvSpPr>
          <p:nvPr>
            <p:ph type="body"/>
          </p:nvPr>
        </p:nvSpPr>
        <p:spPr>
          <a:xfrm>
            <a:off x="5063760" y="1980000"/>
            <a:ext cx="4479480" cy="46796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15" name="PlaceHolder 4"/>
          <p:cNvSpPr>
            <a:spLocks noGrp="1"/>
          </p:cNvSpPr>
          <p:nvPr>
            <p:ph type="body"/>
          </p:nvPr>
        </p:nvSpPr>
        <p:spPr>
          <a:xfrm>
            <a:off x="360000" y="4424400"/>
            <a:ext cx="4479480" cy="22320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laceHolder 1"/>
          <p:cNvSpPr>
            <a:spLocks noGrp="1"/>
          </p:cNvSpPr>
          <p:nvPr>
            <p:ph type="title"/>
          </p:nvPr>
        </p:nvSpPr>
        <p:spPr>
          <a:xfrm>
            <a:off x="360000" y="360000"/>
            <a:ext cx="9359640" cy="89964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en-US" sz="4400" spc="-1" strike="noStrike">
              <a:latin typeface="Arial"/>
            </a:endParaRPr>
          </a:p>
        </p:txBody>
      </p:sp>
      <p:sp>
        <p:nvSpPr>
          <p:cNvPr id="17" name="PlaceHolder 2"/>
          <p:cNvSpPr>
            <a:spLocks noGrp="1"/>
          </p:cNvSpPr>
          <p:nvPr>
            <p:ph type="body"/>
          </p:nvPr>
        </p:nvSpPr>
        <p:spPr>
          <a:xfrm>
            <a:off x="360000" y="1980000"/>
            <a:ext cx="4479480" cy="46796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18" name="PlaceHolder 3"/>
          <p:cNvSpPr>
            <a:spLocks noGrp="1"/>
          </p:cNvSpPr>
          <p:nvPr>
            <p:ph type="body"/>
          </p:nvPr>
        </p:nvSpPr>
        <p:spPr>
          <a:xfrm>
            <a:off x="5063760" y="1980000"/>
            <a:ext cx="4479480" cy="22320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19" name="PlaceHolder 4"/>
          <p:cNvSpPr>
            <a:spLocks noGrp="1"/>
          </p:cNvSpPr>
          <p:nvPr>
            <p:ph type="body"/>
          </p:nvPr>
        </p:nvSpPr>
        <p:spPr>
          <a:xfrm>
            <a:off x="5063760" y="4424400"/>
            <a:ext cx="4479480" cy="22320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laceHolder 1"/>
          <p:cNvSpPr>
            <a:spLocks noGrp="1"/>
          </p:cNvSpPr>
          <p:nvPr>
            <p:ph type="title"/>
          </p:nvPr>
        </p:nvSpPr>
        <p:spPr>
          <a:xfrm>
            <a:off x="360000" y="360000"/>
            <a:ext cx="9359640" cy="89964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en-US" sz="4400" spc="-1" strike="noStrike">
              <a:latin typeface="Arial"/>
            </a:endParaRPr>
          </a:p>
        </p:txBody>
      </p:sp>
      <p:sp>
        <p:nvSpPr>
          <p:cNvPr id="21" name="PlaceHolder 2"/>
          <p:cNvSpPr>
            <a:spLocks noGrp="1"/>
          </p:cNvSpPr>
          <p:nvPr>
            <p:ph type="body"/>
          </p:nvPr>
        </p:nvSpPr>
        <p:spPr>
          <a:xfrm>
            <a:off x="360000" y="1980000"/>
            <a:ext cx="4479480" cy="22320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22" name="PlaceHolder 3"/>
          <p:cNvSpPr>
            <a:spLocks noGrp="1"/>
          </p:cNvSpPr>
          <p:nvPr>
            <p:ph type="body"/>
          </p:nvPr>
        </p:nvSpPr>
        <p:spPr>
          <a:xfrm>
            <a:off x="5063760" y="1980000"/>
            <a:ext cx="4479480" cy="22320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23" name="PlaceHolder 4"/>
          <p:cNvSpPr>
            <a:spLocks noGrp="1"/>
          </p:cNvSpPr>
          <p:nvPr>
            <p:ph type="body"/>
          </p:nvPr>
        </p:nvSpPr>
        <p:spPr>
          <a:xfrm>
            <a:off x="360000" y="4424400"/>
            <a:ext cx="9179640" cy="22320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PlaceHolder 1"/>
          <p:cNvSpPr>
            <a:spLocks noGrp="1"/>
          </p:cNvSpPr>
          <p:nvPr>
            <p:ph type="title"/>
          </p:nvPr>
        </p:nvSpPr>
        <p:spPr>
          <a:xfrm>
            <a:off x="360000" y="360000"/>
            <a:ext cx="9359640" cy="89964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en-US" sz="4400" spc="-1" strike="noStrike">
              <a:latin typeface="Arial"/>
            </a:endParaRPr>
          </a:p>
        </p:txBody>
      </p:sp>
      <p:sp>
        <p:nvSpPr>
          <p:cNvPr id="25" name="PlaceHolder 2"/>
          <p:cNvSpPr>
            <a:spLocks noGrp="1"/>
          </p:cNvSpPr>
          <p:nvPr>
            <p:ph type="body"/>
          </p:nvPr>
        </p:nvSpPr>
        <p:spPr>
          <a:xfrm>
            <a:off x="360000" y="1980000"/>
            <a:ext cx="9179640" cy="22320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26" name="PlaceHolder 3"/>
          <p:cNvSpPr>
            <a:spLocks noGrp="1"/>
          </p:cNvSpPr>
          <p:nvPr>
            <p:ph type="body"/>
          </p:nvPr>
        </p:nvSpPr>
        <p:spPr>
          <a:xfrm>
            <a:off x="360000" y="4424400"/>
            <a:ext cx="9179640" cy="22320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PlaceHolder 1"/>
          <p:cNvSpPr>
            <a:spLocks noGrp="1"/>
          </p:cNvSpPr>
          <p:nvPr>
            <p:ph type="title"/>
          </p:nvPr>
        </p:nvSpPr>
        <p:spPr>
          <a:xfrm>
            <a:off x="360000" y="360000"/>
            <a:ext cx="9359640" cy="89964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en-US" sz="4400" spc="-1" strike="noStrike">
              <a:latin typeface="Arial"/>
            </a:endParaRPr>
          </a:p>
        </p:txBody>
      </p:sp>
      <p:sp>
        <p:nvSpPr>
          <p:cNvPr id="28" name="PlaceHolder 2"/>
          <p:cNvSpPr>
            <a:spLocks noGrp="1"/>
          </p:cNvSpPr>
          <p:nvPr>
            <p:ph type="body"/>
          </p:nvPr>
        </p:nvSpPr>
        <p:spPr>
          <a:xfrm>
            <a:off x="360000" y="1980000"/>
            <a:ext cx="4479480" cy="22320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29" name="PlaceHolder 3"/>
          <p:cNvSpPr>
            <a:spLocks noGrp="1"/>
          </p:cNvSpPr>
          <p:nvPr>
            <p:ph type="body"/>
          </p:nvPr>
        </p:nvSpPr>
        <p:spPr>
          <a:xfrm>
            <a:off x="5063760" y="1980000"/>
            <a:ext cx="4479480" cy="22320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30" name="PlaceHolder 4"/>
          <p:cNvSpPr>
            <a:spLocks noGrp="1"/>
          </p:cNvSpPr>
          <p:nvPr>
            <p:ph type="body"/>
          </p:nvPr>
        </p:nvSpPr>
        <p:spPr>
          <a:xfrm>
            <a:off x="360000" y="4424400"/>
            <a:ext cx="4479480" cy="22320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31" name="PlaceHolder 5"/>
          <p:cNvSpPr>
            <a:spLocks noGrp="1"/>
          </p:cNvSpPr>
          <p:nvPr>
            <p:ph type="body"/>
          </p:nvPr>
        </p:nvSpPr>
        <p:spPr>
          <a:xfrm>
            <a:off x="5063760" y="4424400"/>
            <a:ext cx="4479480" cy="22320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PlaceHolder 1"/>
          <p:cNvSpPr>
            <a:spLocks noGrp="1"/>
          </p:cNvSpPr>
          <p:nvPr>
            <p:ph type="title"/>
          </p:nvPr>
        </p:nvSpPr>
        <p:spPr>
          <a:xfrm>
            <a:off x="360000" y="360000"/>
            <a:ext cx="9359640" cy="89964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en-US" sz="4400" spc="-1" strike="noStrike">
              <a:latin typeface="Arial"/>
            </a:endParaRPr>
          </a:p>
        </p:txBody>
      </p:sp>
      <p:sp>
        <p:nvSpPr>
          <p:cNvPr id="33" name="PlaceHolder 2"/>
          <p:cNvSpPr>
            <a:spLocks noGrp="1"/>
          </p:cNvSpPr>
          <p:nvPr>
            <p:ph type="body"/>
          </p:nvPr>
        </p:nvSpPr>
        <p:spPr>
          <a:xfrm>
            <a:off x="360000" y="1980000"/>
            <a:ext cx="2955600" cy="22320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34" name="PlaceHolder 3"/>
          <p:cNvSpPr>
            <a:spLocks noGrp="1"/>
          </p:cNvSpPr>
          <p:nvPr>
            <p:ph type="body"/>
          </p:nvPr>
        </p:nvSpPr>
        <p:spPr>
          <a:xfrm>
            <a:off x="3463920" y="1980000"/>
            <a:ext cx="2955600" cy="22320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35" name="PlaceHolder 4"/>
          <p:cNvSpPr>
            <a:spLocks noGrp="1"/>
          </p:cNvSpPr>
          <p:nvPr>
            <p:ph type="body"/>
          </p:nvPr>
        </p:nvSpPr>
        <p:spPr>
          <a:xfrm>
            <a:off x="6567480" y="1980000"/>
            <a:ext cx="2955600" cy="22320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36" name="PlaceHolder 5"/>
          <p:cNvSpPr>
            <a:spLocks noGrp="1"/>
          </p:cNvSpPr>
          <p:nvPr>
            <p:ph type="body"/>
          </p:nvPr>
        </p:nvSpPr>
        <p:spPr>
          <a:xfrm>
            <a:off x="360000" y="4424400"/>
            <a:ext cx="2955600" cy="22320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37" name="PlaceHolder 6"/>
          <p:cNvSpPr>
            <a:spLocks noGrp="1"/>
          </p:cNvSpPr>
          <p:nvPr>
            <p:ph type="body"/>
          </p:nvPr>
        </p:nvSpPr>
        <p:spPr>
          <a:xfrm>
            <a:off x="3463920" y="4424400"/>
            <a:ext cx="2955600" cy="22320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38" name="PlaceHolder 7"/>
          <p:cNvSpPr>
            <a:spLocks noGrp="1"/>
          </p:cNvSpPr>
          <p:nvPr>
            <p:ph type="body"/>
          </p:nvPr>
        </p:nvSpPr>
        <p:spPr>
          <a:xfrm>
            <a:off x="6567480" y="4424400"/>
            <a:ext cx="2955600" cy="22320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</p:spTree>
  </p:cSld>
</p:sldLayout>
</file>

<file path=ppt/slideLayouts/slideLayout1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1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PlaceHolder 1"/>
          <p:cNvSpPr>
            <a:spLocks noGrp="1"/>
          </p:cNvSpPr>
          <p:nvPr>
            <p:ph type="title"/>
          </p:nvPr>
        </p:nvSpPr>
        <p:spPr>
          <a:xfrm>
            <a:off x="360000" y="360000"/>
            <a:ext cx="9359640" cy="89964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en-US" sz="4400" spc="-1" strike="noStrike">
              <a:latin typeface="Arial"/>
            </a:endParaRPr>
          </a:p>
        </p:txBody>
      </p:sp>
      <p:sp>
        <p:nvSpPr>
          <p:cNvPr id="46" name="PlaceHolder 2"/>
          <p:cNvSpPr>
            <a:spLocks noGrp="1"/>
          </p:cNvSpPr>
          <p:nvPr>
            <p:ph type="subTitle"/>
          </p:nvPr>
        </p:nvSpPr>
        <p:spPr>
          <a:xfrm>
            <a:off x="360000" y="1980000"/>
            <a:ext cx="9179640" cy="467964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en-US" sz="3200" spc="-1" strike="noStrike">
              <a:latin typeface="Arial"/>
            </a:endParaRPr>
          </a:p>
        </p:txBody>
      </p:sp>
    </p:spTree>
  </p:cSld>
</p:sldLayout>
</file>

<file path=ppt/slideLayouts/slideLayout1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PlaceHolder 1"/>
          <p:cNvSpPr>
            <a:spLocks noGrp="1"/>
          </p:cNvSpPr>
          <p:nvPr>
            <p:ph type="title"/>
          </p:nvPr>
        </p:nvSpPr>
        <p:spPr>
          <a:xfrm>
            <a:off x="360000" y="360000"/>
            <a:ext cx="9359640" cy="89964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en-US" sz="4400" spc="-1" strike="noStrike">
              <a:latin typeface="Arial"/>
            </a:endParaRPr>
          </a:p>
        </p:txBody>
      </p:sp>
      <p:sp>
        <p:nvSpPr>
          <p:cNvPr id="48" name="PlaceHolder 2"/>
          <p:cNvSpPr>
            <a:spLocks noGrp="1"/>
          </p:cNvSpPr>
          <p:nvPr>
            <p:ph type="body"/>
          </p:nvPr>
        </p:nvSpPr>
        <p:spPr>
          <a:xfrm>
            <a:off x="360000" y="1980000"/>
            <a:ext cx="9179640" cy="46796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</p:spTree>
  </p:cSld>
</p:sldLayout>
</file>

<file path=ppt/slideLayouts/slideLayout1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PlaceHolder 1"/>
          <p:cNvSpPr>
            <a:spLocks noGrp="1"/>
          </p:cNvSpPr>
          <p:nvPr>
            <p:ph type="title"/>
          </p:nvPr>
        </p:nvSpPr>
        <p:spPr>
          <a:xfrm>
            <a:off x="360000" y="360000"/>
            <a:ext cx="9359640" cy="89964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en-US" sz="4400" spc="-1" strike="noStrike">
              <a:latin typeface="Arial"/>
            </a:endParaRPr>
          </a:p>
        </p:txBody>
      </p:sp>
      <p:sp>
        <p:nvSpPr>
          <p:cNvPr id="50" name="PlaceHolder 2"/>
          <p:cNvSpPr>
            <a:spLocks noGrp="1"/>
          </p:cNvSpPr>
          <p:nvPr>
            <p:ph type="body"/>
          </p:nvPr>
        </p:nvSpPr>
        <p:spPr>
          <a:xfrm>
            <a:off x="360000" y="1980000"/>
            <a:ext cx="4479480" cy="46796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51" name="PlaceHolder 3"/>
          <p:cNvSpPr>
            <a:spLocks noGrp="1"/>
          </p:cNvSpPr>
          <p:nvPr>
            <p:ph type="body"/>
          </p:nvPr>
        </p:nvSpPr>
        <p:spPr>
          <a:xfrm>
            <a:off x="5063760" y="1980000"/>
            <a:ext cx="4479480" cy="46796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</p:spTree>
  </p:cSld>
</p:sldLayout>
</file>

<file path=ppt/slideLayouts/slideLayout1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PlaceHolder 1"/>
          <p:cNvSpPr>
            <a:spLocks noGrp="1"/>
          </p:cNvSpPr>
          <p:nvPr>
            <p:ph type="title"/>
          </p:nvPr>
        </p:nvSpPr>
        <p:spPr>
          <a:xfrm>
            <a:off x="360000" y="360000"/>
            <a:ext cx="9359640" cy="89964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en-US" sz="4400" spc="-1" strike="noStrike">
              <a:latin typeface="Arial"/>
            </a:endParaRPr>
          </a:p>
        </p:txBody>
      </p:sp>
    </p:spTree>
  </p:cSld>
</p:sldLayout>
</file>

<file path=ppt/slideLayouts/slideLayout1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PlaceHolder 1"/>
          <p:cNvSpPr>
            <a:spLocks noGrp="1"/>
          </p:cNvSpPr>
          <p:nvPr>
            <p:ph type="subTitle"/>
          </p:nvPr>
        </p:nvSpPr>
        <p:spPr>
          <a:xfrm>
            <a:off x="360000" y="360000"/>
            <a:ext cx="9359640" cy="417168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en-US" sz="3200" spc="-1" strike="noStrike">
              <a:latin typeface="Arial"/>
            </a:endParaRPr>
          </a:p>
        </p:txBody>
      </p:sp>
    </p:spTree>
  </p:cSld>
</p:sldLayout>
</file>

<file path=ppt/slideLayouts/slideLayout1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PlaceHolder 1"/>
          <p:cNvSpPr>
            <a:spLocks noGrp="1"/>
          </p:cNvSpPr>
          <p:nvPr>
            <p:ph type="title"/>
          </p:nvPr>
        </p:nvSpPr>
        <p:spPr>
          <a:xfrm>
            <a:off x="360000" y="360000"/>
            <a:ext cx="9359640" cy="89964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en-US" sz="4400" spc="-1" strike="noStrike">
              <a:latin typeface="Arial"/>
            </a:endParaRPr>
          </a:p>
        </p:txBody>
      </p:sp>
      <p:sp>
        <p:nvSpPr>
          <p:cNvPr id="55" name="PlaceHolder 2"/>
          <p:cNvSpPr>
            <a:spLocks noGrp="1"/>
          </p:cNvSpPr>
          <p:nvPr>
            <p:ph type="body"/>
          </p:nvPr>
        </p:nvSpPr>
        <p:spPr>
          <a:xfrm>
            <a:off x="360000" y="1980000"/>
            <a:ext cx="4479480" cy="22320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56" name="PlaceHolder 3"/>
          <p:cNvSpPr>
            <a:spLocks noGrp="1"/>
          </p:cNvSpPr>
          <p:nvPr>
            <p:ph type="body"/>
          </p:nvPr>
        </p:nvSpPr>
        <p:spPr>
          <a:xfrm>
            <a:off x="5063760" y="1980000"/>
            <a:ext cx="4479480" cy="46796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57" name="PlaceHolder 4"/>
          <p:cNvSpPr>
            <a:spLocks noGrp="1"/>
          </p:cNvSpPr>
          <p:nvPr>
            <p:ph type="body"/>
          </p:nvPr>
        </p:nvSpPr>
        <p:spPr>
          <a:xfrm>
            <a:off x="360000" y="4424400"/>
            <a:ext cx="4479480" cy="22320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</p:spTree>
  </p:cSld>
</p:sldLayout>
</file>

<file path=ppt/slideLayouts/slideLayout2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PlaceHolder 1"/>
          <p:cNvSpPr>
            <a:spLocks noGrp="1"/>
          </p:cNvSpPr>
          <p:nvPr>
            <p:ph type="title"/>
          </p:nvPr>
        </p:nvSpPr>
        <p:spPr>
          <a:xfrm>
            <a:off x="360000" y="360000"/>
            <a:ext cx="9359640" cy="89964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en-US" sz="4400" spc="-1" strike="noStrike">
              <a:latin typeface="Arial"/>
            </a:endParaRPr>
          </a:p>
        </p:txBody>
      </p:sp>
      <p:sp>
        <p:nvSpPr>
          <p:cNvPr id="59" name="PlaceHolder 2"/>
          <p:cNvSpPr>
            <a:spLocks noGrp="1"/>
          </p:cNvSpPr>
          <p:nvPr>
            <p:ph type="body"/>
          </p:nvPr>
        </p:nvSpPr>
        <p:spPr>
          <a:xfrm>
            <a:off x="360000" y="1980000"/>
            <a:ext cx="4479480" cy="46796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60" name="PlaceHolder 3"/>
          <p:cNvSpPr>
            <a:spLocks noGrp="1"/>
          </p:cNvSpPr>
          <p:nvPr>
            <p:ph type="body"/>
          </p:nvPr>
        </p:nvSpPr>
        <p:spPr>
          <a:xfrm>
            <a:off x="5063760" y="1980000"/>
            <a:ext cx="4479480" cy="22320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61" name="PlaceHolder 4"/>
          <p:cNvSpPr>
            <a:spLocks noGrp="1"/>
          </p:cNvSpPr>
          <p:nvPr>
            <p:ph type="body"/>
          </p:nvPr>
        </p:nvSpPr>
        <p:spPr>
          <a:xfrm>
            <a:off x="5063760" y="4424400"/>
            <a:ext cx="4479480" cy="22320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</p:spTree>
  </p:cSld>
</p:sldLayout>
</file>

<file path=ppt/slideLayouts/slideLayout2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PlaceHolder 1"/>
          <p:cNvSpPr>
            <a:spLocks noGrp="1"/>
          </p:cNvSpPr>
          <p:nvPr>
            <p:ph type="title"/>
          </p:nvPr>
        </p:nvSpPr>
        <p:spPr>
          <a:xfrm>
            <a:off x="360000" y="360000"/>
            <a:ext cx="9359640" cy="89964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en-US" sz="4400" spc="-1" strike="noStrike">
              <a:latin typeface="Arial"/>
            </a:endParaRPr>
          </a:p>
        </p:txBody>
      </p:sp>
      <p:sp>
        <p:nvSpPr>
          <p:cNvPr id="63" name="PlaceHolder 2"/>
          <p:cNvSpPr>
            <a:spLocks noGrp="1"/>
          </p:cNvSpPr>
          <p:nvPr>
            <p:ph type="body"/>
          </p:nvPr>
        </p:nvSpPr>
        <p:spPr>
          <a:xfrm>
            <a:off x="360000" y="1980000"/>
            <a:ext cx="4479480" cy="22320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64" name="PlaceHolder 3"/>
          <p:cNvSpPr>
            <a:spLocks noGrp="1"/>
          </p:cNvSpPr>
          <p:nvPr>
            <p:ph type="body"/>
          </p:nvPr>
        </p:nvSpPr>
        <p:spPr>
          <a:xfrm>
            <a:off x="5063760" y="1980000"/>
            <a:ext cx="4479480" cy="22320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65" name="PlaceHolder 4"/>
          <p:cNvSpPr>
            <a:spLocks noGrp="1"/>
          </p:cNvSpPr>
          <p:nvPr>
            <p:ph type="body"/>
          </p:nvPr>
        </p:nvSpPr>
        <p:spPr>
          <a:xfrm>
            <a:off x="360000" y="4424400"/>
            <a:ext cx="9179640" cy="22320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</p:spTree>
  </p:cSld>
</p:sldLayout>
</file>

<file path=ppt/slideLayouts/slideLayout2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PlaceHolder 1"/>
          <p:cNvSpPr>
            <a:spLocks noGrp="1"/>
          </p:cNvSpPr>
          <p:nvPr>
            <p:ph type="title"/>
          </p:nvPr>
        </p:nvSpPr>
        <p:spPr>
          <a:xfrm>
            <a:off x="360000" y="360000"/>
            <a:ext cx="9359640" cy="89964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en-US" sz="4400" spc="-1" strike="noStrike">
              <a:latin typeface="Arial"/>
            </a:endParaRPr>
          </a:p>
        </p:txBody>
      </p:sp>
      <p:sp>
        <p:nvSpPr>
          <p:cNvPr id="67" name="PlaceHolder 2"/>
          <p:cNvSpPr>
            <a:spLocks noGrp="1"/>
          </p:cNvSpPr>
          <p:nvPr>
            <p:ph type="body"/>
          </p:nvPr>
        </p:nvSpPr>
        <p:spPr>
          <a:xfrm>
            <a:off x="360000" y="1980000"/>
            <a:ext cx="9179640" cy="22320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68" name="PlaceHolder 3"/>
          <p:cNvSpPr>
            <a:spLocks noGrp="1"/>
          </p:cNvSpPr>
          <p:nvPr>
            <p:ph type="body"/>
          </p:nvPr>
        </p:nvSpPr>
        <p:spPr>
          <a:xfrm>
            <a:off x="360000" y="4424400"/>
            <a:ext cx="9179640" cy="22320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</p:spTree>
  </p:cSld>
</p:sldLayout>
</file>

<file path=ppt/slideLayouts/slideLayout2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PlaceHolder 1"/>
          <p:cNvSpPr>
            <a:spLocks noGrp="1"/>
          </p:cNvSpPr>
          <p:nvPr>
            <p:ph type="title"/>
          </p:nvPr>
        </p:nvSpPr>
        <p:spPr>
          <a:xfrm>
            <a:off x="360000" y="360000"/>
            <a:ext cx="9359640" cy="89964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en-US" sz="4400" spc="-1" strike="noStrike">
              <a:latin typeface="Arial"/>
            </a:endParaRPr>
          </a:p>
        </p:txBody>
      </p:sp>
      <p:sp>
        <p:nvSpPr>
          <p:cNvPr id="70" name="PlaceHolder 2"/>
          <p:cNvSpPr>
            <a:spLocks noGrp="1"/>
          </p:cNvSpPr>
          <p:nvPr>
            <p:ph type="body"/>
          </p:nvPr>
        </p:nvSpPr>
        <p:spPr>
          <a:xfrm>
            <a:off x="360000" y="1980000"/>
            <a:ext cx="4479480" cy="22320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71" name="PlaceHolder 3"/>
          <p:cNvSpPr>
            <a:spLocks noGrp="1"/>
          </p:cNvSpPr>
          <p:nvPr>
            <p:ph type="body"/>
          </p:nvPr>
        </p:nvSpPr>
        <p:spPr>
          <a:xfrm>
            <a:off x="5063760" y="1980000"/>
            <a:ext cx="4479480" cy="22320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72" name="PlaceHolder 4"/>
          <p:cNvSpPr>
            <a:spLocks noGrp="1"/>
          </p:cNvSpPr>
          <p:nvPr>
            <p:ph type="body"/>
          </p:nvPr>
        </p:nvSpPr>
        <p:spPr>
          <a:xfrm>
            <a:off x="360000" y="4424400"/>
            <a:ext cx="4479480" cy="22320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73" name="PlaceHolder 5"/>
          <p:cNvSpPr>
            <a:spLocks noGrp="1"/>
          </p:cNvSpPr>
          <p:nvPr>
            <p:ph type="body"/>
          </p:nvPr>
        </p:nvSpPr>
        <p:spPr>
          <a:xfrm>
            <a:off x="5063760" y="4424400"/>
            <a:ext cx="4479480" cy="22320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</p:spTree>
  </p:cSld>
</p:sldLayout>
</file>

<file path=ppt/slideLayouts/slideLayout2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PlaceHolder 1"/>
          <p:cNvSpPr>
            <a:spLocks noGrp="1"/>
          </p:cNvSpPr>
          <p:nvPr>
            <p:ph type="title"/>
          </p:nvPr>
        </p:nvSpPr>
        <p:spPr>
          <a:xfrm>
            <a:off x="360000" y="360000"/>
            <a:ext cx="9359640" cy="89964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en-US" sz="4400" spc="-1" strike="noStrike">
              <a:latin typeface="Arial"/>
            </a:endParaRPr>
          </a:p>
        </p:txBody>
      </p:sp>
      <p:sp>
        <p:nvSpPr>
          <p:cNvPr id="75" name="PlaceHolder 2"/>
          <p:cNvSpPr>
            <a:spLocks noGrp="1"/>
          </p:cNvSpPr>
          <p:nvPr>
            <p:ph type="body"/>
          </p:nvPr>
        </p:nvSpPr>
        <p:spPr>
          <a:xfrm>
            <a:off x="360000" y="1980000"/>
            <a:ext cx="2955600" cy="22320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76" name="PlaceHolder 3"/>
          <p:cNvSpPr>
            <a:spLocks noGrp="1"/>
          </p:cNvSpPr>
          <p:nvPr>
            <p:ph type="body"/>
          </p:nvPr>
        </p:nvSpPr>
        <p:spPr>
          <a:xfrm>
            <a:off x="3463920" y="1980000"/>
            <a:ext cx="2955600" cy="22320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77" name="PlaceHolder 4"/>
          <p:cNvSpPr>
            <a:spLocks noGrp="1"/>
          </p:cNvSpPr>
          <p:nvPr>
            <p:ph type="body"/>
          </p:nvPr>
        </p:nvSpPr>
        <p:spPr>
          <a:xfrm>
            <a:off x="6567480" y="1980000"/>
            <a:ext cx="2955600" cy="22320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78" name="PlaceHolder 5"/>
          <p:cNvSpPr>
            <a:spLocks noGrp="1"/>
          </p:cNvSpPr>
          <p:nvPr>
            <p:ph type="body"/>
          </p:nvPr>
        </p:nvSpPr>
        <p:spPr>
          <a:xfrm>
            <a:off x="360000" y="4424400"/>
            <a:ext cx="2955600" cy="22320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79" name="PlaceHolder 6"/>
          <p:cNvSpPr>
            <a:spLocks noGrp="1"/>
          </p:cNvSpPr>
          <p:nvPr>
            <p:ph type="body"/>
          </p:nvPr>
        </p:nvSpPr>
        <p:spPr>
          <a:xfrm>
            <a:off x="3463920" y="4424400"/>
            <a:ext cx="2955600" cy="22320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80" name="PlaceHolder 7"/>
          <p:cNvSpPr>
            <a:spLocks noGrp="1"/>
          </p:cNvSpPr>
          <p:nvPr>
            <p:ph type="body"/>
          </p:nvPr>
        </p:nvSpPr>
        <p:spPr>
          <a:xfrm>
            <a:off x="6567480" y="4424400"/>
            <a:ext cx="2955600" cy="22320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latin typeface="Arial"/>
            </a:endParaRPr>
          </a:p>
        </p:txBody>
      </p:sp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
</Relationships>
</file>

<file path=ppt/slideMasters/_rels/slideMaster2.xml.rels><?xml version="1.0" encoding="UTF-8"?>
<Relationships xmlns="http://schemas.openxmlformats.org/package/2006/relationships"><Relationship Id="rId1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1.xml"/><Relationship Id="rId11" Type="http://schemas.openxmlformats.org/officeDocument/2006/relationships/slideLayout" Target="../slideLayouts/slideLayout22.xml"/><Relationship Id="rId12" Type="http://schemas.openxmlformats.org/officeDocument/2006/relationships/slideLayout" Target="../slideLayouts/slideLayout23.xml"/><Relationship Id="rId13" Type="http://schemas.openxmlformats.org/officeDocument/2006/relationships/slideLayout" Target="../slideLayouts/slideLayout24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CustomShape 1"/>
          <p:cNvSpPr/>
          <p:nvPr/>
        </p:nvSpPr>
        <p:spPr>
          <a:xfrm>
            <a:off x="0" y="3150000"/>
            <a:ext cx="9719640" cy="1259640"/>
          </a:xfrm>
          <a:prstGeom prst="rect">
            <a:avLst/>
          </a:prstGeom>
          <a:solidFill>
            <a:srgbClr val="e74c3c"/>
          </a:solidFill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" name="PlaceHolder 2"/>
          <p:cNvSpPr>
            <a:spLocks noGrp="1"/>
          </p:cNvSpPr>
          <p:nvPr>
            <p:ph type="title"/>
          </p:nvPr>
        </p:nvSpPr>
        <p:spPr>
          <a:xfrm>
            <a:off x="360000" y="360000"/>
            <a:ext cx="9359640" cy="899640"/>
          </a:xfrm>
          <a:prstGeom prst="rect">
            <a:avLst/>
          </a:prstGeom>
        </p:spPr>
        <p:txBody>
          <a:bodyPr lIns="0" rIns="0" tIns="0" bIns="0" anchor="b">
            <a:noAutofit/>
          </a:bodyPr>
          <a:p>
            <a:r>
              <a:rPr b="0" lang="en-US" sz="1800" spc="-1" strike="noStrike">
                <a:latin typeface="Arial"/>
              </a:rPr>
              <a:t>請按這裡編輯題名文字格式</a:t>
            </a:r>
            <a:endParaRPr b="0" lang="en-US" sz="1800" spc="-1" strike="noStrike">
              <a:latin typeface="Arial"/>
            </a:endParaRPr>
          </a:p>
        </p:txBody>
      </p:sp>
      <p:sp>
        <p:nvSpPr>
          <p:cNvPr id="2" name="PlaceHolder 3"/>
          <p:cNvSpPr>
            <a:spLocks noGrp="1"/>
          </p:cNvSpPr>
          <p:nvPr>
            <p:ph type="body"/>
          </p:nvPr>
        </p:nvSpPr>
        <p:spPr>
          <a:xfrm>
            <a:off x="504000" y="1768680"/>
            <a:ext cx="9072000" cy="4384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3200" spc="-1" strike="noStrike">
                <a:latin typeface="Arial"/>
              </a:rPr>
              <a:t>請按這裡編輯大綱文字格式</a:t>
            </a:r>
            <a:endParaRPr b="0" lang="en-US" sz="3200" spc="-1" strike="noStrike"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en-US" sz="2800" spc="-1" strike="noStrike">
                <a:latin typeface="Arial"/>
              </a:rPr>
              <a:t>第二個大綱層次</a:t>
            </a:r>
            <a:endParaRPr b="0" lang="en-US" sz="2800" spc="-1" strike="noStrike"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400" spc="-1" strike="noStrike">
                <a:latin typeface="Arial"/>
              </a:rPr>
              <a:t>第三個大綱層次</a:t>
            </a:r>
            <a:endParaRPr b="0" lang="en-US" sz="2400" spc="-1" strike="noStrike"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en-US" sz="2000" spc="-1" strike="noStrike">
                <a:latin typeface="Arial"/>
              </a:rPr>
              <a:t>第四個大綱層次</a:t>
            </a:r>
            <a:endParaRPr b="0" lang="en-US" sz="2000" spc="-1" strike="noStrike"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000" spc="-1" strike="noStrike">
                <a:latin typeface="Arial"/>
              </a:rPr>
              <a:t>第五個大綱層次</a:t>
            </a:r>
            <a:endParaRPr b="0" lang="en-US" sz="2000" spc="-1" strike="noStrike"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000" spc="-1" strike="noStrike">
                <a:latin typeface="Arial"/>
              </a:rPr>
              <a:t>第六個大綱層次</a:t>
            </a:r>
            <a:endParaRPr b="0" lang="en-US" sz="2000" spc="-1" strike="noStrike"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000" spc="-1" strike="noStrike">
                <a:latin typeface="Arial"/>
              </a:rPr>
              <a:t>第七個大綱層次</a:t>
            </a:r>
            <a:endParaRPr b="0" lang="en-US" sz="2000" spc="-1" strike="noStrike"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</p:sldMaster>
</file>

<file path=ppt/slideMasters/slideMaster2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CustomShape 1"/>
          <p:cNvSpPr/>
          <p:nvPr/>
        </p:nvSpPr>
        <p:spPr>
          <a:xfrm>
            <a:off x="0" y="180000"/>
            <a:ext cx="9719640" cy="1259640"/>
          </a:xfrm>
          <a:prstGeom prst="rect">
            <a:avLst/>
          </a:prstGeom>
          <a:solidFill>
            <a:srgbClr val="e74c3c"/>
          </a:solidFill>
          <a:ln w="7200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40" name="CustomShape 2"/>
          <p:cNvSpPr/>
          <p:nvPr/>
        </p:nvSpPr>
        <p:spPr>
          <a:xfrm>
            <a:off x="7560000" y="6840000"/>
            <a:ext cx="2519640" cy="539640"/>
          </a:xfrm>
          <a:prstGeom prst="rect">
            <a:avLst/>
          </a:prstGeom>
          <a:solidFill>
            <a:srgbClr val="e74c3c"/>
          </a:solidFill>
          <a:ln w="7200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41" name="CustomShape 3"/>
          <p:cNvSpPr/>
          <p:nvPr/>
        </p:nvSpPr>
        <p:spPr>
          <a:xfrm>
            <a:off x="900000" y="6840000"/>
            <a:ext cx="6479640" cy="539640"/>
          </a:xfrm>
          <a:prstGeom prst="rect">
            <a:avLst/>
          </a:prstGeom>
          <a:solidFill>
            <a:srgbClr val="bdc3c7"/>
          </a:solidFill>
          <a:ln w="7200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42" name="CustomShape 4"/>
          <p:cNvSpPr/>
          <p:nvPr/>
        </p:nvSpPr>
        <p:spPr>
          <a:xfrm>
            <a:off x="180000" y="6840000"/>
            <a:ext cx="539640" cy="539640"/>
          </a:xfrm>
          <a:prstGeom prst="rect">
            <a:avLst/>
          </a:prstGeom>
          <a:noFill/>
          <a:ln w="7200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43" name="PlaceHolder 5"/>
          <p:cNvSpPr>
            <a:spLocks noGrp="1"/>
          </p:cNvSpPr>
          <p:nvPr>
            <p:ph type="title"/>
          </p:nvPr>
        </p:nvSpPr>
        <p:spPr>
          <a:xfrm>
            <a:off x="360000" y="360000"/>
            <a:ext cx="9359640" cy="899640"/>
          </a:xfrm>
          <a:prstGeom prst="rect">
            <a:avLst/>
          </a:prstGeom>
        </p:spPr>
        <p:txBody>
          <a:bodyPr lIns="0" rIns="0" tIns="0" bIns="0" anchor="b">
            <a:noAutofit/>
          </a:bodyPr>
          <a:p>
            <a:r>
              <a:rPr b="0" lang="en-US" sz="1800" spc="-1" strike="noStrike">
                <a:latin typeface="Arial"/>
              </a:rPr>
              <a:t>請按這裡編輯題名文字格式</a:t>
            </a:r>
            <a:endParaRPr b="0" lang="en-US" sz="1800" spc="-1" strike="noStrike">
              <a:latin typeface="Arial"/>
            </a:endParaRPr>
          </a:p>
        </p:txBody>
      </p:sp>
      <p:sp>
        <p:nvSpPr>
          <p:cNvPr id="44" name="PlaceHolder 6"/>
          <p:cNvSpPr>
            <a:spLocks noGrp="1"/>
          </p:cNvSpPr>
          <p:nvPr>
            <p:ph type="body"/>
          </p:nvPr>
        </p:nvSpPr>
        <p:spPr>
          <a:xfrm>
            <a:off x="360000" y="1980000"/>
            <a:ext cx="9179640" cy="46796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1800" spc="-1" strike="noStrike">
                <a:latin typeface="Arial"/>
              </a:rPr>
              <a:t>請按這裡編輯大綱文字格式</a:t>
            </a:r>
            <a:endParaRPr b="0" lang="en-US" sz="1800" spc="-1" strike="noStrike"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en-US" sz="1800" spc="-1" strike="noStrike">
                <a:latin typeface="Arial"/>
              </a:rPr>
              <a:t>第二個大綱層次</a:t>
            </a:r>
            <a:endParaRPr b="0" lang="en-US" sz="1800" spc="-1" strike="noStrike"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1800" spc="-1" strike="noStrike">
                <a:latin typeface="Arial"/>
              </a:rPr>
              <a:t>第三個大綱層次</a:t>
            </a:r>
            <a:endParaRPr b="0" lang="en-US" sz="1800" spc="-1" strike="noStrike"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en-US" sz="1800" spc="-1" strike="noStrike">
                <a:latin typeface="Arial"/>
              </a:rPr>
              <a:t>第四個大綱層次</a:t>
            </a:r>
            <a:endParaRPr b="0" lang="en-US" sz="1800" spc="-1" strike="noStrike"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1800" spc="-1" strike="noStrike">
                <a:latin typeface="Arial"/>
              </a:rPr>
              <a:t>第五個大綱層次</a:t>
            </a:r>
            <a:endParaRPr b="0" lang="en-US" sz="1800" spc="-1" strike="noStrike"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1800" spc="-1" strike="noStrike">
                <a:latin typeface="Arial"/>
              </a:rPr>
              <a:t>第六個大綱層次</a:t>
            </a:r>
            <a:endParaRPr b="0" lang="en-US" sz="1800" spc="-1" strike="noStrike"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1800" spc="-1" strike="noStrike">
                <a:latin typeface="Arial"/>
              </a:rPr>
              <a:t>第七個大綱層次</a:t>
            </a:r>
            <a:endParaRPr b="0" lang="en-US" sz="1800" spc="-1" strike="noStrike"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3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hyperlink" Target="https://www.falstad.com/circuit/circuitjs.html" TargetMode="External"/><Relationship Id="rId2" Type="http://schemas.openxmlformats.org/officeDocument/2006/relationships/slideLayout" Target="../slideLayouts/slideLayout13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image" Target="../media/image1.png"/><Relationship Id="rId2" Type="http://schemas.openxmlformats.org/officeDocument/2006/relationships/slideLayout" Target="../slideLayouts/slideLayout13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image" Target="../media/image2.png"/><Relationship Id="rId2" Type="http://schemas.openxmlformats.org/officeDocument/2006/relationships/slideLayout" Target="../slideLayouts/slideLayout13.xml"/>
</Relationships>
</file>

<file path=ppt/slides/_rels/slide5.xml.rels><?xml version="1.0" encoding="UTF-8"?>
<Relationships xmlns="http://schemas.openxmlformats.org/package/2006/relationships"><Relationship Id="rId1" Type="http://schemas.openxmlformats.org/officeDocument/2006/relationships/image" Target="../media/image3.png"/><Relationship Id="rId2" Type="http://schemas.openxmlformats.org/officeDocument/2006/relationships/slideLayout" Target="../slideLayouts/slideLayout13.xml"/>
</Relationships>
</file>

<file path=ppt/slides/_rels/slide6.xml.rels><?xml version="1.0" encoding="UTF-8"?>
<Relationships xmlns="http://schemas.openxmlformats.org/package/2006/relationships"><Relationship Id="rId1" Type="http://schemas.openxmlformats.org/officeDocument/2006/relationships/image" Target="../media/image4.png"/><Relationship Id="rId2" Type="http://schemas.openxmlformats.org/officeDocument/2006/relationships/slideLayout" Target="../slideLayouts/slideLayout13.xml"/>
</Relationships>
</file>

<file path=ppt/slides/_rels/slide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CustomShape 1"/>
          <p:cNvSpPr/>
          <p:nvPr/>
        </p:nvSpPr>
        <p:spPr>
          <a:xfrm>
            <a:off x="360000" y="3330000"/>
            <a:ext cx="9359640" cy="8996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b">
            <a:noAutofit/>
          </a:bodyPr>
          <a:p>
            <a:pPr>
              <a:lnSpc>
                <a:spcPct val="100000"/>
              </a:lnSpc>
            </a:pPr>
            <a:r>
              <a:rPr b="1" lang="en-US" sz="3200" spc="-1" strike="noStrike">
                <a:solidFill>
                  <a:srgbClr val="ffffff"/>
                </a:solidFill>
                <a:latin typeface="Source Sans Pro Black"/>
              </a:rPr>
              <a:t>基本電學、電子學</a:t>
            </a:r>
            <a:endParaRPr b="0" lang="en-US" sz="3200" spc="-1" strike="noStrike">
              <a:latin typeface="Arial"/>
            </a:endParaRPr>
          </a:p>
        </p:txBody>
      </p:sp>
      <p:sp>
        <p:nvSpPr>
          <p:cNvPr id="82" name="CustomShape 2"/>
          <p:cNvSpPr/>
          <p:nvPr/>
        </p:nvSpPr>
        <p:spPr>
          <a:xfrm>
            <a:off x="540000" y="4680000"/>
            <a:ext cx="9179640" cy="25196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>
            <a:noAutofit/>
          </a:bodyPr>
          <a:p>
            <a:pPr>
              <a:lnSpc>
                <a:spcPct val="100000"/>
              </a:lnSpc>
            </a:pPr>
            <a:r>
              <a:rPr b="0" lang="en-US" sz="2200" spc="-1" strike="noStrike">
                <a:solidFill>
                  <a:srgbClr val="1c1c1c"/>
                </a:solidFill>
                <a:latin typeface="Source Sans Pro Light"/>
              </a:rPr>
              <a:t>傅玉昌</a:t>
            </a:r>
            <a:endParaRPr b="0" lang="en-US" sz="22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en-US" sz="2200" spc="-1" strike="noStrike">
                <a:solidFill>
                  <a:srgbClr val="1c1c1c"/>
                </a:solidFill>
                <a:latin typeface="Source Sans Pro Light"/>
              </a:rPr>
              <a:t>2019/09/02</a:t>
            </a:r>
            <a:endParaRPr b="0" lang="en-US" sz="22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en-US" sz="2200" spc="-1" strike="noStrike">
                <a:solidFill>
                  <a:srgbClr val="1c1c1c"/>
                </a:solidFill>
                <a:latin typeface="Source Sans Pro Light"/>
              </a:rPr>
              <a:t>運用</a:t>
            </a:r>
            <a:r>
              <a:rPr b="0" lang="en-US" sz="2200" spc="-1" strike="noStrike">
                <a:solidFill>
                  <a:srgbClr val="1c1c1c"/>
                </a:solidFill>
                <a:latin typeface="Source Sans Pro Light"/>
              </a:rPr>
              <a:t>Falstad Circuit Simulator </a:t>
            </a:r>
            <a:r>
              <a:rPr b="0" lang="en-US" sz="2200" spc="-1" strike="noStrike">
                <a:solidFill>
                  <a:srgbClr val="1c1c1c"/>
                </a:solidFill>
                <a:latin typeface="Source Sans Pro Light"/>
              </a:rPr>
              <a:t>說明基本電學、電子學概念 </a:t>
            </a:r>
            <a:endParaRPr b="0" lang="en-US" sz="22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CustomShape 1"/>
          <p:cNvSpPr/>
          <p:nvPr/>
        </p:nvSpPr>
        <p:spPr>
          <a:xfrm>
            <a:off x="360000" y="360000"/>
            <a:ext cx="9359640" cy="8996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ctr">
            <a:noAutofit/>
          </a:bodyPr>
          <a:p>
            <a:pPr algn="ctr">
              <a:lnSpc>
                <a:spcPct val="100000"/>
              </a:lnSpc>
            </a:pPr>
            <a:r>
              <a:rPr b="1" lang="en-US" sz="3200" spc="-1" strike="noStrike">
                <a:solidFill>
                  <a:srgbClr val="ffffff"/>
                </a:solidFill>
                <a:latin typeface="Source Sans Pro Black"/>
              </a:rPr>
              <a:t>Falstad Circuit Simulator </a:t>
            </a:r>
            <a:r>
              <a:rPr b="1" lang="en-US" sz="3200" spc="-1" strike="noStrike">
                <a:solidFill>
                  <a:srgbClr val="ffffff"/>
                </a:solidFill>
                <a:latin typeface="Source Sans Pro Black"/>
              </a:rPr>
              <a:t>網址</a:t>
            </a:r>
            <a:endParaRPr b="0" lang="en-US" sz="3200" spc="-1" strike="noStrike">
              <a:latin typeface="Arial"/>
            </a:endParaRPr>
          </a:p>
        </p:txBody>
      </p:sp>
      <p:sp>
        <p:nvSpPr>
          <p:cNvPr id="84" name="CustomShape 2"/>
          <p:cNvSpPr/>
          <p:nvPr/>
        </p:nvSpPr>
        <p:spPr>
          <a:xfrm>
            <a:off x="360000" y="1980000"/>
            <a:ext cx="9179640" cy="46796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>
            <a:normAutofit/>
          </a:bodyPr>
          <a:p>
            <a:pPr>
              <a:lnSpc>
                <a:spcPct val="100000"/>
              </a:lnSpc>
              <a:spcAft>
                <a:spcPts val="1142"/>
              </a:spcAft>
            </a:pPr>
            <a:r>
              <a:rPr b="1" lang="en-US" sz="2600" spc="-1" strike="noStrike" u="sng">
                <a:solidFill>
                  <a:srgbClr val="0000ff"/>
                </a:solidFill>
                <a:uFillTx/>
                <a:latin typeface="Source Sans Pro Semibold"/>
                <a:hlinkClick r:id="rId1"/>
              </a:rPr>
              <a:t>https://www.falstad.com/circuit/circuitjs.html</a:t>
            </a:r>
            <a:endParaRPr b="0" lang="en-US" sz="2600" spc="-1" strike="noStrike">
              <a:latin typeface="Arial"/>
            </a:endParaRPr>
          </a:p>
          <a:p>
            <a:pPr>
              <a:lnSpc>
                <a:spcPct val="100000"/>
              </a:lnSpc>
              <a:spcAft>
                <a:spcPts val="1142"/>
              </a:spcAft>
            </a:pPr>
            <a:r>
              <a:rPr b="1" lang="en-US" sz="2600" spc="-1" strike="noStrike">
                <a:solidFill>
                  <a:srgbClr val="1c1c1c"/>
                </a:solidFill>
                <a:latin typeface="Source Sans Pro Semibold"/>
              </a:rPr>
              <a:t> </a:t>
            </a:r>
            <a:endParaRPr b="0" lang="en-US" sz="2600" spc="-1" strike="noStrike">
              <a:latin typeface="Arial"/>
            </a:endParaRPr>
          </a:p>
          <a:p>
            <a:pPr>
              <a:lnSpc>
                <a:spcPct val="100000"/>
              </a:lnSpc>
              <a:spcAft>
                <a:spcPts val="1142"/>
              </a:spcAft>
            </a:pPr>
            <a:r>
              <a:rPr b="1" lang="en-US" sz="2600" spc="-1" strike="noStrike">
                <a:solidFill>
                  <a:srgbClr val="1c1c1c"/>
                </a:solidFill>
                <a:latin typeface="Source Sans Pro Semibold"/>
              </a:rPr>
              <a:t>保羅</a:t>
            </a:r>
            <a:r>
              <a:rPr b="1" lang="en-US" sz="2600" spc="-1" strike="noStrike">
                <a:solidFill>
                  <a:srgbClr val="1c1c1c"/>
                </a:solidFill>
                <a:latin typeface="Source Sans Pro Semibold"/>
              </a:rPr>
              <a:t>·</a:t>
            </a:r>
            <a:r>
              <a:rPr b="1" lang="en-US" sz="2600" spc="-1" strike="noStrike">
                <a:solidFill>
                  <a:srgbClr val="1c1c1c"/>
                </a:solidFill>
                <a:latin typeface="Source Sans Pro Semibold"/>
              </a:rPr>
              <a:t>法爾斯塔德（</a:t>
            </a:r>
            <a:r>
              <a:rPr b="1" lang="en-US" sz="2600" spc="-1" strike="noStrike">
                <a:solidFill>
                  <a:srgbClr val="1c1c1c"/>
                </a:solidFill>
                <a:latin typeface="Source Sans Pro Semibold"/>
              </a:rPr>
              <a:t>Paul Falstad</a:t>
            </a:r>
            <a:r>
              <a:rPr b="1" lang="en-US" sz="2600" spc="-1" strike="noStrike">
                <a:solidFill>
                  <a:srgbClr val="1c1c1c"/>
                </a:solidFill>
                <a:latin typeface="Source Sans Pro Semibold"/>
              </a:rPr>
              <a:t>）的原創作品</a:t>
            </a:r>
            <a:endParaRPr b="0" lang="en-US" sz="26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3" dur="indefinite" restart="never" nodeType="tmRoot">
          <p:childTnLst>
            <p:seq>
              <p:cTn id="4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CustomShape 1"/>
          <p:cNvSpPr/>
          <p:nvPr/>
        </p:nvSpPr>
        <p:spPr>
          <a:xfrm>
            <a:off x="360000" y="360000"/>
            <a:ext cx="9359640" cy="8996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b">
            <a:noAutofit/>
          </a:bodyPr>
          <a:p>
            <a:pPr>
              <a:lnSpc>
                <a:spcPct val="100000"/>
              </a:lnSpc>
            </a:pPr>
            <a:r>
              <a:rPr b="1" lang="en-US" sz="3200" spc="-1" strike="noStrike">
                <a:solidFill>
                  <a:srgbClr val="ffffff"/>
                </a:solidFill>
                <a:latin typeface="Source Sans Pro Black"/>
              </a:rPr>
              <a:t>Falstad </a:t>
            </a:r>
            <a:r>
              <a:rPr b="1" lang="en-US" sz="3200" spc="-1" strike="noStrike">
                <a:solidFill>
                  <a:srgbClr val="ffffff"/>
                </a:solidFill>
                <a:latin typeface="Source Sans Pro Black"/>
              </a:rPr>
              <a:t>基本操作</a:t>
            </a:r>
            <a:endParaRPr b="0" lang="en-US" sz="3200" spc="-1" strike="noStrike">
              <a:latin typeface="Arial"/>
            </a:endParaRPr>
          </a:p>
        </p:txBody>
      </p:sp>
      <p:sp>
        <p:nvSpPr>
          <p:cNvPr id="86" name="CustomShape 2"/>
          <p:cNvSpPr/>
          <p:nvPr/>
        </p:nvSpPr>
        <p:spPr>
          <a:xfrm>
            <a:off x="4637520" y="3620520"/>
            <a:ext cx="866160" cy="3646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0" lang="en-US" sz="1800" spc="-1" strike="noStrike">
                <a:latin typeface="Source Sans Pro"/>
              </a:rPr>
              <a:t>Falstad</a:t>
            </a:r>
            <a:endParaRPr b="0" lang="en-US" sz="1800" spc="-1" strike="noStrike">
              <a:latin typeface="Arial"/>
            </a:endParaRPr>
          </a:p>
        </p:txBody>
      </p:sp>
      <p:pic>
        <p:nvPicPr>
          <p:cNvPr id="87" name="" descr=""/>
          <p:cNvPicPr/>
          <p:nvPr/>
        </p:nvPicPr>
        <p:blipFill>
          <a:blip r:embed="rId1"/>
          <a:stretch/>
        </p:blipFill>
        <p:spPr>
          <a:xfrm>
            <a:off x="3456000" y="1555200"/>
            <a:ext cx="3599640" cy="502704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5" dur="indefinite" restart="never" nodeType="tmRoot">
          <p:childTnLst>
            <p:seq>
              <p:cTn id="6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CustomShape 1"/>
          <p:cNvSpPr/>
          <p:nvPr/>
        </p:nvSpPr>
        <p:spPr>
          <a:xfrm>
            <a:off x="360000" y="360000"/>
            <a:ext cx="9359640" cy="8996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b">
            <a:noAutofit/>
          </a:bodyPr>
          <a:p>
            <a:pPr>
              <a:lnSpc>
                <a:spcPct val="100000"/>
              </a:lnSpc>
            </a:pPr>
            <a:r>
              <a:rPr b="1" lang="en-US" sz="3200" spc="-1" strike="noStrike">
                <a:solidFill>
                  <a:srgbClr val="ffffff"/>
                </a:solidFill>
                <a:latin typeface="Source Sans Pro Black"/>
              </a:rPr>
              <a:t>Falstad </a:t>
            </a:r>
            <a:r>
              <a:rPr b="1" lang="en-US" sz="3200" spc="-1" strike="noStrike">
                <a:solidFill>
                  <a:srgbClr val="ffffff"/>
                </a:solidFill>
                <a:latin typeface="Source Sans Pro Black"/>
              </a:rPr>
              <a:t>基本操作</a:t>
            </a:r>
            <a:endParaRPr b="0" lang="en-US" sz="3200" spc="-1" strike="noStrike">
              <a:latin typeface="Arial"/>
            </a:endParaRPr>
          </a:p>
        </p:txBody>
      </p:sp>
      <p:pic>
        <p:nvPicPr>
          <p:cNvPr id="89" name="" descr=""/>
          <p:cNvPicPr/>
          <p:nvPr/>
        </p:nvPicPr>
        <p:blipFill>
          <a:blip r:embed="rId1"/>
          <a:stretch/>
        </p:blipFill>
        <p:spPr>
          <a:xfrm>
            <a:off x="3168000" y="1474560"/>
            <a:ext cx="4429800" cy="543708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7" dur="indefinite" restart="never" nodeType="tmRoot">
          <p:childTnLst>
            <p:seq>
              <p:cTn id="8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CustomShape 1"/>
          <p:cNvSpPr/>
          <p:nvPr/>
        </p:nvSpPr>
        <p:spPr>
          <a:xfrm>
            <a:off x="360000" y="360000"/>
            <a:ext cx="9359640" cy="8996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b">
            <a:noAutofit/>
          </a:bodyPr>
          <a:p>
            <a:pPr>
              <a:lnSpc>
                <a:spcPct val="100000"/>
              </a:lnSpc>
            </a:pPr>
            <a:r>
              <a:rPr b="1" lang="en-US" sz="3200" spc="-1" strike="noStrike">
                <a:solidFill>
                  <a:srgbClr val="ffffff"/>
                </a:solidFill>
                <a:latin typeface="Source Sans Pro Black"/>
              </a:rPr>
              <a:t>畫第一個電路圖</a:t>
            </a:r>
            <a:endParaRPr b="0" lang="en-US" sz="3200" spc="-1" strike="noStrike">
              <a:latin typeface="Arial"/>
            </a:endParaRPr>
          </a:p>
        </p:txBody>
      </p:sp>
      <p:pic>
        <p:nvPicPr>
          <p:cNvPr id="91" name="" descr=""/>
          <p:cNvPicPr/>
          <p:nvPr/>
        </p:nvPicPr>
        <p:blipFill>
          <a:blip r:embed="rId1"/>
          <a:stretch/>
        </p:blipFill>
        <p:spPr>
          <a:xfrm>
            <a:off x="2664000" y="1512000"/>
            <a:ext cx="4673160" cy="514260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9" dur="indefinite" restart="never" nodeType="tmRoot">
          <p:childTnLst>
            <p:seq>
              <p:cTn id="10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CustomShape 1"/>
          <p:cNvSpPr/>
          <p:nvPr/>
        </p:nvSpPr>
        <p:spPr>
          <a:xfrm>
            <a:off x="360000" y="360000"/>
            <a:ext cx="9359640" cy="8996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b">
            <a:noAutofit/>
          </a:bodyPr>
          <a:p>
            <a:pPr>
              <a:lnSpc>
                <a:spcPct val="100000"/>
              </a:lnSpc>
            </a:pPr>
            <a:r>
              <a:rPr b="1" lang="en-US" sz="3200" spc="-1" strike="noStrike">
                <a:solidFill>
                  <a:srgbClr val="ffffff"/>
                </a:solidFill>
                <a:latin typeface="Source Sans Pro Black"/>
              </a:rPr>
              <a:t>歐姆定理</a:t>
            </a:r>
            <a:endParaRPr b="0" lang="en-US" sz="3200" spc="-1" strike="noStrike">
              <a:latin typeface="Arial"/>
            </a:endParaRPr>
          </a:p>
        </p:txBody>
      </p:sp>
      <p:pic>
        <p:nvPicPr>
          <p:cNvPr id="93" name="" descr=""/>
          <p:cNvPicPr/>
          <p:nvPr/>
        </p:nvPicPr>
        <p:blipFill>
          <a:blip r:embed="rId1"/>
          <a:stretch/>
        </p:blipFill>
        <p:spPr>
          <a:xfrm>
            <a:off x="875160" y="1440000"/>
            <a:ext cx="4452480" cy="5380200"/>
          </a:xfrm>
          <a:prstGeom prst="rect">
            <a:avLst/>
          </a:prstGeom>
          <a:ln>
            <a:noFill/>
          </a:ln>
        </p:spPr>
      </p:pic>
      <p:sp>
        <p:nvSpPr>
          <p:cNvPr id="94" name="CustomShape 2"/>
          <p:cNvSpPr/>
          <p:nvPr/>
        </p:nvSpPr>
        <p:spPr>
          <a:xfrm>
            <a:off x="6048000" y="1872000"/>
            <a:ext cx="3228480" cy="17362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0" lang="en-US" sz="1800" spc="-1" strike="noStrike">
                <a:latin typeface="Source Sans Pro"/>
              </a:rPr>
              <a:t>認識電阻、電壓、電流</a:t>
            </a:r>
            <a:endParaRPr b="0" lang="en-US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en-US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en-US" sz="1800" spc="-1" strike="noStrike">
                <a:latin typeface="Source Sans Pro"/>
              </a:rPr>
              <a:t>歐姆定理：</a:t>
            </a:r>
            <a:r>
              <a:rPr b="0" lang="en-US" sz="1800" spc="-1" strike="noStrike">
                <a:latin typeface="Source Sans Pro"/>
              </a:rPr>
              <a:t>V=IR</a:t>
            </a:r>
            <a:endParaRPr b="0" lang="en-US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en-US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en-US" sz="1800" spc="-1" strike="noStrike">
                <a:latin typeface="Source Sans Pro"/>
              </a:rPr>
              <a:t>認識各點的</a:t>
            </a:r>
            <a:r>
              <a:rPr b="0" lang="en-US" sz="1800" spc="-1" strike="noStrike">
                <a:latin typeface="Source Sans Pro"/>
              </a:rPr>
              <a:t>V</a:t>
            </a:r>
            <a:r>
              <a:rPr b="0" lang="en-US" sz="1800" spc="-1" strike="noStrike">
                <a:latin typeface="Source Sans Pro"/>
              </a:rPr>
              <a:t>、</a:t>
            </a:r>
            <a:r>
              <a:rPr b="0" lang="en-US" sz="1800" spc="-1" strike="noStrike">
                <a:latin typeface="Source Sans Pro"/>
              </a:rPr>
              <a:t>I</a:t>
            </a:r>
            <a:r>
              <a:rPr b="0" lang="en-US" sz="1800" spc="-1" strike="noStrike">
                <a:latin typeface="Source Sans Pro"/>
              </a:rPr>
              <a:t>、</a:t>
            </a:r>
            <a:r>
              <a:rPr b="0" lang="en-US" sz="1800" spc="-1" strike="noStrike">
                <a:latin typeface="Source Sans Pro"/>
              </a:rPr>
              <a:t>A</a:t>
            </a:r>
            <a:endParaRPr b="0" lang="en-US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en-US" sz="18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11" dur="indefinite" restart="never" nodeType="tmRoot">
          <p:childTnLst>
            <p:seq>
              <p:cTn id="12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TextShape 1"/>
          <p:cNvSpPr txBox="1"/>
          <p:nvPr/>
        </p:nvSpPr>
        <p:spPr>
          <a:xfrm>
            <a:off x="360000" y="360000"/>
            <a:ext cx="9359640" cy="899640"/>
          </a:xfrm>
          <a:prstGeom prst="rect">
            <a:avLst/>
          </a:prstGeom>
          <a:noFill/>
          <a:ln>
            <a:noFill/>
          </a:ln>
        </p:spPr>
        <p:txBody>
          <a:bodyPr lIns="0" rIns="0" tIns="0" bIns="0" anchor="ctr">
            <a:spAutoFit/>
          </a:bodyPr>
          <a:p>
            <a:pPr algn="ctr"/>
            <a:r>
              <a:rPr b="0" lang="en-US" sz="4400" spc="-1" strike="noStrike">
                <a:latin typeface="Arial"/>
              </a:rPr>
              <a:t>V</a:t>
            </a:r>
            <a:r>
              <a:rPr b="0" lang="en-US" sz="4400" spc="-1" strike="noStrike">
                <a:latin typeface="Arial"/>
              </a:rPr>
              <a:t>為</a:t>
            </a:r>
            <a:r>
              <a:rPr b="0" lang="en-US" sz="4400" spc="-1" strike="noStrike">
                <a:latin typeface="Arial"/>
              </a:rPr>
              <a:t>5V</a:t>
            </a:r>
            <a:r>
              <a:rPr b="0" lang="en-US" sz="4400" spc="-1" strike="noStrike">
                <a:latin typeface="Arial"/>
              </a:rPr>
              <a:t>時量測計算後填入各點數值</a:t>
            </a:r>
            <a:endParaRPr b="0" lang="en-US" sz="4400" spc="-1" strike="noStrike">
              <a:latin typeface="Arial"/>
            </a:endParaRPr>
          </a:p>
        </p:txBody>
      </p:sp>
      <p:graphicFrame>
        <p:nvGraphicFramePr>
          <p:cNvPr id="96" name="Table 2"/>
          <p:cNvGraphicFramePr/>
          <p:nvPr/>
        </p:nvGraphicFramePr>
        <p:xfrm>
          <a:off x="504000" y="1980000"/>
          <a:ext cx="9035640" cy="4679640"/>
        </p:xfrm>
        <a:graphic>
          <a:graphicData uri="http://schemas.openxmlformats.org/drawingml/2006/table">
            <a:tbl>
              <a:tblPr/>
              <a:tblGrid>
                <a:gridCol w="1560960"/>
                <a:gridCol w="2490480"/>
                <a:gridCol w="2491560"/>
                <a:gridCol w="2492640"/>
              </a:tblGrid>
              <a:tr h="865800">
                <a:tc>
                  <a:tcPr marL="90000" marR="90000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solidFill>
                        <a:srgbClr val="ffffff"/>
                      </a:solidFill>
                    </a:lnT>
                    <a:lnB w="720">
                      <a:solidFill>
                        <a:srgbClr val="ffffff"/>
                      </a:solidFill>
                    </a:lnB>
                    <a:solidFill>
                      <a:srgbClr val="b3b3b3"/>
                    </a:solidFill>
                  </a:tcPr>
                </a:tc>
                <a:tc>
                  <a:txBody>
                    <a:bodyPr lIns="90000" rIns="90000" tIns="46800" bIns="46800">
                      <a:noAutofit/>
                    </a:bodyPr>
                    <a:p>
                      <a:r>
                        <a:rPr b="0" lang="en-US" sz="1800" spc="-1" strike="noStrike">
                          <a:latin typeface="Arial"/>
                        </a:rPr>
                        <a:t>電阻</a:t>
                      </a:r>
                      <a:r>
                        <a:rPr b="0" lang="en-US" sz="1800" spc="-1" strike="noStrike">
                          <a:latin typeface="Arial"/>
                        </a:rPr>
                        <a:t>®</a:t>
                      </a:r>
                      <a:endParaRPr b="0" lang="en-US" sz="1800" spc="-1" strike="noStrike">
                        <a:latin typeface="Arial"/>
                      </a:endParaRPr>
                    </a:p>
                  </a:txBody>
                  <a:tcPr marL="90000" marR="90000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solidFill>
                        <a:srgbClr val="ffffff"/>
                      </a:solidFill>
                    </a:lnT>
                    <a:lnB w="720">
                      <a:solidFill>
                        <a:srgbClr val="ffffff"/>
                      </a:solidFill>
                    </a:lnB>
                    <a:solidFill>
                      <a:srgbClr val="b3b3b3"/>
                    </a:solidFill>
                  </a:tcPr>
                </a:tc>
                <a:tc>
                  <a:txBody>
                    <a:bodyPr lIns="90000" rIns="90000" tIns="46800" bIns="46800">
                      <a:noAutofit/>
                    </a:bodyPr>
                    <a:p>
                      <a:r>
                        <a:rPr b="0" lang="en-US" sz="1800" spc="-1" strike="noStrike">
                          <a:latin typeface="Arial"/>
                        </a:rPr>
                        <a:t>電壓</a:t>
                      </a:r>
                      <a:r>
                        <a:rPr b="0" lang="en-US" sz="1800" spc="-1" strike="noStrike">
                          <a:latin typeface="Arial"/>
                        </a:rPr>
                        <a:t>(V)</a:t>
                      </a:r>
                      <a:endParaRPr b="0" lang="en-US" sz="1800" spc="-1" strike="noStrike">
                        <a:latin typeface="Arial"/>
                      </a:endParaRPr>
                    </a:p>
                  </a:txBody>
                  <a:tcPr marL="90000" marR="90000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solidFill>
                        <a:srgbClr val="ffffff"/>
                      </a:solidFill>
                    </a:lnT>
                    <a:lnB w="720">
                      <a:solidFill>
                        <a:srgbClr val="ffffff"/>
                      </a:solidFill>
                    </a:lnB>
                    <a:solidFill>
                      <a:srgbClr val="b3b3b3"/>
                    </a:solidFill>
                  </a:tcPr>
                </a:tc>
                <a:tc>
                  <a:txBody>
                    <a:bodyPr lIns="90000" rIns="90000" tIns="46800" bIns="46800">
                      <a:noAutofit/>
                    </a:bodyPr>
                    <a:p>
                      <a:r>
                        <a:rPr b="0" lang="en-US" sz="1800" spc="-1" strike="noStrike">
                          <a:latin typeface="Arial"/>
                        </a:rPr>
                        <a:t>電流</a:t>
                      </a:r>
                      <a:r>
                        <a:rPr b="0" lang="en-US" sz="1800" spc="-1" strike="noStrike">
                          <a:latin typeface="Arial"/>
                        </a:rPr>
                        <a:t>(I)</a:t>
                      </a:r>
                      <a:endParaRPr b="0" lang="en-US" sz="1800" spc="-1" strike="noStrike">
                        <a:latin typeface="Arial"/>
                      </a:endParaRPr>
                    </a:p>
                  </a:txBody>
                  <a:tcPr marL="90000" marR="90000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solidFill>
                        <a:srgbClr val="ffffff"/>
                      </a:solidFill>
                    </a:lnT>
                    <a:lnB w="720">
                      <a:solidFill>
                        <a:srgbClr val="ffffff"/>
                      </a:solidFill>
                    </a:lnB>
                    <a:solidFill>
                      <a:srgbClr val="b3b3b3"/>
                    </a:solidFill>
                  </a:tcPr>
                </a:tc>
              </a:tr>
              <a:tr h="762120">
                <a:tc>
                  <a:txBody>
                    <a:bodyPr lIns="90000" rIns="90000" tIns="46800" bIns="46800">
                      <a:noAutofit/>
                    </a:bodyPr>
                    <a:p>
                      <a:r>
                        <a:rPr b="0" lang="en-US" sz="1800" spc="-1" strike="noStrike">
                          <a:latin typeface="Arial"/>
                        </a:rPr>
                        <a:t>A</a:t>
                      </a:r>
                      <a:endParaRPr b="0" lang="en-US" sz="1800" spc="-1" strike="noStrike">
                        <a:latin typeface="Arial"/>
                      </a:endParaRPr>
                    </a:p>
                  </a:txBody>
                  <a:tcPr marL="90000" marR="90000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solidFill>
                        <a:srgbClr val="ffffff"/>
                      </a:solidFill>
                    </a:lnT>
                    <a:lnB w="720">
                      <a:solidFill>
                        <a:srgbClr val="ffffff"/>
                      </a:solidFill>
                    </a:lnB>
                    <a:solidFill>
                      <a:srgbClr val="cccccc"/>
                    </a:solidFill>
                  </a:tcPr>
                </a:tc>
                <a:tc>
                  <a:tcPr marL="90000" marR="90000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solidFill>
                        <a:srgbClr val="ffffff"/>
                      </a:solidFill>
                    </a:lnT>
                    <a:lnB w="720">
                      <a:solidFill>
                        <a:srgbClr val="ffffff"/>
                      </a:solidFill>
                    </a:lnB>
                    <a:solidFill>
                      <a:srgbClr val="cccccc"/>
                    </a:solidFill>
                  </a:tcPr>
                </a:tc>
                <a:tc>
                  <a:tcPr marL="90000" marR="90000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solidFill>
                        <a:srgbClr val="ffffff"/>
                      </a:solidFill>
                    </a:lnT>
                    <a:lnB w="720">
                      <a:solidFill>
                        <a:srgbClr val="ffffff"/>
                      </a:solidFill>
                    </a:lnB>
                    <a:solidFill>
                      <a:srgbClr val="cccccc"/>
                    </a:solidFill>
                  </a:tcPr>
                </a:tc>
                <a:tc>
                  <a:tcPr marL="90000" marR="90000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solidFill>
                        <a:srgbClr val="ffffff"/>
                      </a:solidFill>
                    </a:lnT>
                    <a:lnB w="720">
                      <a:solidFill>
                        <a:srgbClr val="ffffff"/>
                      </a:solidFill>
                    </a:lnB>
                    <a:solidFill>
                      <a:srgbClr val="cccccc"/>
                    </a:solidFill>
                  </a:tcPr>
                </a:tc>
              </a:tr>
              <a:tr h="762120">
                <a:tc>
                  <a:txBody>
                    <a:bodyPr lIns="90000" rIns="90000" tIns="46800" bIns="46800">
                      <a:noAutofit/>
                    </a:bodyPr>
                    <a:p>
                      <a:r>
                        <a:rPr b="0" lang="en-US" sz="1800" spc="-1" strike="noStrike">
                          <a:latin typeface="Arial"/>
                        </a:rPr>
                        <a:t>B</a:t>
                      </a:r>
                      <a:endParaRPr b="0" lang="en-US" sz="1800" spc="-1" strike="noStrike">
                        <a:latin typeface="Arial"/>
                      </a:endParaRPr>
                    </a:p>
                  </a:txBody>
                  <a:tcPr marL="90000" marR="90000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solidFill>
                        <a:srgbClr val="ffffff"/>
                      </a:solidFill>
                    </a:lnT>
                    <a:lnB w="720">
                      <a:solidFill>
                        <a:srgbClr val="ffffff"/>
                      </a:solidFill>
                    </a:lnB>
                    <a:solidFill>
                      <a:srgbClr val="e6e6e6"/>
                    </a:solidFill>
                  </a:tcPr>
                </a:tc>
                <a:tc>
                  <a:tcPr marL="90000" marR="90000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solidFill>
                        <a:srgbClr val="ffffff"/>
                      </a:solidFill>
                    </a:lnT>
                    <a:lnB w="720">
                      <a:solidFill>
                        <a:srgbClr val="ffffff"/>
                      </a:solidFill>
                    </a:lnB>
                    <a:solidFill>
                      <a:srgbClr val="e6e6e6"/>
                    </a:solidFill>
                  </a:tcPr>
                </a:tc>
                <a:tc>
                  <a:tcPr marL="90000" marR="90000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solidFill>
                        <a:srgbClr val="ffffff"/>
                      </a:solidFill>
                    </a:lnT>
                    <a:lnB w="720">
                      <a:solidFill>
                        <a:srgbClr val="ffffff"/>
                      </a:solidFill>
                    </a:lnB>
                    <a:solidFill>
                      <a:srgbClr val="e6e6e6"/>
                    </a:solidFill>
                  </a:tcPr>
                </a:tc>
                <a:tc>
                  <a:tcPr marL="90000" marR="90000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solidFill>
                        <a:srgbClr val="ffffff"/>
                      </a:solidFill>
                    </a:lnT>
                    <a:lnB w="720">
                      <a:solidFill>
                        <a:srgbClr val="ffffff"/>
                      </a:solidFill>
                    </a:lnB>
                    <a:solidFill>
                      <a:srgbClr val="e6e6e6"/>
                    </a:solidFill>
                  </a:tcPr>
                </a:tc>
              </a:tr>
              <a:tr h="762120">
                <a:tc>
                  <a:txBody>
                    <a:bodyPr lIns="90000" rIns="90000" tIns="46800" bIns="46800">
                      <a:noAutofit/>
                    </a:bodyPr>
                    <a:p>
                      <a:r>
                        <a:rPr b="0" lang="en-US" sz="1800" spc="-1" strike="noStrike">
                          <a:latin typeface="Arial"/>
                        </a:rPr>
                        <a:t>C</a:t>
                      </a:r>
                      <a:endParaRPr b="0" lang="en-US" sz="1800" spc="-1" strike="noStrike">
                        <a:latin typeface="Arial"/>
                      </a:endParaRPr>
                    </a:p>
                  </a:txBody>
                  <a:tcPr marL="90000" marR="90000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solidFill>
                        <a:srgbClr val="ffffff"/>
                      </a:solidFill>
                    </a:lnT>
                    <a:lnB w="720">
                      <a:solidFill>
                        <a:srgbClr val="ffffff"/>
                      </a:solidFill>
                    </a:lnB>
                    <a:solidFill>
                      <a:srgbClr val="cccccc"/>
                    </a:solidFill>
                  </a:tcPr>
                </a:tc>
                <a:tc>
                  <a:tcPr marL="90000" marR="90000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solidFill>
                        <a:srgbClr val="ffffff"/>
                      </a:solidFill>
                    </a:lnT>
                    <a:lnB w="720">
                      <a:solidFill>
                        <a:srgbClr val="ffffff"/>
                      </a:solidFill>
                    </a:lnB>
                    <a:solidFill>
                      <a:srgbClr val="cccccc"/>
                    </a:solidFill>
                  </a:tcPr>
                </a:tc>
                <a:tc>
                  <a:tcPr marL="90000" marR="90000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solidFill>
                        <a:srgbClr val="ffffff"/>
                      </a:solidFill>
                    </a:lnT>
                    <a:lnB w="720">
                      <a:solidFill>
                        <a:srgbClr val="ffffff"/>
                      </a:solidFill>
                    </a:lnB>
                    <a:solidFill>
                      <a:srgbClr val="cccccc"/>
                    </a:solidFill>
                  </a:tcPr>
                </a:tc>
                <a:tc>
                  <a:tcPr marL="90000" marR="90000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solidFill>
                        <a:srgbClr val="ffffff"/>
                      </a:solidFill>
                    </a:lnT>
                    <a:lnB w="720">
                      <a:solidFill>
                        <a:srgbClr val="ffffff"/>
                      </a:solidFill>
                    </a:lnB>
                    <a:solidFill>
                      <a:srgbClr val="cccccc"/>
                    </a:solidFill>
                  </a:tcPr>
                </a:tc>
              </a:tr>
              <a:tr h="762120">
                <a:tc>
                  <a:txBody>
                    <a:bodyPr lIns="90000" rIns="90000" tIns="46800" bIns="46800">
                      <a:noAutofit/>
                    </a:bodyPr>
                    <a:p>
                      <a:r>
                        <a:rPr b="0" lang="en-US" sz="1800" spc="-1" strike="noStrike">
                          <a:latin typeface="Arial"/>
                        </a:rPr>
                        <a:t>D</a:t>
                      </a:r>
                      <a:endParaRPr b="0" lang="en-US" sz="1800" spc="-1" strike="noStrike">
                        <a:latin typeface="Arial"/>
                      </a:endParaRPr>
                    </a:p>
                  </a:txBody>
                  <a:tcPr marL="90000" marR="90000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solidFill>
                        <a:srgbClr val="ffffff"/>
                      </a:solidFill>
                    </a:lnT>
                    <a:lnB w="720">
                      <a:solidFill>
                        <a:srgbClr val="ffffff"/>
                      </a:solidFill>
                    </a:lnB>
                    <a:solidFill>
                      <a:srgbClr val="e6e6e6"/>
                    </a:solidFill>
                  </a:tcPr>
                </a:tc>
                <a:tc>
                  <a:tcPr marL="90000" marR="90000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solidFill>
                        <a:srgbClr val="ffffff"/>
                      </a:solidFill>
                    </a:lnT>
                    <a:lnB w="720">
                      <a:solidFill>
                        <a:srgbClr val="ffffff"/>
                      </a:solidFill>
                    </a:lnB>
                    <a:solidFill>
                      <a:srgbClr val="e6e6e6"/>
                    </a:solidFill>
                  </a:tcPr>
                </a:tc>
                <a:tc>
                  <a:tcPr marL="90000" marR="90000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solidFill>
                        <a:srgbClr val="ffffff"/>
                      </a:solidFill>
                    </a:lnT>
                    <a:lnB w="720">
                      <a:solidFill>
                        <a:srgbClr val="ffffff"/>
                      </a:solidFill>
                    </a:lnB>
                    <a:solidFill>
                      <a:srgbClr val="e6e6e6"/>
                    </a:solidFill>
                  </a:tcPr>
                </a:tc>
                <a:tc>
                  <a:tcPr marL="90000" marR="90000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solidFill>
                        <a:srgbClr val="ffffff"/>
                      </a:solidFill>
                    </a:lnT>
                    <a:lnB w="720">
                      <a:solidFill>
                        <a:srgbClr val="ffffff"/>
                      </a:solidFill>
                    </a:lnB>
                    <a:solidFill>
                      <a:srgbClr val="e6e6e6"/>
                    </a:solidFill>
                  </a:tcPr>
                </a:tc>
              </a:tr>
              <a:tr h="765360">
                <a:tc>
                  <a:txBody>
                    <a:bodyPr lIns="90000" rIns="90000" tIns="46800" bIns="46800">
                      <a:noAutofit/>
                    </a:bodyPr>
                    <a:p>
                      <a:r>
                        <a:rPr b="0" lang="en-US" sz="1800" spc="-1" strike="noStrike">
                          <a:latin typeface="Arial"/>
                        </a:rPr>
                        <a:t>E</a:t>
                      </a:r>
                      <a:endParaRPr b="0" lang="en-US" sz="1800" spc="-1" strike="noStrike">
                        <a:latin typeface="Arial"/>
                      </a:endParaRPr>
                    </a:p>
                  </a:txBody>
                  <a:tcPr marL="90000" marR="90000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solidFill>
                        <a:srgbClr val="ffffff"/>
                      </a:solidFill>
                    </a:lnT>
                    <a:lnB w="720">
                      <a:solidFill>
                        <a:srgbClr val="ffffff"/>
                      </a:solidFill>
                    </a:lnB>
                    <a:solidFill>
                      <a:srgbClr val="cccccc"/>
                    </a:solidFill>
                  </a:tcPr>
                </a:tc>
                <a:tc>
                  <a:tcPr marL="90000" marR="90000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solidFill>
                        <a:srgbClr val="ffffff"/>
                      </a:solidFill>
                    </a:lnT>
                    <a:lnB w="720">
                      <a:solidFill>
                        <a:srgbClr val="ffffff"/>
                      </a:solidFill>
                    </a:lnB>
                    <a:solidFill>
                      <a:srgbClr val="cccccc"/>
                    </a:solidFill>
                  </a:tcPr>
                </a:tc>
                <a:tc>
                  <a:tcPr marL="90000" marR="90000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solidFill>
                        <a:srgbClr val="ffffff"/>
                      </a:solidFill>
                    </a:lnT>
                    <a:lnB w="720">
                      <a:solidFill>
                        <a:srgbClr val="ffffff"/>
                      </a:solidFill>
                    </a:lnB>
                    <a:solidFill>
                      <a:srgbClr val="cccccc"/>
                    </a:solidFill>
                  </a:tcPr>
                </a:tc>
                <a:tc>
                  <a:tcPr marL="90000" marR="90000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solidFill>
                        <a:srgbClr val="ffffff"/>
                      </a:solidFill>
                    </a:lnT>
                    <a:lnB w="720">
                      <a:solidFill>
                        <a:srgbClr val="ffffff"/>
                      </a:solidFill>
                    </a:lnB>
                    <a:solidFill>
                      <a:srgbClr val="cccccc"/>
                    </a:solidFill>
                  </a:tcPr>
                </a:tc>
              </a:tr>
            </a:tbl>
          </a:graphicData>
        </a:graphic>
      </p:graphicFrame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13" dur="indefinite" restart="never" nodeType="tmRoot">
          <p:childTnLst>
            <p:seq>
              <p:cTn id="14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</TotalTime>
  <Application>LibreOffice/6.1.4.2$Windows_X86_64 LibreOffice_project/9d0f32d1f0b509096fd65e0d4bec26ddd1938fd3</Applicat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2019-11-02T21:08:33Z</dcterms:created>
  <dc:creator/>
  <dc:description/>
  <dc:language>zh-TW</dc:language>
  <cp:lastModifiedBy/>
  <dcterms:modified xsi:type="dcterms:W3CDTF">2019-11-02T22:59:35Z</dcterms:modified>
  <cp:revision>3</cp:revision>
  <dc:subject/>
  <dc:title>Alizarin</dc:title>
</cp:coreProperties>
</file>